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theme/themeOverride3.xml" ContentType="application/vnd.openxmlformats-officedocument.themeOverride+xml"/>
  <Override PartName="/ppt/tags/tag2.xml" ContentType="application/vnd.openxmlformats-officedocument.presentationml.tags+xml"/>
  <Override PartName="/ppt/notesSlides/notesSlide6.xml" ContentType="application/vnd.openxmlformats-officedocument.presentationml.notesSl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tags/tag3.xml" ContentType="application/vnd.openxmlformats-officedocument.presentationml.tags+xml"/>
  <Override PartName="/ppt/notesSlides/notesSlide8.xml" ContentType="application/vnd.openxmlformats-officedocument.presentationml.notesSlide+xml"/>
  <Override PartName="/ppt/theme/themeOverride6.xml" ContentType="application/vnd.openxmlformats-officedocument.themeOverride+xml"/>
  <Override PartName="/ppt/tags/tag4.xml" ContentType="application/vnd.openxmlformats-officedocument.presentationml.tags+xml"/>
  <Override PartName="/ppt/notesSlides/notesSlide9.xml" ContentType="application/vnd.openxmlformats-officedocument.presentationml.notesSlide+xml"/>
  <Override PartName="/ppt/theme/themeOverride7.xml" ContentType="application/vnd.openxmlformats-officedocument.themeOverride+xml"/>
  <Override PartName="/ppt/tags/tag5.xml" ContentType="application/vnd.openxmlformats-officedocument.presentationml.tags+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theme/themeOverride9.xml" ContentType="application/vnd.openxmlformats-officedocument.themeOverride+xml"/>
  <Override PartName="/ppt/notesSlides/notesSlide12.xml" ContentType="application/vnd.openxmlformats-officedocument.presentationml.notesSlide+xml"/>
  <Override PartName="/ppt/theme/themeOverride10.xml" ContentType="application/vnd.openxmlformats-officedocument.themeOverride+xml"/>
  <Override PartName="/ppt/notesSlides/notesSlide13.xml" ContentType="application/vnd.openxmlformats-officedocument.presentationml.notesSlide+xml"/>
  <Override PartName="/ppt/theme/themeOverride11.xml" ContentType="application/vnd.openxmlformats-officedocument.themeOverride+xml"/>
  <Override PartName="/ppt/notesSlides/notesSlide14.xml" ContentType="application/vnd.openxmlformats-officedocument.presentationml.notesSlide+xml"/>
  <Override PartName="/ppt/theme/themeOverride1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819" r:id="rId2"/>
    <p:sldMasterId id="2147483832" r:id="rId3"/>
    <p:sldMasterId id="2147483845" r:id="rId4"/>
    <p:sldMasterId id="2147483857" r:id="rId5"/>
    <p:sldMasterId id="2147483871" r:id="rId6"/>
    <p:sldMasterId id="2147483915" r:id="rId7"/>
    <p:sldMasterId id="2147483941" r:id="rId8"/>
  </p:sldMasterIdLst>
  <p:notesMasterIdLst>
    <p:notesMasterId r:id="rId51"/>
  </p:notesMasterIdLst>
  <p:sldIdLst>
    <p:sldId id="282" r:id="rId9"/>
    <p:sldId id="419" r:id="rId10"/>
    <p:sldId id="418" r:id="rId11"/>
    <p:sldId id="374" r:id="rId12"/>
    <p:sldId id="385" r:id="rId13"/>
    <p:sldId id="452" r:id="rId14"/>
    <p:sldId id="259" r:id="rId15"/>
    <p:sldId id="449" r:id="rId16"/>
    <p:sldId id="384" r:id="rId17"/>
    <p:sldId id="307" r:id="rId18"/>
    <p:sldId id="386" r:id="rId19"/>
    <p:sldId id="365" r:id="rId20"/>
    <p:sldId id="364" r:id="rId21"/>
    <p:sldId id="366" r:id="rId22"/>
    <p:sldId id="448" r:id="rId23"/>
    <p:sldId id="338" r:id="rId24"/>
    <p:sldId id="447" r:id="rId25"/>
    <p:sldId id="367" r:id="rId26"/>
    <p:sldId id="451" r:id="rId27"/>
    <p:sldId id="310" r:id="rId28"/>
    <p:sldId id="311" r:id="rId29"/>
    <p:sldId id="436" r:id="rId30"/>
    <p:sldId id="454" r:id="rId31"/>
    <p:sldId id="459" r:id="rId32"/>
    <p:sldId id="455" r:id="rId33"/>
    <p:sldId id="457" r:id="rId34"/>
    <p:sldId id="426" r:id="rId35"/>
    <p:sldId id="425" r:id="rId36"/>
    <p:sldId id="453" r:id="rId37"/>
    <p:sldId id="450" r:id="rId38"/>
    <p:sldId id="461" r:id="rId39"/>
    <p:sldId id="462" r:id="rId40"/>
    <p:sldId id="437" r:id="rId41"/>
    <p:sldId id="439" r:id="rId42"/>
    <p:sldId id="440" r:id="rId43"/>
    <p:sldId id="441" r:id="rId44"/>
    <p:sldId id="442" r:id="rId45"/>
    <p:sldId id="443" r:id="rId46"/>
    <p:sldId id="445" r:id="rId47"/>
    <p:sldId id="446" r:id="rId48"/>
    <p:sldId id="372" r:id="rId49"/>
    <p:sldId id="383" r:id="rId50"/>
  </p:sldIdLst>
  <p:sldSz cx="9144000" cy="5143500" type="screen16x9"/>
  <p:notesSz cx="6858000" cy="9144000"/>
  <p:custDataLst>
    <p:tags r:id="rId5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94">
          <p15:clr>
            <a:srgbClr val="A4A3A4"/>
          </p15:clr>
        </p15:guide>
        <p15:guide id="2" pos="28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674"/>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howGuides="1">
      <p:cViewPr varScale="1">
        <p:scale>
          <a:sx n="127" d="100"/>
          <a:sy n="127" d="100"/>
        </p:scale>
        <p:origin x="283" y="101"/>
      </p:cViewPr>
      <p:guideLst>
        <p:guide orient="horz" pos="2494"/>
        <p:guide pos="2896"/>
      </p:guideLst>
    </p:cSldViewPr>
  </p:slideViewPr>
  <p:notesTextViewPr>
    <p:cViewPr>
      <p:scale>
        <a:sx n="1" d="1"/>
        <a:sy n="1" d="1"/>
      </p:scale>
      <p:origin x="0" y="0"/>
    </p:cViewPr>
  </p:notesTextViewPr>
  <p:sorterViewPr>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330421-1F17-48B9-A742-59371A34F01B}" type="datetimeFigureOut">
              <a:rPr lang="zh-CN" altLang="en-US" smtClean="0"/>
              <a:t>2023/10/31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6C13D-D929-4261-B8F5-C559A2912C0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32D1CA-73D4-4AF3-BA21-B443727B6C2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13</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9274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20</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21</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91856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99141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tổ chức cuộc thi, cho các em thời gian để viết bài</a:t>
            </a:r>
          </a:p>
        </p:txBody>
      </p:sp>
    </p:spTree>
    <p:extLst>
      <p:ext uri="{BB962C8B-B14F-4D97-AF65-F5344CB8AC3E}">
        <p14:creationId xmlns:p14="http://schemas.microsoft.com/office/powerpoint/2010/main" val="499388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tổ chức cuộc thi, cho các em thời gian để viết bài</a:t>
            </a:r>
          </a:p>
        </p:txBody>
      </p:sp>
    </p:spTree>
    <p:extLst>
      <p:ext uri="{BB962C8B-B14F-4D97-AF65-F5344CB8AC3E}">
        <p14:creationId xmlns:p14="http://schemas.microsoft.com/office/powerpoint/2010/main" val="2710428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tổ chức cuộc thi, cho các em thời gian để viết bài</a:t>
            </a:r>
          </a:p>
        </p:txBody>
      </p:sp>
    </p:spTree>
    <p:extLst>
      <p:ext uri="{BB962C8B-B14F-4D97-AF65-F5344CB8AC3E}">
        <p14:creationId xmlns:p14="http://schemas.microsoft.com/office/powerpoint/2010/main" val="3754749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0951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Yêu cầu HS nêu ví dụ thêm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7454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Xem clip</a:t>
            </a:r>
          </a:p>
          <a:p>
            <a:endParaRPr lang="en-GB" altLang="en-US"/>
          </a:p>
        </p:txBody>
      </p:sp>
    </p:spTree>
    <p:extLst>
      <p:ext uri="{BB962C8B-B14F-4D97-AF65-F5344CB8AC3E}">
        <p14:creationId xmlns:p14="http://schemas.microsoft.com/office/powerpoint/2010/main" val="1914594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04616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10</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36C13D-D929-4261-B8F5-C559A2912C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15937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12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Master" Target="../slideMasters/slideMaster7.xml"/><Relationship Id="rId6" Type="http://schemas.openxmlformats.org/officeDocument/2006/relationships/image" Target="../media/image16.jpeg"/><Relationship Id="rId5" Type="http://schemas.microsoft.com/office/2007/relationships/hdphoto" Target="../media/hdphoto2.wdp"/><Relationship Id="rId4" Type="http://schemas.openxmlformats.org/officeDocument/2006/relationships/image" Target="../media/image15.png"/></Relationships>
</file>

<file path=ppt/slideLayouts/_rels/slideLayout7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7.xml"/><Relationship Id="rId6" Type="http://schemas.microsoft.com/office/2007/relationships/hdphoto" Target="../media/hdphoto3.wdp"/><Relationship Id="rId5" Type="http://schemas.openxmlformats.org/officeDocument/2006/relationships/image" Target="../media/image17.png"/><Relationship Id="rId4" Type="http://schemas.openxmlformats.org/officeDocument/2006/relationships/image" Target="../media/image16.jpeg"/></Relationships>
</file>

<file path=ppt/slideLayouts/_rels/slideLayout7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Master" Target="../slideMasters/slideMaster7.xml"/><Relationship Id="rId6" Type="http://schemas.microsoft.com/office/2007/relationships/hdphoto" Target="../media/hdphoto1.wdp"/><Relationship Id="rId5" Type="http://schemas.openxmlformats.org/officeDocument/2006/relationships/image" Target="../media/image14.png"/><Relationship Id="rId4" Type="http://schemas.microsoft.com/office/2007/relationships/hdphoto" Target="../media/hdphoto3.wdp"/></Relationships>
</file>

<file path=ppt/slideLayouts/_rels/slideLayout7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Master" Target="../slideMasters/slideMaster7.xml"/><Relationship Id="rId6" Type="http://schemas.microsoft.com/office/2007/relationships/hdphoto" Target="../media/hdphoto1.wdp"/><Relationship Id="rId5" Type="http://schemas.openxmlformats.org/officeDocument/2006/relationships/image" Target="../media/image14.png"/><Relationship Id="rId4" Type="http://schemas.microsoft.com/office/2007/relationships/hdphoto" Target="../media/hdphoto3.wdp"/></Relationships>
</file>

<file path=ppt/slideLayouts/_rels/slideLayout7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Master" Target="../slideMasters/slideMaster7.xml"/><Relationship Id="rId6" Type="http://schemas.microsoft.com/office/2007/relationships/hdphoto" Target="../media/hdphoto1.wdp"/><Relationship Id="rId5" Type="http://schemas.openxmlformats.org/officeDocument/2006/relationships/image" Target="../media/image14.png"/><Relationship Id="rId4" Type="http://schemas.microsoft.com/office/2007/relationships/hdphoto" Target="../media/hdphoto3.wdp"/></Relationships>
</file>

<file path=ppt/slideLayouts/_rels/slideLayout7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Master" Target="../slideMasters/slideMaster7.xml"/><Relationship Id="rId6" Type="http://schemas.microsoft.com/office/2007/relationships/hdphoto" Target="../media/hdphoto1.wdp"/><Relationship Id="rId5" Type="http://schemas.openxmlformats.org/officeDocument/2006/relationships/image" Target="../media/image14.png"/><Relationship Id="rId4" Type="http://schemas.microsoft.com/office/2007/relationships/hdphoto" Target="../media/hdphoto3.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7.xml"/><Relationship Id="rId6" Type="http://schemas.microsoft.com/office/2007/relationships/hdphoto" Target="../media/hdphoto4.wdp"/><Relationship Id="rId5" Type="http://schemas.openxmlformats.org/officeDocument/2006/relationships/image" Target="../media/image18.png"/><Relationship Id="rId4" Type="http://schemas.microsoft.com/office/2007/relationships/hdphoto" Target="../media/hdphoto3.wdp"/></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7.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7.xml"/><Relationship Id="rId5" Type="http://schemas.openxmlformats.org/officeDocument/2006/relationships/image" Target="../media/image24.svg"/><Relationship Id="rId4" Type="http://schemas.openxmlformats.org/officeDocument/2006/relationships/image" Target="../media/image23.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7.xml"/><Relationship Id="rId5" Type="http://schemas.openxmlformats.org/officeDocument/2006/relationships/image" Target="../media/image24.svg"/><Relationship Id="rId4" Type="http://schemas.openxmlformats.org/officeDocument/2006/relationships/image" Target="../media/image23.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8.xml"/><Relationship Id="rId5" Type="http://schemas.microsoft.com/office/2007/relationships/hdphoto" Target="../media/hdphoto5.wdp"/><Relationship Id="rId4" Type="http://schemas.openxmlformats.org/officeDocument/2006/relationships/image" Target="../media/image2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4043056692"/>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965867149"/>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911385562"/>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489011299"/>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832565080"/>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069175533"/>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B361EC6-CEF7-4AB0-B188-5248CFDC1A13}"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797494378"/>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395895" y="219520"/>
            <a:ext cx="8518865" cy="4788281"/>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399"/>
            </a:p>
          </p:txBody>
        </p:sp>
      </p:grpSp>
      <p:sp>
        <p:nvSpPr>
          <p:cNvPr id="355" name="Google Shape;355;p5"/>
          <p:cNvSpPr/>
          <p:nvPr/>
        </p:nvSpPr>
        <p:spPr>
          <a:xfrm>
            <a:off x="546318" y="941938"/>
            <a:ext cx="79378" cy="131963"/>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56" name="Google Shape;356;p5"/>
          <p:cNvSpPr/>
          <p:nvPr/>
        </p:nvSpPr>
        <p:spPr>
          <a:xfrm>
            <a:off x="281026" y="966589"/>
            <a:ext cx="324527" cy="82660"/>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57" name="Google Shape;357;p5"/>
          <p:cNvSpPr/>
          <p:nvPr/>
        </p:nvSpPr>
        <p:spPr>
          <a:xfrm>
            <a:off x="304707" y="104921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58" name="Google Shape;358;p5"/>
          <p:cNvSpPr/>
          <p:nvPr/>
        </p:nvSpPr>
        <p:spPr>
          <a:xfrm>
            <a:off x="605521" y="1007283"/>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59" name="Google Shape;359;p5"/>
          <p:cNvSpPr/>
          <p:nvPr/>
        </p:nvSpPr>
        <p:spPr>
          <a:xfrm>
            <a:off x="546318" y="1298241"/>
            <a:ext cx="79378" cy="13316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0" name="Google Shape;360;p5"/>
          <p:cNvSpPr/>
          <p:nvPr/>
        </p:nvSpPr>
        <p:spPr>
          <a:xfrm>
            <a:off x="281026" y="1324131"/>
            <a:ext cx="324527" cy="81388"/>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1" name="Google Shape;361;p5"/>
          <p:cNvSpPr/>
          <p:nvPr/>
        </p:nvSpPr>
        <p:spPr>
          <a:xfrm>
            <a:off x="304707" y="1405486"/>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2" name="Google Shape;362;p5"/>
          <p:cNvSpPr/>
          <p:nvPr/>
        </p:nvSpPr>
        <p:spPr>
          <a:xfrm>
            <a:off x="605521" y="1364792"/>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3" name="Google Shape;363;p5"/>
          <p:cNvSpPr/>
          <p:nvPr/>
        </p:nvSpPr>
        <p:spPr>
          <a:xfrm>
            <a:off x="282216" y="1335217"/>
            <a:ext cx="323337" cy="70302"/>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4" name="Google Shape;364;p5"/>
          <p:cNvSpPr/>
          <p:nvPr/>
        </p:nvSpPr>
        <p:spPr>
          <a:xfrm>
            <a:off x="546318" y="1655749"/>
            <a:ext cx="79378" cy="131930"/>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5" name="Google Shape;365;p5"/>
          <p:cNvSpPr/>
          <p:nvPr/>
        </p:nvSpPr>
        <p:spPr>
          <a:xfrm>
            <a:off x="281026" y="1680400"/>
            <a:ext cx="324527" cy="82627"/>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6" name="Google Shape;366;p5"/>
          <p:cNvSpPr/>
          <p:nvPr/>
        </p:nvSpPr>
        <p:spPr>
          <a:xfrm>
            <a:off x="304707" y="1761756"/>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7" name="Google Shape;367;p5"/>
          <p:cNvSpPr/>
          <p:nvPr/>
        </p:nvSpPr>
        <p:spPr>
          <a:xfrm>
            <a:off x="605521" y="1721094"/>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8" name="Google Shape;368;p5"/>
          <p:cNvSpPr/>
          <p:nvPr/>
        </p:nvSpPr>
        <p:spPr>
          <a:xfrm>
            <a:off x="282216" y="1691487"/>
            <a:ext cx="323337" cy="71541"/>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69" name="Google Shape;369;p5"/>
          <p:cNvSpPr/>
          <p:nvPr/>
        </p:nvSpPr>
        <p:spPr>
          <a:xfrm>
            <a:off x="546318" y="2012019"/>
            <a:ext cx="79378" cy="133202"/>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0" name="Google Shape;370;p5"/>
          <p:cNvSpPr/>
          <p:nvPr/>
        </p:nvSpPr>
        <p:spPr>
          <a:xfrm>
            <a:off x="281026" y="2037909"/>
            <a:ext cx="324527" cy="8142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1" name="Google Shape;371;p5"/>
          <p:cNvSpPr/>
          <p:nvPr/>
        </p:nvSpPr>
        <p:spPr>
          <a:xfrm>
            <a:off x="304707" y="211929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2" name="Google Shape;372;p5"/>
          <p:cNvSpPr/>
          <p:nvPr/>
        </p:nvSpPr>
        <p:spPr>
          <a:xfrm>
            <a:off x="605521" y="2077364"/>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3" name="Google Shape;373;p5"/>
          <p:cNvSpPr/>
          <p:nvPr/>
        </p:nvSpPr>
        <p:spPr>
          <a:xfrm>
            <a:off x="282216" y="2049028"/>
            <a:ext cx="323337" cy="70302"/>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4" name="Google Shape;374;p5"/>
          <p:cNvSpPr/>
          <p:nvPr/>
        </p:nvSpPr>
        <p:spPr>
          <a:xfrm>
            <a:off x="546318" y="2369560"/>
            <a:ext cx="79378" cy="131930"/>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5" name="Google Shape;375;p5"/>
          <p:cNvSpPr/>
          <p:nvPr/>
        </p:nvSpPr>
        <p:spPr>
          <a:xfrm>
            <a:off x="281026" y="2394211"/>
            <a:ext cx="324527" cy="81388"/>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6" name="Google Shape;376;p5"/>
          <p:cNvSpPr/>
          <p:nvPr/>
        </p:nvSpPr>
        <p:spPr>
          <a:xfrm>
            <a:off x="304707" y="247556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7" name="Google Shape;377;p5"/>
          <p:cNvSpPr/>
          <p:nvPr/>
        </p:nvSpPr>
        <p:spPr>
          <a:xfrm>
            <a:off x="605521" y="2434872"/>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8" name="Google Shape;378;p5"/>
          <p:cNvSpPr/>
          <p:nvPr/>
        </p:nvSpPr>
        <p:spPr>
          <a:xfrm>
            <a:off x="282216" y="2405297"/>
            <a:ext cx="323337" cy="70302"/>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79" name="Google Shape;379;p5"/>
          <p:cNvSpPr/>
          <p:nvPr/>
        </p:nvSpPr>
        <p:spPr>
          <a:xfrm>
            <a:off x="546318" y="2725830"/>
            <a:ext cx="79378" cy="131930"/>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0" name="Google Shape;380;p5"/>
          <p:cNvSpPr/>
          <p:nvPr/>
        </p:nvSpPr>
        <p:spPr>
          <a:xfrm>
            <a:off x="281026" y="2751720"/>
            <a:ext cx="324527" cy="81388"/>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1" name="Google Shape;381;p5"/>
          <p:cNvSpPr/>
          <p:nvPr/>
        </p:nvSpPr>
        <p:spPr>
          <a:xfrm>
            <a:off x="304707" y="2833075"/>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2" name="Google Shape;382;p5"/>
          <p:cNvSpPr/>
          <p:nvPr/>
        </p:nvSpPr>
        <p:spPr>
          <a:xfrm>
            <a:off x="605521" y="2791174"/>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3" name="Google Shape;383;p5"/>
          <p:cNvSpPr/>
          <p:nvPr/>
        </p:nvSpPr>
        <p:spPr>
          <a:xfrm>
            <a:off x="282216" y="2761567"/>
            <a:ext cx="323337" cy="71541"/>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4" name="Google Shape;384;p5"/>
          <p:cNvSpPr/>
          <p:nvPr/>
        </p:nvSpPr>
        <p:spPr>
          <a:xfrm>
            <a:off x="546318" y="3083338"/>
            <a:ext cx="79378" cy="131963"/>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5" name="Google Shape;385;p5"/>
          <p:cNvSpPr/>
          <p:nvPr/>
        </p:nvSpPr>
        <p:spPr>
          <a:xfrm>
            <a:off x="281026" y="3107989"/>
            <a:ext cx="324527" cy="8142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6" name="Google Shape;386;p5"/>
          <p:cNvSpPr/>
          <p:nvPr/>
        </p:nvSpPr>
        <p:spPr>
          <a:xfrm>
            <a:off x="304707" y="318937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7" name="Google Shape;387;p5"/>
          <p:cNvSpPr/>
          <p:nvPr/>
        </p:nvSpPr>
        <p:spPr>
          <a:xfrm>
            <a:off x="605521" y="3148683"/>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8" name="Google Shape;388;p5"/>
          <p:cNvSpPr/>
          <p:nvPr/>
        </p:nvSpPr>
        <p:spPr>
          <a:xfrm>
            <a:off x="282216" y="3119108"/>
            <a:ext cx="323337" cy="70302"/>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89" name="Google Shape;389;p5"/>
          <p:cNvSpPr/>
          <p:nvPr/>
        </p:nvSpPr>
        <p:spPr>
          <a:xfrm>
            <a:off x="546318" y="3439641"/>
            <a:ext cx="79378" cy="131930"/>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0" name="Google Shape;390;p5"/>
          <p:cNvSpPr/>
          <p:nvPr/>
        </p:nvSpPr>
        <p:spPr>
          <a:xfrm>
            <a:off x="281026" y="3465498"/>
            <a:ext cx="324527" cy="8142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1" name="Google Shape;391;p5"/>
          <p:cNvSpPr/>
          <p:nvPr/>
        </p:nvSpPr>
        <p:spPr>
          <a:xfrm>
            <a:off x="304707" y="3546886"/>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2" name="Google Shape;392;p5"/>
          <p:cNvSpPr/>
          <p:nvPr/>
        </p:nvSpPr>
        <p:spPr>
          <a:xfrm>
            <a:off x="605521" y="3504953"/>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3" name="Google Shape;393;p5"/>
          <p:cNvSpPr/>
          <p:nvPr/>
        </p:nvSpPr>
        <p:spPr>
          <a:xfrm>
            <a:off x="282216" y="3475378"/>
            <a:ext cx="323337" cy="71541"/>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4" name="Google Shape;394;p5"/>
          <p:cNvSpPr/>
          <p:nvPr/>
        </p:nvSpPr>
        <p:spPr>
          <a:xfrm>
            <a:off x="546318" y="3795910"/>
            <a:ext cx="79378" cy="13316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5" name="Google Shape;395;p5"/>
          <p:cNvSpPr/>
          <p:nvPr/>
        </p:nvSpPr>
        <p:spPr>
          <a:xfrm>
            <a:off x="281026" y="3821800"/>
            <a:ext cx="324527" cy="81388"/>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6" name="Google Shape;396;p5"/>
          <p:cNvSpPr/>
          <p:nvPr/>
        </p:nvSpPr>
        <p:spPr>
          <a:xfrm>
            <a:off x="304707" y="3903155"/>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7" name="Google Shape;397;p5"/>
          <p:cNvSpPr/>
          <p:nvPr/>
        </p:nvSpPr>
        <p:spPr>
          <a:xfrm>
            <a:off x="605521" y="3862494"/>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8" name="Google Shape;398;p5"/>
          <p:cNvSpPr/>
          <p:nvPr/>
        </p:nvSpPr>
        <p:spPr>
          <a:xfrm>
            <a:off x="282216" y="3832886"/>
            <a:ext cx="323337" cy="70302"/>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399" name="Google Shape;399;p5"/>
          <p:cNvSpPr/>
          <p:nvPr/>
        </p:nvSpPr>
        <p:spPr>
          <a:xfrm>
            <a:off x="546318" y="4153419"/>
            <a:ext cx="79378" cy="131963"/>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400" name="Google Shape;400;p5"/>
          <p:cNvSpPr/>
          <p:nvPr/>
        </p:nvSpPr>
        <p:spPr>
          <a:xfrm>
            <a:off x="281026" y="4178070"/>
            <a:ext cx="324527" cy="82627"/>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401" name="Google Shape;401;p5"/>
          <p:cNvSpPr/>
          <p:nvPr/>
        </p:nvSpPr>
        <p:spPr>
          <a:xfrm>
            <a:off x="304707" y="4260664"/>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402" name="Google Shape;402;p5"/>
          <p:cNvSpPr/>
          <p:nvPr/>
        </p:nvSpPr>
        <p:spPr>
          <a:xfrm>
            <a:off x="605521" y="4218763"/>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403" name="Google Shape;403;p5"/>
          <p:cNvSpPr/>
          <p:nvPr/>
        </p:nvSpPr>
        <p:spPr>
          <a:xfrm>
            <a:off x="282216" y="4189188"/>
            <a:ext cx="323337" cy="71508"/>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
        <p:nvSpPr>
          <p:cNvPr id="404" name="Google Shape;404;p5"/>
          <p:cNvSpPr/>
          <p:nvPr/>
        </p:nvSpPr>
        <p:spPr>
          <a:xfrm>
            <a:off x="282216" y="977708"/>
            <a:ext cx="323337" cy="71541"/>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99"/>
          </a:p>
        </p:txBody>
      </p:sp>
    </p:spTree>
    <p:extLst>
      <p:ext uri="{BB962C8B-B14F-4D97-AF65-F5344CB8AC3E}">
        <p14:creationId xmlns:p14="http://schemas.microsoft.com/office/powerpoint/2010/main" val="3260073377"/>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Aft>
                <a:spcPct val="0"/>
              </a:spcAft>
            </a:pPr>
            <a:fld id="{CD90BDF6-1D61-4BD9-AC88-E7E442A4923B}"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28565658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Aft>
                <a:spcPct val="0"/>
              </a:spcAft>
            </a:pPr>
            <a:fld id="{F3BF39FA-BE4D-4FE1-AB3D-FE21A1AD9627}"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316235996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Aft>
                <a:spcPct val="0"/>
              </a:spcAft>
            </a:pPr>
            <a:fld id="{5FB7854E-977D-4016-9BD6-95BC940ECEFC}"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367528080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fontAlgn="base">
              <a:spcAft>
                <a:spcPct val="0"/>
              </a:spcAft>
            </a:pPr>
            <a:fld id="{A42258CC-9B66-4590-991D-C80660A12BE0}"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173090134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pPr fontAlgn="base">
              <a:spcAft>
                <a:spcPct val="0"/>
              </a:spcAft>
            </a:pPr>
            <a:fld id="{40B1EA01-9E61-4CFB-87A6-0B2EF585C020}"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138813792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pPr fontAlgn="base">
              <a:spcAft>
                <a:spcPct val="0"/>
              </a:spcAft>
            </a:pPr>
            <a:fld id="{6E3BC454-FC08-4FA1-ACAD-E2700B8D4916}"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410046780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pPr fontAlgn="base">
              <a:spcAft>
                <a:spcPct val="0"/>
              </a:spcAft>
            </a:pPr>
            <a:fld id="{F431C5C2-B5F4-41F8-A074-94AE2BB5216D}"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22338555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fontAlgn="base">
              <a:spcAft>
                <a:spcPct val="0"/>
              </a:spcAft>
            </a:pPr>
            <a:fld id="{0BCCC6D4-37BD-427A-A131-F6A37C951CC1}"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36575444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fontAlgn="base">
              <a:spcAft>
                <a:spcPct val="0"/>
              </a:spcAft>
            </a:pPr>
            <a:fld id="{6D270893-3C8F-422D-9A04-3AC92750368B}"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158220886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Aft>
                <a:spcPct val="0"/>
              </a:spcAft>
            </a:pPr>
            <a:fld id="{C06357A1-23FA-4EB3-A00C-EAE4E7F64750}"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265612981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Aft>
                <a:spcPct val="0"/>
              </a:spcAft>
            </a:pPr>
            <a:fld id="{DD9AB6E7-D927-4BBD-85B4-EEF090C9F5B2}"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3999223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4683919"/>
            <a:ext cx="2133600" cy="357188"/>
          </a:xfrm>
        </p:spPr>
        <p:txBody>
          <a:bodyPr/>
          <a:lstStyle>
            <a:lvl1pPr>
              <a:defRPr/>
            </a:lvl1pPr>
          </a:lstStyle>
          <a:p>
            <a:pPr fontAlgn="base">
              <a:spcAft>
                <a:spcPct val="0"/>
              </a:spcAft>
            </a:pPr>
            <a:endParaRPr lang="en-US">
              <a:solidFill>
                <a:srgbClr val="000000"/>
              </a:solidFill>
            </a:endParaRPr>
          </a:p>
        </p:txBody>
      </p:sp>
      <p:sp>
        <p:nvSpPr>
          <p:cNvPr id="4" name="Footer Placeholder 3"/>
          <p:cNvSpPr>
            <a:spLocks noGrp="1"/>
          </p:cNvSpPr>
          <p:nvPr>
            <p:ph type="ftr" sz="quarter" idx="11"/>
          </p:nvPr>
        </p:nvSpPr>
        <p:spPr>
          <a:xfrm>
            <a:off x="3124200" y="4683919"/>
            <a:ext cx="2895600" cy="357188"/>
          </a:xfrm>
        </p:spPr>
        <p:txBody>
          <a:bodyPr/>
          <a:lstStyle>
            <a:lvl1pPr>
              <a:defRPr/>
            </a:lvl1pPr>
          </a:lstStyle>
          <a:p>
            <a:pPr fontAlgn="base">
              <a:spcAft>
                <a:spcPct val="0"/>
              </a:spcAft>
            </a:pPr>
            <a:endParaRPr lang="en-US">
              <a:solidFill>
                <a:srgbClr val="000000"/>
              </a:solidFill>
            </a:endParaRPr>
          </a:p>
        </p:txBody>
      </p:sp>
      <p:sp>
        <p:nvSpPr>
          <p:cNvPr id="5" name="Slide Number Placeholder 4"/>
          <p:cNvSpPr>
            <a:spLocks noGrp="1"/>
          </p:cNvSpPr>
          <p:nvPr>
            <p:ph type="sldNum" sz="quarter" idx="12"/>
          </p:nvPr>
        </p:nvSpPr>
        <p:spPr>
          <a:xfrm>
            <a:off x="6553200" y="4683919"/>
            <a:ext cx="2133600" cy="357188"/>
          </a:xfrm>
        </p:spPr>
        <p:txBody>
          <a:bodyPr/>
          <a:lstStyle>
            <a:lvl1pPr>
              <a:defRPr/>
            </a:lvl1pPr>
          </a:lstStyle>
          <a:p>
            <a:pPr fontAlgn="base">
              <a:spcAft>
                <a:spcPct val="0"/>
              </a:spcAft>
            </a:pPr>
            <a:fld id="{70B5E012-C51F-4E08-955E-CEAF3F405423}"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338840885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atin typeface="Arial" panose="020B0604020202020204" pitchFamily="34" charset="0"/>
              </a:defRPr>
            </a:lvl1pPr>
          </a:lstStyle>
          <a:p>
            <a:r>
              <a:rPr lang="zh-CN" altLang="en-US" dirty="0"/>
              <a:t>单击此处编辑母版标题样式</a:t>
            </a:r>
          </a:p>
        </p:txBody>
      </p:sp>
      <p:sp>
        <p:nvSpPr>
          <p:cNvPr id="3" name="副标题 2"/>
          <p:cNvSpPr>
            <a:spLocks noGrp="1"/>
          </p:cNvSpPr>
          <p:nvPr>
            <p:ph type="subTitle" idx="1"/>
          </p:nvPr>
        </p:nvSpPr>
        <p:spPr>
          <a:xfrm>
            <a:off x="1143000" y="2701528"/>
            <a:ext cx="6858000" cy="1241822"/>
          </a:xfrm>
          <a:prstGeom prst="rect">
            <a:avLst/>
          </a:prstGeom>
        </p:spPr>
        <p:txBody>
          <a:bodyPr/>
          <a:lstStyle>
            <a:lvl1pPr marL="0" indent="0" algn="ctr">
              <a:buNone/>
              <a:defRPr sz="1800">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单击以编辑母版副标题样式</a:t>
            </a:r>
          </a:p>
        </p:txBody>
      </p:sp>
      <p:sp>
        <p:nvSpPr>
          <p:cNvPr id="4" name="日期占位符 3"/>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5" name="页脚占位符 4"/>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27881168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lvl1pPr>
              <a:defRPr>
                <a:latin typeface="Arial" panose="020B0604020202020204" pitchFamily="34" charset="0"/>
              </a:defRPr>
            </a:lvl1pPr>
          </a:lstStyle>
          <a:p>
            <a:r>
              <a:rPr lang="zh-CN" altLang="en-US" dirty="0"/>
              <a:t>单击此处编辑母版标题样式</a:t>
            </a:r>
          </a:p>
        </p:txBody>
      </p:sp>
      <p:sp>
        <p:nvSpPr>
          <p:cNvPr id="3" name="内容占位符 2"/>
          <p:cNvSpPr>
            <a:spLocks noGrp="1"/>
          </p:cNvSpPr>
          <p:nvPr>
            <p:ph idx="1"/>
          </p:nvPr>
        </p:nvSpPr>
        <p:spPr>
          <a:xfrm>
            <a:off x="628650" y="1369219"/>
            <a:ext cx="7886700" cy="3263504"/>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5" name="页脚占位符 4"/>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199756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atin typeface="Arial" panose="020B0604020202020204" pitchFamily="34" charset="0"/>
              </a:defRPr>
            </a:lvl1pPr>
          </a:lstStyle>
          <a:p>
            <a:r>
              <a:rPr lang="zh-CN" altLang="en-US" dirty="0"/>
              <a:t>单击此处编辑母版标题样式</a:t>
            </a:r>
          </a:p>
        </p:txBody>
      </p:sp>
      <p:sp>
        <p:nvSpPr>
          <p:cNvPr id="3" name="文本占位符 2"/>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latin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编辑母版文本样式</a:t>
            </a:r>
          </a:p>
        </p:txBody>
      </p:sp>
      <p:sp>
        <p:nvSpPr>
          <p:cNvPr id="4" name="日期占位符 3"/>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5" name="页脚占位符 4"/>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653037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lvl1pPr>
              <a:defRPr>
                <a:latin typeface="Arial" panose="020B0604020202020204" pitchFamily="34" charset="0"/>
              </a:defRPr>
            </a:lvl1pPr>
          </a:lstStyle>
          <a:p>
            <a:r>
              <a:rPr lang="zh-CN" altLang="en-US" dirty="0"/>
              <a:t>单击此处编辑母版标题样式</a:t>
            </a:r>
          </a:p>
        </p:txBody>
      </p:sp>
      <p:sp>
        <p:nvSpPr>
          <p:cNvPr id="3" name="内容占位符 2"/>
          <p:cNvSpPr>
            <a:spLocks noGrp="1"/>
          </p:cNvSpPr>
          <p:nvPr>
            <p:ph sz="half" idx="1"/>
          </p:nvPr>
        </p:nvSpPr>
        <p:spPr>
          <a:xfrm>
            <a:off x="628650" y="1369219"/>
            <a:ext cx="3886200" cy="3263504"/>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4629150" y="1369219"/>
            <a:ext cx="3886200" cy="3263504"/>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6" name="页脚占位符 5"/>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26549178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lvl1pPr>
              <a:defRPr>
                <a:latin typeface="Arial" panose="020B0604020202020204" pitchFamily="34" charset="0"/>
              </a:defRPr>
            </a:lvl1pPr>
          </a:lstStyle>
          <a:p>
            <a:r>
              <a:rPr lang="zh-CN" altLang="en-US" dirty="0"/>
              <a:t>单击此处编辑母版标题样式</a:t>
            </a:r>
          </a:p>
        </p:txBody>
      </p:sp>
      <p:sp>
        <p:nvSpPr>
          <p:cNvPr id="3" name="文本占位符 2"/>
          <p:cNvSpPr>
            <a:spLocks noGrp="1"/>
          </p:cNvSpPr>
          <p:nvPr>
            <p:ph type="body" idx="1"/>
          </p:nvPr>
        </p:nvSpPr>
        <p:spPr>
          <a:xfrm>
            <a:off x="629842" y="1260872"/>
            <a:ext cx="3868340" cy="617934"/>
          </a:xfrm>
          <a:prstGeom prst="rect">
            <a:avLst/>
          </a:prstGeom>
        </p:spPr>
        <p:txBody>
          <a:bodyPr anchor="b"/>
          <a:lstStyle>
            <a:lvl1pPr marL="0" indent="0">
              <a:buNone/>
              <a:defRPr sz="1800" b="1">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编辑母版文本样式</a:t>
            </a:r>
          </a:p>
        </p:txBody>
      </p:sp>
      <p:sp>
        <p:nvSpPr>
          <p:cNvPr id="4" name="内容占位符 3"/>
          <p:cNvSpPr>
            <a:spLocks noGrp="1"/>
          </p:cNvSpPr>
          <p:nvPr>
            <p:ph sz="half" idx="2"/>
          </p:nvPr>
        </p:nvSpPr>
        <p:spPr>
          <a:xfrm>
            <a:off x="629842" y="1878806"/>
            <a:ext cx="3868340" cy="2763441"/>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4629150" y="1260872"/>
            <a:ext cx="3887391" cy="617934"/>
          </a:xfrm>
          <a:prstGeom prst="rect">
            <a:avLst/>
          </a:prstGeom>
        </p:spPr>
        <p:txBody>
          <a:bodyPr anchor="b"/>
          <a:lstStyle>
            <a:lvl1pPr marL="0" indent="0">
              <a:buNone/>
              <a:defRPr sz="1800" b="1">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编辑母版文本样式</a:t>
            </a:r>
          </a:p>
        </p:txBody>
      </p:sp>
      <p:sp>
        <p:nvSpPr>
          <p:cNvPr id="6" name="内容占位符 5"/>
          <p:cNvSpPr>
            <a:spLocks noGrp="1"/>
          </p:cNvSpPr>
          <p:nvPr>
            <p:ph sz="quarter" idx="4"/>
          </p:nvPr>
        </p:nvSpPr>
        <p:spPr>
          <a:xfrm>
            <a:off x="4629150" y="1878806"/>
            <a:ext cx="3887391" cy="2763441"/>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8" name="页脚占位符 7"/>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9" name="灯片编号占位符 8"/>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3351103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lvl1pPr>
              <a:defRPr>
                <a:latin typeface="Arial" panose="020B0604020202020204" pitchFamily="34" charset="0"/>
              </a:defRPr>
            </a:lvl1pPr>
          </a:lstStyle>
          <a:p>
            <a:r>
              <a:rPr lang="zh-CN" altLang="en-US" dirty="0"/>
              <a:t>单击此处编辑母版标题样式</a:t>
            </a:r>
          </a:p>
        </p:txBody>
      </p:sp>
      <p:sp>
        <p:nvSpPr>
          <p:cNvPr id="3" name="日期占位符 2"/>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4" name="页脚占位符 3"/>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3342678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3" name="页脚占位符 2"/>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4" name="灯片编号占位符 3"/>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27989588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atin typeface="Arial" panose="020B0604020202020204" pitchFamily="34" charset="0"/>
              </a:defRPr>
            </a:lvl1pPr>
          </a:lstStyle>
          <a:p>
            <a:r>
              <a:rPr lang="zh-CN" altLang="en-US" dirty="0"/>
              <a:t>单击此处编辑母版标题样式</a:t>
            </a:r>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atin typeface="Arial" panose="020B0604020202020204" pitchFamily="34" charset="0"/>
              </a:defRPr>
            </a:lvl1pPr>
            <a:lvl2pPr>
              <a:defRPr sz="2100">
                <a:latin typeface="Arial" panose="020B0604020202020204" pitchFamily="34" charset="0"/>
              </a:defRPr>
            </a:lvl2pPr>
            <a:lvl3pPr>
              <a:defRPr sz="1800">
                <a:latin typeface="Arial" panose="020B0604020202020204" pitchFamily="34" charset="0"/>
              </a:defRPr>
            </a:lvl3pPr>
            <a:lvl4pPr>
              <a:defRPr sz="1500">
                <a:latin typeface="Arial" panose="020B0604020202020204" pitchFamily="34" charset="0"/>
              </a:defRPr>
            </a:lvl4pPr>
            <a:lvl5pPr>
              <a:defRPr sz="1500">
                <a:latin typeface="Arial" panose="020B0604020202020204" pitchFamily="34" charset="0"/>
              </a:defRPr>
            </a:lvl5pPr>
            <a:lvl6pPr>
              <a:defRPr sz="1500"/>
            </a:lvl6pPr>
            <a:lvl7pPr>
              <a:defRPr sz="1500"/>
            </a:lvl7pPr>
            <a:lvl8pPr>
              <a:defRPr sz="1500"/>
            </a:lvl8pPr>
            <a:lvl9pPr>
              <a:defRPr sz="1500"/>
            </a:lvl9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atin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dirty="0"/>
              <a:t>编辑母版文本样式</a:t>
            </a:r>
          </a:p>
        </p:txBody>
      </p:sp>
      <p:sp>
        <p:nvSpPr>
          <p:cNvPr id="5" name="日期占位符 4"/>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6" name="页脚占位符 5"/>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20269145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atin typeface="Arial" panose="020B0604020202020204" pitchFamily="34" charset="0"/>
              </a:defRPr>
            </a:lvl1pPr>
          </a:lstStyle>
          <a:p>
            <a:r>
              <a:rPr lang="zh-CN" altLang="en-US" dirty="0"/>
              <a:t>单击此处编辑母版标题样式</a:t>
            </a:r>
          </a:p>
        </p:txBody>
      </p:sp>
      <p:sp>
        <p:nvSpPr>
          <p:cNvPr id="3" name="图片占位符 2"/>
          <p:cNvSpPr>
            <a:spLocks noGrp="1"/>
          </p:cNvSpPr>
          <p:nvPr>
            <p:ph type="pic" idx="1"/>
          </p:nvPr>
        </p:nvSpPr>
        <p:spPr>
          <a:xfrm>
            <a:off x="3887391" y="740569"/>
            <a:ext cx="4629150" cy="3655219"/>
          </a:xfrm>
          <a:prstGeom prst="rect">
            <a:avLst/>
          </a:prstGeom>
        </p:spPr>
        <p:txBody>
          <a:bodyPr/>
          <a:lstStyle>
            <a:lvl1pPr marL="0" indent="0">
              <a:buNone/>
              <a:defRPr sz="2400">
                <a:latin typeface="Arial" panose="020B0604020202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dirty="0"/>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atin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dirty="0"/>
              <a:t>编辑母版文本样式</a:t>
            </a:r>
          </a:p>
        </p:txBody>
      </p:sp>
      <p:sp>
        <p:nvSpPr>
          <p:cNvPr id="5" name="日期占位符 4"/>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6" name="页脚占位符 5"/>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9192773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lvl1pPr>
              <a:defRPr>
                <a:latin typeface="Arial" panose="020B0604020202020204" pitchFamily="34" charset="0"/>
              </a:defRPr>
            </a:lvl1pPr>
          </a:lstStyle>
          <a:p>
            <a:r>
              <a:rPr lang="zh-CN" altLang="en-US" dirty="0"/>
              <a:t>单击此处编辑母版标题样式</a:t>
            </a:r>
          </a:p>
        </p:txBody>
      </p:sp>
      <p:sp>
        <p:nvSpPr>
          <p:cNvPr id="3" name="竖排文字占位符 2"/>
          <p:cNvSpPr>
            <a:spLocks noGrp="1"/>
          </p:cNvSpPr>
          <p:nvPr>
            <p:ph type="body" orient="vert" idx="1"/>
          </p:nvPr>
        </p:nvSpPr>
        <p:spPr>
          <a:xfrm>
            <a:off x="628650" y="1369219"/>
            <a:ext cx="7886700" cy="3263504"/>
          </a:xfrm>
          <a:prstGeom prst="rect">
            <a:avLst/>
          </a:prstGeom>
        </p:spPr>
        <p:txBody>
          <a:bodyPr vert="eaVert"/>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5" name="页脚占位符 4"/>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28282269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lvl1pPr>
              <a:defRPr>
                <a:latin typeface="Arial" panose="020B0604020202020204" pitchFamily="34" charset="0"/>
              </a:defRPr>
            </a:lvl1pPr>
          </a:lstStyle>
          <a:p>
            <a:r>
              <a:rPr lang="zh-CN" altLang="en-US" dirty="0"/>
              <a:t>单击此处编辑母版标题样式</a:t>
            </a:r>
          </a:p>
        </p:txBody>
      </p:sp>
      <p:sp>
        <p:nvSpPr>
          <p:cNvPr id="3" name="竖排文字占位符 2"/>
          <p:cNvSpPr>
            <a:spLocks noGrp="1"/>
          </p:cNvSpPr>
          <p:nvPr>
            <p:ph type="body" orient="vert" idx="1"/>
          </p:nvPr>
        </p:nvSpPr>
        <p:spPr>
          <a:xfrm>
            <a:off x="628650" y="273844"/>
            <a:ext cx="5800725" cy="4358879"/>
          </a:xfrm>
          <a:prstGeom prst="rect">
            <a:avLst/>
          </a:prstGeom>
        </p:spPr>
        <p:txBody>
          <a:bodyPr vert="eaVert"/>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lvl1pPr>
              <a:defRPr>
                <a:latin typeface="Arial" panose="020B0604020202020204" pitchFamily="34" charset="0"/>
              </a:defRPr>
            </a:lvl1pPr>
          </a:lstStyle>
          <a:p>
            <a:pPr defTabSz="685800">
              <a:defRPr/>
            </a:pPr>
            <a:fld id="{8B84A36F-ABC9-41C0-97BF-D4724D100AA7}" type="datetimeFigureOut">
              <a:rPr lang="zh-CN" altLang="en-US" sz="1350" smtClean="0">
                <a:solidFill>
                  <a:srgbClr val="000000"/>
                </a:solidFill>
              </a:rPr>
              <a:pPr defTabSz="685800">
                <a:defRPr/>
              </a:pPr>
              <a:t>2023/10/31</a:t>
            </a:fld>
            <a:endParaRPr lang="zh-CN" altLang="en-US" sz="1350" dirty="0">
              <a:solidFill>
                <a:srgbClr val="000000"/>
              </a:solidFill>
            </a:endParaRPr>
          </a:p>
        </p:txBody>
      </p:sp>
      <p:sp>
        <p:nvSpPr>
          <p:cNvPr id="5" name="页脚占位符 4"/>
          <p:cNvSpPr>
            <a:spLocks noGrp="1"/>
          </p:cNvSpPr>
          <p:nvPr>
            <p:ph type="ftr" sz="quarter" idx="11"/>
          </p:nvPr>
        </p:nvSpPr>
        <p:spPr>
          <a:xfrm>
            <a:off x="3028950" y="4767263"/>
            <a:ext cx="3086100" cy="273844"/>
          </a:xfrm>
          <a:prstGeom prst="rect">
            <a:avLst/>
          </a:prstGeom>
        </p:spPr>
        <p:txBody>
          <a:bodyPr/>
          <a:lstStyle>
            <a:lvl1pPr>
              <a:defRPr>
                <a:latin typeface="Arial" panose="020B0604020202020204" pitchFamily="34" charset="0"/>
              </a:defRPr>
            </a:lvl1pPr>
          </a:lstStyle>
          <a:p>
            <a:pPr defTabSz="685800">
              <a:defRPr/>
            </a:pPr>
            <a:endParaRPr lang="zh-CN" altLang="en-US" sz="1350" dirty="0">
              <a:solidFill>
                <a:srgbClr val="000000"/>
              </a:solidFill>
            </a:endParaRPr>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lvl1pPr>
              <a:defRPr>
                <a:latin typeface="Arial" panose="020B0604020202020204" pitchFamily="34" charset="0"/>
              </a:defRPr>
            </a:lvl1pPr>
          </a:lstStyle>
          <a:p>
            <a:pPr defTabSz="685800">
              <a:defRPr/>
            </a:pPr>
            <a:fld id="{4A6C7F4F-0930-4710-BFD2-BC443BDCBFAE}" type="slidenum">
              <a:rPr lang="zh-CN" altLang="en-US" sz="1350" smtClean="0">
                <a:solidFill>
                  <a:srgbClr val="000000"/>
                </a:solidFill>
              </a:rPr>
              <a:pPr defTabSz="685800">
                <a:defRPr/>
              </a:pPr>
              <a:t>‹#›</a:t>
            </a:fld>
            <a:endParaRPr lang="zh-CN" altLang="en-US" sz="1350" dirty="0">
              <a:solidFill>
                <a:srgbClr val="000000"/>
              </a:solidFill>
            </a:endParaRPr>
          </a:p>
        </p:txBody>
      </p:sp>
    </p:spTree>
    <p:extLst>
      <p:ext uri="{BB962C8B-B14F-4D97-AF65-F5344CB8AC3E}">
        <p14:creationId xmlns:p14="http://schemas.microsoft.com/office/powerpoint/2010/main" val="25431903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p:spPr>
        <p:txBody>
          <a:bodyPr/>
          <a:lstStyle/>
          <a:p>
            <a:r>
              <a:rPr lang="en-US"/>
              <a:t>Click to edit Master title style</a:t>
            </a:r>
          </a:p>
        </p:txBody>
      </p:sp>
      <p:sp>
        <p:nvSpPr>
          <p:cNvPr id="3" name="Content Placeholder 2"/>
          <p:cNvSpPr>
            <a:spLocks noGrp="1"/>
          </p:cNvSpPr>
          <p:nvPr>
            <p:ph sz="quarter" idx="1"/>
          </p:nvPr>
        </p:nvSpPr>
        <p:spPr>
          <a:xfrm>
            <a:off x="323850" y="1168005"/>
            <a:ext cx="4038600" cy="1639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14850" y="1168005"/>
            <a:ext cx="4038600" cy="1639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23850" y="2921795"/>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514850" y="2921795"/>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1B2F6D2-683B-489C-9606-059FA4991D00}"/>
              </a:ext>
            </a:extLst>
          </p:cNvPr>
          <p:cNvSpPr>
            <a:spLocks noGrp="1" noChangeArrowheads="1"/>
          </p:cNvSpPr>
          <p:nvPr>
            <p:ph type="dt" sz="half" idx="10"/>
          </p:nvPr>
        </p:nvSpPr>
        <p:spPr>
          <a:ln/>
        </p:spPr>
        <p:txBody>
          <a:bodyPr/>
          <a:lstStyle>
            <a:lvl1pPr>
              <a:defRPr/>
            </a:lvl1pPr>
          </a:lstStyle>
          <a:p>
            <a:pPr defTabSz="685800">
              <a:defRPr/>
            </a:pPr>
            <a:endParaRPr lang="en-US" sz="1350">
              <a:solidFill>
                <a:srgbClr val="000000"/>
              </a:solidFill>
            </a:endParaRPr>
          </a:p>
        </p:txBody>
      </p:sp>
      <p:sp>
        <p:nvSpPr>
          <p:cNvPr id="8" name="Rectangle 5">
            <a:extLst>
              <a:ext uri="{FF2B5EF4-FFF2-40B4-BE49-F238E27FC236}">
                <a16:creationId xmlns:a16="http://schemas.microsoft.com/office/drawing/2014/main" id="{B1701BD5-C0B5-4439-AF45-C9F74FD965EC}"/>
              </a:ext>
            </a:extLst>
          </p:cNvPr>
          <p:cNvSpPr>
            <a:spLocks noGrp="1" noChangeArrowheads="1"/>
          </p:cNvSpPr>
          <p:nvPr>
            <p:ph type="ftr" sz="quarter" idx="11"/>
          </p:nvPr>
        </p:nvSpPr>
        <p:spPr>
          <a:ln/>
        </p:spPr>
        <p:txBody>
          <a:bodyPr/>
          <a:lstStyle>
            <a:lvl1pPr>
              <a:defRPr/>
            </a:lvl1pPr>
          </a:lstStyle>
          <a:p>
            <a:pPr defTabSz="685800">
              <a:defRPr/>
            </a:pPr>
            <a:endParaRPr lang="en-US" sz="1350">
              <a:solidFill>
                <a:srgbClr val="000000"/>
              </a:solidFill>
            </a:endParaRPr>
          </a:p>
        </p:txBody>
      </p:sp>
      <p:sp>
        <p:nvSpPr>
          <p:cNvPr id="9" name="Rectangle 6">
            <a:extLst>
              <a:ext uri="{FF2B5EF4-FFF2-40B4-BE49-F238E27FC236}">
                <a16:creationId xmlns:a16="http://schemas.microsoft.com/office/drawing/2014/main" id="{1E2BAF86-7592-48E4-8C9F-7F63313CF4E2}"/>
              </a:ext>
            </a:extLst>
          </p:cNvPr>
          <p:cNvSpPr>
            <a:spLocks noGrp="1" noChangeArrowheads="1"/>
          </p:cNvSpPr>
          <p:nvPr>
            <p:ph type="sldNum" sz="quarter" idx="12"/>
          </p:nvPr>
        </p:nvSpPr>
        <p:spPr>
          <a:ln/>
        </p:spPr>
        <p:txBody>
          <a:bodyPr/>
          <a:lstStyle>
            <a:lvl1pPr>
              <a:defRPr/>
            </a:lvl1pPr>
          </a:lstStyle>
          <a:p>
            <a:pPr defTabSz="685800">
              <a:defRPr/>
            </a:pPr>
            <a:fld id="{A54D4C81-F367-445C-8D5A-140ACEABD161}" type="slidenum">
              <a:rPr lang="en-US" altLang="en-US" sz="1350" smtClean="0">
                <a:solidFill>
                  <a:srgbClr val="000000"/>
                </a:solidFill>
              </a:rPr>
              <a:pPr defTabSz="685800">
                <a:defRPr/>
              </a:pPr>
              <a:t>‹#›</a:t>
            </a:fld>
            <a:endParaRPr lang="en-US" altLang="en-US" sz="1350">
              <a:solidFill>
                <a:srgbClr val="000000"/>
              </a:solidFill>
            </a:endParaRPr>
          </a:p>
        </p:txBody>
      </p:sp>
    </p:spTree>
    <p:extLst>
      <p:ext uri="{BB962C8B-B14F-4D97-AF65-F5344CB8AC3E}">
        <p14:creationId xmlns:p14="http://schemas.microsoft.com/office/powerpoint/2010/main" val="3147703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vi-VN"/>
          </a:p>
        </p:txBody>
      </p:sp>
      <p:sp>
        <p:nvSpPr>
          <p:cNvPr id="4" name="Rectangle 4">
            <a:extLst>
              <a:ext uri="{FF2B5EF4-FFF2-40B4-BE49-F238E27FC236}">
                <a16:creationId xmlns:a16="http://schemas.microsoft.com/office/drawing/2014/main" id="{C22908F9-53D9-4394-894A-5C26ED10379F}"/>
              </a:ext>
            </a:extLst>
          </p:cNvPr>
          <p:cNvSpPr>
            <a:spLocks noGrp="1" noChangeArrowheads="1"/>
          </p:cNvSpPr>
          <p:nvPr>
            <p:ph type="dt" sz="half" idx="10"/>
          </p:nvPr>
        </p:nvSpPr>
        <p:spPr>
          <a:ln/>
        </p:spPr>
        <p:txBody>
          <a:bodyPr/>
          <a:lstStyle>
            <a:lvl1pPr>
              <a:defRPr/>
            </a:lvl1pPr>
          </a:lstStyle>
          <a:p>
            <a:pPr>
              <a:defRPr/>
            </a:pPr>
            <a:fld id="{50041D82-CF85-4943-8143-110BE1C2B2F5}" type="datetimeFigureOut">
              <a:rPr lang="en-US"/>
              <a:pPr>
                <a:defRPr/>
              </a:pPr>
              <a:t>10/31/2023</a:t>
            </a:fld>
            <a:endParaRPr lang="en-US"/>
          </a:p>
        </p:txBody>
      </p:sp>
      <p:sp>
        <p:nvSpPr>
          <p:cNvPr id="5" name="Rectangle 5">
            <a:extLst>
              <a:ext uri="{FF2B5EF4-FFF2-40B4-BE49-F238E27FC236}">
                <a16:creationId xmlns:a16="http://schemas.microsoft.com/office/drawing/2014/main" id="{3F2FACD2-5A95-4695-B12A-2852010BC0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03A0DDD-0E51-4351-86EB-ACF23C54E02D}"/>
              </a:ext>
            </a:extLst>
          </p:cNvPr>
          <p:cNvSpPr>
            <a:spLocks noGrp="1" noChangeArrowheads="1"/>
          </p:cNvSpPr>
          <p:nvPr>
            <p:ph type="sldNum" sz="quarter" idx="12"/>
          </p:nvPr>
        </p:nvSpPr>
        <p:spPr>
          <a:ln/>
        </p:spPr>
        <p:txBody>
          <a:bodyPr/>
          <a:lstStyle>
            <a:lvl1pPr>
              <a:defRPr/>
            </a:lvl1pPr>
          </a:lstStyle>
          <a:p>
            <a:pPr>
              <a:defRPr/>
            </a:pPr>
            <a:fld id="{AA6E3FA2-ABC6-4BE1-B82C-365D9440BB32}" type="slidenum">
              <a:rPr lang="en-US" altLang="en-US"/>
              <a:pPr>
                <a:defRPr/>
              </a:pPr>
              <a:t>‹#›</a:t>
            </a:fld>
            <a:endParaRPr lang="en-US" altLang="en-US"/>
          </a:p>
        </p:txBody>
      </p:sp>
    </p:spTree>
    <p:extLst>
      <p:ext uri="{BB962C8B-B14F-4D97-AF65-F5344CB8AC3E}">
        <p14:creationId xmlns:p14="http://schemas.microsoft.com/office/powerpoint/2010/main" val="23096804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F8C74057-8FD0-49E3-9D16-F28A8FC820FB}"/>
              </a:ext>
            </a:extLst>
          </p:cNvPr>
          <p:cNvSpPr>
            <a:spLocks noGrp="1" noChangeArrowheads="1"/>
          </p:cNvSpPr>
          <p:nvPr>
            <p:ph type="dt" sz="half" idx="10"/>
          </p:nvPr>
        </p:nvSpPr>
        <p:spPr>
          <a:ln/>
        </p:spPr>
        <p:txBody>
          <a:bodyPr/>
          <a:lstStyle>
            <a:lvl1pPr>
              <a:defRPr/>
            </a:lvl1pPr>
          </a:lstStyle>
          <a:p>
            <a:pPr>
              <a:defRPr/>
            </a:pPr>
            <a:fld id="{46A54A15-9592-4E86-B40E-6BEABA3D95A4}" type="datetimeFigureOut">
              <a:rPr lang="en-US"/>
              <a:pPr>
                <a:defRPr/>
              </a:pPr>
              <a:t>10/31/2023</a:t>
            </a:fld>
            <a:endParaRPr lang="en-US"/>
          </a:p>
        </p:txBody>
      </p:sp>
      <p:sp>
        <p:nvSpPr>
          <p:cNvPr id="5" name="Rectangle 5">
            <a:extLst>
              <a:ext uri="{FF2B5EF4-FFF2-40B4-BE49-F238E27FC236}">
                <a16:creationId xmlns:a16="http://schemas.microsoft.com/office/drawing/2014/main" id="{0588AAB4-F910-4ADE-A49E-56A301873A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0B4CAF1-C9A3-4930-AA9D-28C2F098C6AC}"/>
              </a:ext>
            </a:extLst>
          </p:cNvPr>
          <p:cNvSpPr>
            <a:spLocks noGrp="1" noChangeArrowheads="1"/>
          </p:cNvSpPr>
          <p:nvPr>
            <p:ph type="sldNum" sz="quarter" idx="12"/>
          </p:nvPr>
        </p:nvSpPr>
        <p:spPr>
          <a:ln/>
        </p:spPr>
        <p:txBody>
          <a:bodyPr/>
          <a:lstStyle>
            <a:lvl1pPr>
              <a:defRPr/>
            </a:lvl1pPr>
          </a:lstStyle>
          <a:p>
            <a:pPr>
              <a:defRPr/>
            </a:pPr>
            <a:fld id="{9BEA35C5-C29E-4549-8595-542C11F88419}" type="slidenum">
              <a:rPr lang="en-US" altLang="en-US"/>
              <a:pPr>
                <a:defRPr/>
              </a:pPr>
              <a:t>‹#›</a:t>
            </a:fld>
            <a:endParaRPr lang="en-US" altLang="en-US"/>
          </a:p>
        </p:txBody>
      </p:sp>
    </p:spTree>
    <p:extLst>
      <p:ext uri="{BB962C8B-B14F-4D97-AF65-F5344CB8AC3E}">
        <p14:creationId xmlns:p14="http://schemas.microsoft.com/office/powerpoint/2010/main" val="12376152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A09D55C4-6B08-4929-98F8-45825E0B8B1A}"/>
              </a:ext>
            </a:extLst>
          </p:cNvPr>
          <p:cNvSpPr>
            <a:spLocks noGrp="1" noChangeArrowheads="1"/>
          </p:cNvSpPr>
          <p:nvPr>
            <p:ph type="dt" sz="half" idx="10"/>
          </p:nvPr>
        </p:nvSpPr>
        <p:spPr>
          <a:ln/>
        </p:spPr>
        <p:txBody>
          <a:bodyPr/>
          <a:lstStyle>
            <a:lvl1pPr>
              <a:defRPr/>
            </a:lvl1pPr>
          </a:lstStyle>
          <a:p>
            <a:pPr>
              <a:defRPr/>
            </a:pPr>
            <a:fld id="{64F080BC-4DFD-4BAE-84C2-C3AA8C685804}" type="datetimeFigureOut">
              <a:rPr lang="en-US"/>
              <a:pPr>
                <a:defRPr/>
              </a:pPr>
              <a:t>10/31/2023</a:t>
            </a:fld>
            <a:endParaRPr lang="en-US"/>
          </a:p>
        </p:txBody>
      </p:sp>
      <p:sp>
        <p:nvSpPr>
          <p:cNvPr id="5" name="Rectangle 5">
            <a:extLst>
              <a:ext uri="{FF2B5EF4-FFF2-40B4-BE49-F238E27FC236}">
                <a16:creationId xmlns:a16="http://schemas.microsoft.com/office/drawing/2014/main" id="{799862A0-3682-4146-9FB5-9F7FFA46A1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D6C8B49-3CBC-40AA-BF03-26B38FFF353F}"/>
              </a:ext>
            </a:extLst>
          </p:cNvPr>
          <p:cNvSpPr>
            <a:spLocks noGrp="1" noChangeArrowheads="1"/>
          </p:cNvSpPr>
          <p:nvPr>
            <p:ph type="sldNum" sz="quarter" idx="12"/>
          </p:nvPr>
        </p:nvSpPr>
        <p:spPr>
          <a:ln/>
        </p:spPr>
        <p:txBody>
          <a:bodyPr/>
          <a:lstStyle>
            <a:lvl1pPr>
              <a:defRPr/>
            </a:lvl1pPr>
          </a:lstStyle>
          <a:p>
            <a:pPr>
              <a:defRPr/>
            </a:pPr>
            <a:fld id="{22C7535C-4695-43B3-ACB5-6C7BE72A36B9}" type="slidenum">
              <a:rPr lang="en-US" altLang="en-US"/>
              <a:pPr>
                <a:defRPr/>
              </a:pPr>
              <a:t>‹#›</a:t>
            </a:fld>
            <a:endParaRPr lang="en-US" altLang="en-US"/>
          </a:p>
        </p:txBody>
      </p:sp>
    </p:spTree>
    <p:extLst>
      <p:ext uri="{BB962C8B-B14F-4D97-AF65-F5344CB8AC3E}">
        <p14:creationId xmlns:p14="http://schemas.microsoft.com/office/powerpoint/2010/main" val="11942172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a:extLst>
              <a:ext uri="{FF2B5EF4-FFF2-40B4-BE49-F238E27FC236}">
                <a16:creationId xmlns:a16="http://schemas.microsoft.com/office/drawing/2014/main" id="{8E23872C-BACE-43F9-A570-6CAE7D01A8B8}"/>
              </a:ext>
            </a:extLst>
          </p:cNvPr>
          <p:cNvSpPr>
            <a:spLocks noGrp="1" noChangeArrowheads="1"/>
          </p:cNvSpPr>
          <p:nvPr>
            <p:ph type="dt" sz="half" idx="10"/>
          </p:nvPr>
        </p:nvSpPr>
        <p:spPr>
          <a:ln/>
        </p:spPr>
        <p:txBody>
          <a:bodyPr/>
          <a:lstStyle>
            <a:lvl1pPr>
              <a:defRPr/>
            </a:lvl1pPr>
          </a:lstStyle>
          <a:p>
            <a:pPr>
              <a:defRPr/>
            </a:pPr>
            <a:fld id="{64D8A76E-6793-479C-B50F-0C5F0204DFC0}" type="datetimeFigureOut">
              <a:rPr lang="en-US"/>
              <a:pPr>
                <a:defRPr/>
              </a:pPr>
              <a:t>10/31/2023</a:t>
            </a:fld>
            <a:endParaRPr lang="en-US"/>
          </a:p>
        </p:txBody>
      </p:sp>
      <p:sp>
        <p:nvSpPr>
          <p:cNvPr id="6" name="Rectangle 5">
            <a:extLst>
              <a:ext uri="{FF2B5EF4-FFF2-40B4-BE49-F238E27FC236}">
                <a16:creationId xmlns:a16="http://schemas.microsoft.com/office/drawing/2014/main" id="{DD78A0AA-DAE1-4F60-A604-D66FFFDDBD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937CD47-B410-4B4B-9112-FE21B347FE59}"/>
              </a:ext>
            </a:extLst>
          </p:cNvPr>
          <p:cNvSpPr>
            <a:spLocks noGrp="1" noChangeArrowheads="1"/>
          </p:cNvSpPr>
          <p:nvPr>
            <p:ph type="sldNum" sz="quarter" idx="12"/>
          </p:nvPr>
        </p:nvSpPr>
        <p:spPr>
          <a:ln/>
        </p:spPr>
        <p:txBody>
          <a:bodyPr/>
          <a:lstStyle>
            <a:lvl1pPr>
              <a:defRPr/>
            </a:lvl1pPr>
          </a:lstStyle>
          <a:p>
            <a:pPr>
              <a:defRPr/>
            </a:pPr>
            <a:fld id="{6CB0CF66-77AA-44F9-8666-491E76B4EC79}" type="slidenum">
              <a:rPr lang="en-US" altLang="en-US"/>
              <a:pPr>
                <a:defRPr/>
              </a:pPr>
              <a:t>‹#›</a:t>
            </a:fld>
            <a:endParaRPr lang="en-US" altLang="en-US"/>
          </a:p>
        </p:txBody>
      </p:sp>
    </p:spTree>
    <p:extLst>
      <p:ext uri="{BB962C8B-B14F-4D97-AF65-F5344CB8AC3E}">
        <p14:creationId xmlns:p14="http://schemas.microsoft.com/office/powerpoint/2010/main" val="3565951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a:extLst>
              <a:ext uri="{FF2B5EF4-FFF2-40B4-BE49-F238E27FC236}">
                <a16:creationId xmlns:a16="http://schemas.microsoft.com/office/drawing/2014/main" id="{020C0D0A-3B93-4832-B6A8-16089169229C}"/>
              </a:ext>
            </a:extLst>
          </p:cNvPr>
          <p:cNvSpPr>
            <a:spLocks noGrp="1" noChangeArrowheads="1"/>
          </p:cNvSpPr>
          <p:nvPr>
            <p:ph type="dt" sz="half" idx="10"/>
          </p:nvPr>
        </p:nvSpPr>
        <p:spPr>
          <a:ln/>
        </p:spPr>
        <p:txBody>
          <a:bodyPr/>
          <a:lstStyle>
            <a:lvl1pPr>
              <a:defRPr/>
            </a:lvl1pPr>
          </a:lstStyle>
          <a:p>
            <a:pPr>
              <a:defRPr/>
            </a:pPr>
            <a:fld id="{D8DEEFC1-AA75-4B02-A083-B7AC7207C048}" type="datetimeFigureOut">
              <a:rPr lang="en-US"/>
              <a:pPr>
                <a:defRPr/>
              </a:pPr>
              <a:t>10/31/2023</a:t>
            </a:fld>
            <a:endParaRPr lang="en-US"/>
          </a:p>
        </p:txBody>
      </p:sp>
      <p:sp>
        <p:nvSpPr>
          <p:cNvPr id="8" name="Rectangle 5">
            <a:extLst>
              <a:ext uri="{FF2B5EF4-FFF2-40B4-BE49-F238E27FC236}">
                <a16:creationId xmlns:a16="http://schemas.microsoft.com/office/drawing/2014/main" id="{7A492D3B-38F0-4896-A93D-768FE6F9742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E6213A9-C820-4665-8154-5BCC1BDEF525}"/>
              </a:ext>
            </a:extLst>
          </p:cNvPr>
          <p:cNvSpPr>
            <a:spLocks noGrp="1" noChangeArrowheads="1"/>
          </p:cNvSpPr>
          <p:nvPr>
            <p:ph type="sldNum" sz="quarter" idx="12"/>
          </p:nvPr>
        </p:nvSpPr>
        <p:spPr>
          <a:ln/>
        </p:spPr>
        <p:txBody>
          <a:bodyPr/>
          <a:lstStyle>
            <a:lvl1pPr>
              <a:defRPr/>
            </a:lvl1pPr>
          </a:lstStyle>
          <a:p>
            <a:pPr>
              <a:defRPr/>
            </a:pPr>
            <a:fld id="{CA4FBE57-6886-4DA1-82FD-5B21DC1846F7}" type="slidenum">
              <a:rPr lang="en-US" altLang="en-US"/>
              <a:pPr>
                <a:defRPr/>
              </a:pPr>
              <a:t>‹#›</a:t>
            </a:fld>
            <a:endParaRPr lang="en-US" altLang="en-US"/>
          </a:p>
        </p:txBody>
      </p:sp>
    </p:spTree>
    <p:extLst>
      <p:ext uri="{BB962C8B-B14F-4D97-AF65-F5344CB8AC3E}">
        <p14:creationId xmlns:p14="http://schemas.microsoft.com/office/powerpoint/2010/main" val="14320555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a:extLst>
              <a:ext uri="{FF2B5EF4-FFF2-40B4-BE49-F238E27FC236}">
                <a16:creationId xmlns:a16="http://schemas.microsoft.com/office/drawing/2014/main" id="{C83A0C15-B70B-4412-8880-130882878B42}"/>
              </a:ext>
            </a:extLst>
          </p:cNvPr>
          <p:cNvSpPr>
            <a:spLocks noGrp="1" noChangeArrowheads="1"/>
          </p:cNvSpPr>
          <p:nvPr>
            <p:ph type="dt" sz="half" idx="10"/>
          </p:nvPr>
        </p:nvSpPr>
        <p:spPr>
          <a:ln/>
        </p:spPr>
        <p:txBody>
          <a:bodyPr/>
          <a:lstStyle>
            <a:lvl1pPr>
              <a:defRPr/>
            </a:lvl1pPr>
          </a:lstStyle>
          <a:p>
            <a:pPr>
              <a:defRPr/>
            </a:pPr>
            <a:fld id="{FFE254B3-9EB4-4376-8E6C-920A5EB19512}" type="datetimeFigureOut">
              <a:rPr lang="en-US"/>
              <a:pPr>
                <a:defRPr/>
              </a:pPr>
              <a:t>10/31/2023</a:t>
            </a:fld>
            <a:endParaRPr lang="en-US"/>
          </a:p>
        </p:txBody>
      </p:sp>
      <p:sp>
        <p:nvSpPr>
          <p:cNvPr id="4" name="Rectangle 5">
            <a:extLst>
              <a:ext uri="{FF2B5EF4-FFF2-40B4-BE49-F238E27FC236}">
                <a16:creationId xmlns:a16="http://schemas.microsoft.com/office/drawing/2014/main" id="{99A9E594-1DF6-4029-871C-00C8828BCD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039B6CF-FC06-4983-918C-11A2AD7B7413}"/>
              </a:ext>
            </a:extLst>
          </p:cNvPr>
          <p:cNvSpPr>
            <a:spLocks noGrp="1" noChangeArrowheads="1"/>
          </p:cNvSpPr>
          <p:nvPr>
            <p:ph type="sldNum" sz="quarter" idx="12"/>
          </p:nvPr>
        </p:nvSpPr>
        <p:spPr>
          <a:ln/>
        </p:spPr>
        <p:txBody>
          <a:bodyPr/>
          <a:lstStyle>
            <a:lvl1pPr>
              <a:defRPr/>
            </a:lvl1pPr>
          </a:lstStyle>
          <a:p>
            <a:pPr>
              <a:defRPr/>
            </a:pPr>
            <a:fld id="{0EDF6B3E-DAA7-4881-9D6B-A767B940F37F}" type="slidenum">
              <a:rPr lang="en-US" altLang="en-US"/>
              <a:pPr>
                <a:defRPr/>
              </a:pPr>
              <a:t>‹#›</a:t>
            </a:fld>
            <a:endParaRPr lang="en-US" altLang="en-US"/>
          </a:p>
        </p:txBody>
      </p:sp>
    </p:spTree>
    <p:extLst>
      <p:ext uri="{BB962C8B-B14F-4D97-AF65-F5344CB8AC3E}">
        <p14:creationId xmlns:p14="http://schemas.microsoft.com/office/powerpoint/2010/main" val="174318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12121F7-6A6E-45B8-A394-CE9B02380471}"/>
              </a:ext>
            </a:extLst>
          </p:cNvPr>
          <p:cNvSpPr>
            <a:spLocks noGrp="1" noChangeArrowheads="1"/>
          </p:cNvSpPr>
          <p:nvPr>
            <p:ph type="dt" sz="half" idx="10"/>
          </p:nvPr>
        </p:nvSpPr>
        <p:spPr>
          <a:ln/>
        </p:spPr>
        <p:txBody>
          <a:bodyPr/>
          <a:lstStyle>
            <a:lvl1pPr>
              <a:defRPr/>
            </a:lvl1pPr>
          </a:lstStyle>
          <a:p>
            <a:pPr>
              <a:defRPr/>
            </a:pPr>
            <a:fld id="{7D518207-876E-4016-9001-01F3573E2E90}" type="datetimeFigureOut">
              <a:rPr lang="en-US"/>
              <a:pPr>
                <a:defRPr/>
              </a:pPr>
              <a:t>10/31/2023</a:t>
            </a:fld>
            <a:endParaRPr lang="en-US"/>
          </a:p>
        </p:txBody>
      </p:sp>
      <p:sp>
        <p:nvSpPr>
          <p:cNvPr id="3" name="Rectangle 5">
            <a:extLst>
              <a:ext uri="{FF2B5EF4-FFF2-40B4-BE49-F238E27FC236}">
                <a16:creationId xmlns:a16="http://schemas.microsoft.com/office/drawing/2014/main" id="{8E9799CB-4141-4D42-9719-392071A5A6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A7C7F25-72A6-47A6-8E49-46D4816BABB6}"/>
              </a:ext>
            </a:extLst>
          </p:cNvPr>
          <p:cNvSpPr>
            <a:spLocks noGrp="1" noChangeArrowheads="1"/>
          </p:cNvSpPr>
          <p:nvPr>
            <p:ph type="sldNum" sz="quarter" idx="12"/>
          </p:nvPr>
        </p:nvSpPr>
        <p:spPr>
          <a:ln/>
        </p:spPr>
        <p:txBody>
          <a:bodyPr/>
          <a:lstStyle>
            <a:lvl1pPr>
              <a:defRPr/>
            </a:lvl1pPr>
          </a:lstStyle>
          <a:p>
            <a:pPr>
              <a:defRPr/>
            </a:pPr>
            <a:fld id="{5D068772-F543-44BA-87EE-487795912A77}" type="slidenum">
              <a:rPr lang="en-US" altLang="en-US"/>
              <a:pPr>
                <a:defRPr/>
              </a:pPr>
              <a:t>‹#›</a:t>
            </a:fld>
            <a:endParaRPr lang="en-US" altLang="en-US"/>
          </a:p>
        </p:txBody>
      </p:sp>
    </p:spTree>
    <p:extLst>
      <p:ext uri="{BB962C8B-B14F-4D97-AF65-F5344CB8AC3E}">
        <p14:creationId xmlns:p14="http://schemas.microsoft.com/office/powerpoint/2010/main" val="4526866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790958B9-A47E-4BAC-B93F-4DCC1D8D4A88}"/>
              </a:ext>
            </a:extLst>
          </p:cNvPr>
          <p:cNvSpPr>
            <a:spLocks noGrp="1" noChangeArrowheads="1"/>
          </p:cNvSpPr>
          <p:nvPr>
            <p:ph type="dt" sz="half" idx="10"/>
          </p:nvPr>
        </p:nvSpPr>
        <p:spPr>
          <a:ln/>
        </p:spPr>
        <p:txBody>
          <a:bodyPr/>
          <a:lstStyle>
            <a:lvl1pPr>
              <a:defRPr/>
            </a:lvl1pPr>
          </a:lstStyle>
          <a:p>
            <a:pPr>
              <a:defRPr/>
            </a:pPr>
            <a:fld id="{9407E8BF-0BFA-4230-80B7-9CEAB7101FF7}" type="datetimeFigureOut">
              <a:rPr lang="en-US"/>
              <a:pPr>
                <a:defRPr/>
              </a:pPr>
              <a:t>10/31/2023</a:t>
            </a:fld>
            <a:endParaRPr lang="en-US"/>
          </a:p>
        </p:txBody>
      </p:sp>
      <p:sp>
        <p:nvSpPr>
          <p:cNvPr id="6" name="Rectangle 5">
            <a:extLst>
              <a:ext uri="{FF2B5EF4-FFF2-40B4-BE49-F238E27FC236}">
                <a16:creationId xmlns:a16="http://schemas.microsoft.com/office/drawing/2014/main" id="{CA970EFC-060F-4504-A5B9-D2701ADA049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719B12A-AC33-42AF-91FB-4B2D37C611DF}"/>
              </a:ext>
            </a:extLst>
          </p:cNvPr>
          <p:cNvSpPr>
            <a:spLocks noGrp="1" noChangeArrowheads="1"/>
          </p:cNvSpPr>
          <p:nvPr>
            <p:ph type="sldNum" sz="quarter" idx="12"/>
          </p:nvPr>
        </p:nvSpPr>
        <p:spPr>
          <a:ln/>
        </p:spPr>
        <p:txBody>
          <a:bodyPr/>
          <a:lstStyle>
            <a:lvl1pPr>
              <a:defRPr/>
            </a:lvl1pPr>
          </a:lstStyle>
          <a:p>
            <a:pPr>
              <a:defRPr/>
            </a:pPr>
            <a:fld id="{1EF59110-9A5E-4850-B6E3-69440F446684}" type="slidenum">
              <a:rPr lang="en-US" altLang="en-US"/>
              <a:pPr>
                <a:defRPr/>
              </a:pPr>
              <a:t>‹#›</a:t>
            </a:fld>
            <a:endParaRPr lang="en-US" altLang="en-US"/>
          </a:p>
        </p:txBody>
      </p:sp>
    </p:spTree>
    <p:extLst>
      <p:ext uri="{BB962C8B-B14F-4D97-AF65-F5344CB8AC3E}">
        <p14:creationId xmlns:p14="http://schemas.microsoft.com/office/powerpoint/2010/main" val="3666948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vi-VN"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57A6CEB8-2939-4A84-B259-14EC61B0A570}"/>
              </a:ext>
            </a:extLst>
          </p:cNvPr>
          <p:cNvSpPr>
            <a:spLocks noGrp="1" noChangeArrowheads="1"/>
          </p:cNvSpPr>
          <p:nvPr>
            <p:ph type="dt" sz="half" idx="10"/>
          </p:nvPr>
        </p:nvSpPr>
        <p:spPr>
          <a:ln/>
        </p:spPr>
        <p:txBody>
          <a:bodyPr/>
          <a:lstStyle>
            <a:lvl1pPr>
              <a:defRPr/>
            </a:lvl1pPr>
          </a:lstStyle>
          <a:p>
            <a:pPr>
              <a:defRPr/>
            </a:pPr>
            <a:fld id="{919C885C-3DBE-47EC-A927-B57333B853BB}" type="datetimeFigureOut">
              <a:rPr lang="en-US"/>
              <a:pPr>
                <a:defRPr/>
              </a:pPr>
              <a:t>10/31/2023</a:t>
            </a:fld>
            <a:endParaRPr lang="en-US"/>
          </a:p>
        </p:txBody>
      </p:sp>
      <p:sp>
        <p:nvSpPr>
          <p:cNvPr id="6" name="Rectangle 5">
            <a:extLst>
              <a:ext uri="{FF2B5EF4-FFF2-40B4-BE49-F238E27FC236}">
                <a16:creationId xmlns:a16="http://schemas.microsoft.com/office/drawing/2014/main" id="{A5B3A629-D6F0-48D3-AFE4-FD13DF92D1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685C1E8-7D8E-4B38-A426-C04CE36935CD}"/>
              </a:ext>
            </a:extLst>
          </p:cNvPr>
          <p:cNvSpPr>
            <a:spLocks noGrp="1" noChangeArrowheads="1"/>
          </p:cNvSpPr>
          <p:nvPr>
            <p:ph type="sldNum" sz="quarter" idx="12"/>
          </p:nvPr>
        </p:nvSpPr>
        <p:spPr>
          <a:ln/>
        </p:spPr>
        <p:txBody>
          <a:bodyPr/>
          <a:lstStyle>
            <a:lvl1pPr>
              <a:defRPr/>
            </a:lvl1pPr>
          </a:lstStyle>
          <a:p>
            <a:pPr>
              <a:defRPr/>
            </a:pPr>
            <a:fld id="{85ABE163-7134-4C2B-91C5-7B4AFC993219}" type="slidenum">
              <a:rPr lang="en-US" altLang="en-US"/>
              <a:pPr>
                <a:defRPr/>
              </a:pPr>
              <a:t>‹#›</a:t>
            </a:fld>
            <a:endParaRPr lang="en-US" altLang="en-US"/>
          </a:p>
        </p:txBody>
      </p:sp>
    </p:spTree>
    <p:extLst>
      <p:ext uri="{BB962C8B-B14F-4D97-AF65-F5344CB8AC3E}">
        <p14:creationId xmlns:p14="http://schemas.microsoft.com/office/powerpoint/2010/main" val="2380073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7DE18146-2AA9-4F14-82F5-635719B8088A}"/>
              </a:ext>
            </a:extLst>
          </p:cNvPr>
          <p:cNvSpPr>
            <a:spLocks noGrp="1" noChangeArrowheads="1"/>
          </p:cNvSpPr>
          <p:nvPr>
            <p:ph type="dt" sz="half" idx="10"/>
          </p:nvPr>
        </p:nvSpPr>
        <p:spPr>
          <a:ln/>
        </p:spPr>
        <p:txBody>
          <a:bodyPr/>
          <a:lstStyle>
            <a:lvl1pPr>
              <a:defRPr/>
            </a:lvl1pPr>
          </a:lstStyle>
          <a:p>
            <a:pPr>
              <a:defRPr/>
            </a:pPr>
            <a:fld id="{D239D25B-08A6-40BF-A4C6-D1192AA738E3}" type="datetimeFigureOut">
              <a:rPr lang="en-US"/>
              <a:pPr>
                <a:defRPr/>
              </a:pPr>
              <a:t>10/31/2023</a:t>
            </a:fld>
            <a:endParaRPr lang="en-US"/>
          </a:p>
        </p:txBody>
      </p:sp>
      <p:sp>
        <p:nvSpPr>
          <p:cNvPr id="5" name="Rectangle 5">
            <a:extLst>
              <a:ext uri="{FF2B5EF4-FFF2-40B4-BE49-F238E27FC236}">
                <a16:creationId xmlns:a16="http://schemas.microsoft.com/office/drawing/2014/main" id="{A1980ACA-FC50-4EBC-BA13-0E4E64D29A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53E6F2A-736F-41B5-91FA-B0F9625EE421}"/>
              </a:ext>
            </a:extLst>
          </p:cNvPr>
          <p:cNvSpPr>
            <a:spLocks noGrp="1" noChangeArrowheads="1"/>
          </p:cNvSpPr>
          <p:nvPr>
            <p:ph type="sldNum" sz="quarter" idx="12"/>
          </p:nvPr>
        </p:nvSpPr>
        <p:spPr>
          <a:ln/>
        </p:spPr>
        <p:txBody>
          <a:bodyPr/>
          <a:lstStyle>
            <a:lvl1pPr>
              <a:defRPr/>
            </a:lvl1pPr>
          </a:lstStyle>
          <a:p>
            <a:pPr>
              <a:defRPr/>
            </a:pPr>
            <a:fld id="{FC9885E0-5C6C-4675-B631-DBAE9FE3F2F1}" type="slidenum">
              <a:rPr lang="en-US" altLang="en-US"/>
              <a:pPr>
                <a:defRPr/>
              </a:pPr>
              <a:t>‹#›</a:t>
            </a:fld>
            <a:endParaRPr lang="en-US" altLang="en-US"/>
          </a:p>
        </p:txBody>
      </p:sp>
    </p:spTree>
    <p:extLst>
      <p:ext uri="{BB962C8B-B14F-4D97-AF65-F5344CB8AC3E}">
        <p14:creationId xmlns:p14="http://schemas.microsoft.com/office/powerpoint/2010/main" val="32842188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8B59BA70-F573-4B2A-86B6-87F35A0219C3}"/>
              </a:ext>
            </a:extLst>
          </p:cNvPr>
          <p:cNvSpPr>
            <a:spLocks noGrp="1" noChangeArrowheads="1"/>
          </p:cNvSpPr>
          <p:nvPr>
            <p:ph type="dt" sz="half" idx="10"/>
          </p:nvPr>
        </p:nvSpPr>
        <p:spPr>
          <a:ln/>
        </p:spPr>
        <p:txBody>
          <a:bodyPr/>
          <a:lstStyle>
            <a:lvl1pPr>
              <a:defRPr/>
            </a:lvl1pPr>
          </a:lstStyle>
          <a:p>
            <a:pPr>
              <a:defRPr/>
            </a:pPr>
            <a:fld id="{338E8523-290A-45D4-87E5-3CEA0FF5D7D6}" type="datetimeFigureOut">
              <a:rPr lang="en-US"/>
              <a:pPr>
                <a:defRPr/>
              </a:pPr>
              <a:t>10/31/2023</a:t>
            </a:fld>
            <a:endParaRPr lang="en-US"/>
          </a:p>
        </p:txBody>
      </p:sp>
      <p:sp>
        <p:nvSpPr>
          <p:cNvPr id="5" name="Rectangle 5">
            <a:extLst>
              <a:ext uri="{FF2B5EF4-FFF2-40B4-BE49-F238E27FC236}">
                <a16:creationId xmlns:a16="http://schemas.microsoft.com/office/drawing/2014/main" id="{CEA27171-7578-4D47-9F8C-99102512B0D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8B4C905-56BE-48D2-B9D4-8A7E41C35C0A}"/>
              </a:ext>
            </a:extLst>
          </p:cNvPr>
          <p:cNvSpPr>
            <a:spLocks noGrp="1" noChangeArrowheads="1"/>
          </p:cNvSpPr>
          <p:nvPr>
            <p:ph type="sldNum" sz="quarter" idx="12"/>
          </p:nvPr>
        </p:nvSpPr>
        <p:spPr>
          <a:ln/>
        </p:spPr>
        <p:txBody>
          <a:bodyPr/>
          <a:lstStyle>
            <a:lvl1pPr>
              <a:defRPr/>
            </a:lvl1pPr>
          </a:lstStyle>
          <a:p>
            <a:pPr>
              <a:defRPr/>
            </a:pPr>
            <a:fld id="{0E48557F-E133-4D99-92A8-AADEC32AABD6}" type="slidenum">
              <a:rPr lang="en-US" altLang="en-US"/>
              <a:pPr>
                <a:defRPr/>
              </a:pPr>
              <a:t>‹#›</a:t>
            </a:fld>
            <a:endParaRPr lang="en-US" altLang="en-US"/>
          </a:p>
        </p:txBody>
      </p:sp>
    </p:spTree>
    <p:extLst>
      <p:ext uri="{BB962C8B-B14F-4D97-AF65-F5344CB8AC3E}">
        <p14:creationId xmlns:p14="http://schemas.microsoft.com/office/powerpoint/2010/main" val="21196384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5914147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2201516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52666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6" name="Footer Placeholder 5"/>
          <p:cNvSpPr>
            <a:spLocks noGrp="1"/>
          </p:cNvSpPr>
          <p:nvPr>
            <p:ph type="ftr" sz="quarter" idx="11"/>
          </p:nvPr>
        </p:nvSpPr>
        <p:spPr/>
        <p:txBody>
          <a:bodyPr/>
          <a:lstStyle/>
          <a:p>
            <a:pPr defTabSz="685800">
              <a:buClrTx/>
              <a:defRPr/>
            </a:pPr>
            <a:endParaRPr lang="en-US" kern="1200">
              <a:ea typeface="+mn-ea"/>
              <a:cs typeface="+mn-cs"/>
            </a:endParaRPr>
          </a:p>
        </p:txBody>
      </p:sp>
      <p:sp>
        <p:nvSpPr>
          <p:cNvPr id="7" name="Slide Number Placeholder 6"/>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1955813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8" name="Footer Placeholder 7"/>
          <p:cNvSpPr>
            <a:spLocks noGrp="1"/>
          </p:cNvSpPr>
          <p:nvPr>
            <p:ph type="ftr" sz="quarter" idx="11"/>
          </p:nvPr>
        </p:nvSpPr>
        <p:spPr/>
        <p:txBody>
          <a:bodyPr/>
          <a:lstStyle/>
          <a:p>
            <a:pPr defTabSz="685800">
              <a:buClrTx/>
              <a:defRPr/>
            </a:pPr>
            <a:endParaRPr lang="en-US" kern="1200">
              <a:ea typeface="+mn-ea"/>
              <a:cs typeface="+mn-cs"/>
            </a:endParaRPr>
          </a:p>
        </p:txBody>
      </p:sp>
      <p:sp>
        <p:nvSpPr>
          <p:cNvPr id="9" name="Slide Number Placeholder 8"/>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41965072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4" name="Footer Placeholder 3"/>
          <p:cNvSpPr>
            <a:spLocks noGrp="1"/>
          </p:cNvSpPr>
          <p:nvPr>
            <p:ph type="ftr" sz="quarter" idx="11"/>
          </p:nvPr>
        </p:nvSpPr>
        <p:spPr/>
        <p:txBody>
          <a:bodyPr/>
          <a:lstStyle/>
          <a:p>
            <a:pPr defTabSz="685800">
              <a:buClrTx/>
              <a:defRPr/>
            </a:pPr>
            <a:endParaRPr lang="en-US" kern="1200">
              <a:ea typeface="+mn-ea"/>
              <a:cs typeface="+mn-cs"/>
            </a:endParaRPr>
          </a:p>
        </p:txBody>
      </p:sp>
      <p:sp>
        <p:nvSpPr>
          <p:cNvPr id="5" name="Slide Number Placeholder 4"/>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0742929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3" name="Footer Placeholder 2"/>
          <p:cNvSpPr>
            <a:spLocks noGrp="1"/>
          </p:cNvSpPr>
          <p:nvPr>
            <p:ph type="ftr" sz="quarter" idx="11"/>
          </p:nvPr>
        </p:nvSpPr>
        <p:spPr/>
        <p:txBody>
          <a:bodyPr/>
          <a:lstStyle/>
          <a:p>
            <a:pPr defTabSz="685800">
              <a:buClrTx/>
              <a:defRPr/>
            </a:pPr>
            <a:endParaRPr lang="en-US" kern="1200">
              <a:ea typeface="+mn-ea"/>
              <a:cs typeface="+mn-cs"/>
            </a:endParaRPr>
          </a:p>
        </p:txBody>
      </p:sp>
      <p:sp>
        <p:nvSpPr>
          <p:cNvPr id="4" name="Slide Number Placeholder 3"/>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4368792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6" name="Footer Placeholder 5"/>
          <p:cNvSpPr>
            <a:spLocks noGrp="1"/>
          </p:cNvSpPr>
          <p:nvPr>
            <p:ph type="ftr" sz="quarter" idx="11"/>
          </p:nvPr>
        </p:nvSpPr>
        <p:spPr/>
        <p:txBody>
          <a:bodyPr/>
          <a:lstStyle/>
          <a:p>
            <a:pPr defTabSz="685800">
              <a:buClrTx/>
              <a:defRPr/>
            </a:pPr>
            <a:endParaRPr lang="en-US" kern="1200">
              <a:ea typeface="+mn-ea"/>
              <a:cs typeface="+mn-cs"/>
            </a:endParaRPr>
          </a:p>
        </p:txBody>
      </p:sp>
      <p:sp>
        <p:nvSpPr>
          <p:cNvPr id="7" name="Slide Number Placeholder 6"/>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8606403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6" name="Footer Placeholder 5"/>
          <p:cNvSpPr>
            <a:spLocks noGrp="1"/>
          </p:cNvSpPr>
          <p:nvPr>
            <p:ph type="ftr" sz="quarter" idx="11"/>
          </p:nvPr>
        </p:nvSpPr>
        <p:spPr/>
        <p:txBody>
          <a:bodyPr/>
          <a:lstStyle/>
          <a:p>
            <a:pPr defTabSz="685800">
              <a:buClrTx/>
              <a:defRPr/>
            </a:pPr>
            <a:endParaRPr lang="en-US" kern="1200">
              <a:ea typeface="+mn-ea"/>
              <a:cs typeface="+mn-cs"/>
            </a:endParaRPr>
          </a:p>
        </p:txBody>
      </p:sp>
      <p:sp>
        <p:nvSpPr>
          <p:cNvPr id="7" name="Slide Number Placeholder 6"/>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20839686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21291471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0311487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3" name="Date Placeholder 2"/>
          <p:cNvSpPr>
            <a:spLocks noGrp="1"/>
          </p:cNvSpPr>
          <p:nvPr>
            <p:ph type="dt" sz="half" idx="10"/>
          </p:nvPr>
        </p:nvSpPr>
        <p:spPr>
          <a:xfrm>
            <a:off x="457200" y="4683919"/>
            <a:ext cx="2133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4" name="Footer Placeholder 3"/>
          <p:cNvSpPr>
            <a:spLocks noGrp="1"/>
          </p:cNvSpPr>
          <p:nvPr>
            <p:ph type="ftr" sz="quarter" idx="11"/>
          </p:nvPr>
        </p:nvSpPr>
        <p:spPr>
          <a:xfrm>
            <a:off x="3124200" y="4683919"/>
            <a:ext cx="2895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5" name="Slide Number Placeholder 4"/>
          <p:cNvSpPr>
            <a:spLocks noGrp="1"/>
          </p:cNvSpPr>
          <p:nvPr>
            <p:ph type="sldNum" sz="quarter" idx="12"/>
          </p:nvPr>
        </p:nvSpPr>
        <p:spPr>
          <a:xfrm>
            <a:off x="6553200" y="4683919"/>
            <a:ext cx="2133600" cy="357188"/>
          </a:xfrm>
          <a:prstGeom prst="rect">
            <a:avLst/>
          </a:prstGeom>
          <a:noFill/>
          <a:ln w="9525">
            <a:noFill/>
          </a:ln>
        </p:spPr>
        <p:txBody>
          <a:bodyPr/>
          <a:lstStyle/>
          <a:p>
            <a:pPr defTabSz="685800" fontAlgn="base">
              <a:spcBef>
                <a:spcPct val="0"/>
              </a:spcBef>
              <a:spcAft>
                <a:spcPct val="0"/>
              </a:spcAft>
              <a:buClrTx/>
              <a:defRPr/>
            </a:pPr>
            <a:fld id="{DD967278-F451-45A8-8154-9BC8525B412C}" type="slidenum">
              <a:rPr lang="en-US" altLang="en-US" sz="1050" kern="1200" smtClean="0">
                <a:solidFill>
                  <a:schemeClr val="tx1"/>
                </a:solidFill>
                <a:latin typeface="+mn-lt"/>
                <a:ea typeface="+mn-ea"/>
                <a:cs typeface="+mn-cs"/>
              </a:rPr>
              <a:pPr defTabSz="685800" fontAlgn="base">
                <a:spcBef>
                  <a:spcPct val="0"/>
                </a:spcBef>
                <a:spcAft>
                  <a:spcPct val="0"/>
                </a:spcAft>
                <a:buClrTx/>
                <a:defRPr/>
              </a:pPr>
              <a:t>‹#›</a:t>
            </a:fld>
            <a:endParaRPr lang="en-US" altLang="en-US" sz="1050" kern="1200">
              <a:solidFill>
                <a:schemeClr val="tx1"/>
              </a:solidFill>
              <a:latin typeface="+mn-lt"/>
              <a:ea typeface="+mn-ea"/>
              <a:cs typeface="+mn-cs"/>
            </a:endParaRPr>
          </a:p>
        </p:txBody>
      </p:sp>
    </p:spTree>
    <p:extLst>
      <p:ext uri="{BB962C8B-B14F-4D97-AF65-F5344CB8AC3E}">
        <p14:creationId xmlns:p14="http://schemas.microsoft.com/office/powerpoint/2010/main" val="1414312661"/>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4648200" y="1200150"/>
            <a:ext cx="4038600" cy="1639491"/>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4648200" y="2953942"/>
            <a:ext cx="4038600" cy="1640681"/>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6" name="Date Placeholder 5"/>
          <p:cNvSpPr>
            <a:spLocks noGrp="1"/>
          </p:cNvSpPr>
          <p:nvPr>
            <p:ph type="dt" sz="half" idx="10"/>
          </p:nvPr>
        </p:nvSpPr>
        <p:spPr>
          <a:xfrm>
            <a:off x="457200" y="4683919"/>
            <a:ext cx="2133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7" name="Footer Placeholder 6"/>
          <p:cNvSpPr>
            <a:spLocks noGrp="1"/>
          </p:cNvSpPr>
          <p:nvPr>
            <p:ph type="ftr" sz="quarter" idx="11"/>
          </p:nvPr>
        </p:nvSpPr>
        <p:spPr>
          <a:xfrm>
            <a:off x="3124200" y="4683919"/>
            <a:ext cx="2895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8" name="Slide Number Placeholder 7"/>
          <p:cNvSpPr>
            <a:spLocks noGrp="1"/>
          </p:cNvSpPr>
          <p:nvPr>
            <p:ph type="sldNum" sz="quarter" idx="12"/>
          </p:nvPr>
        </p:nvSpPr>
        <p:spPr>
          <a:xfrm>
            <a:off x="6553200" y="4683919"/>
            <a:ext cx="2133600" cy="357188"/>
          </a:xfrm>
          <a:prstGeom prst="rect">
            <a:avLst/>
          </a:prstGeom>
          <a:noFill/>
          <a:ln w="9525">
            <a:noFill/>
          </a:ln>
        </p:spPr>
        <p:txBody>
          <a:bodyPr/>
          <a:lstStyle/>
          <a:p>
            <a:pPr defTabSz="685800" fontAlgn="base">
              <a:spcBef>
                <a:spcPct val="0"/>
              </a:spcBef>
              <a:spcAft>
                <a:spcPct val="0"/>
              </a:spcAft>
              <a:buClrTx/>
              <a:defRPr/>
            </a:pPr>
            <a:fld id="{DD967278-F451-45A8-8154-9BC8525B412C}" type="slidenum">
              <a:rPr lang="en-US" altLang="en-US" sz="1050" kern="1200" smtClean="0">
                <a:solidFill>
                  <a:schemeClr val="tx1"/>
                </a:solidFill>
                <a:latin typeface="+mn-lt"/>
                <a:ea typeface="+mn-ea"/>
                <a:cs typeface="+mn-cs"/>
              </a:rPr>
              <a:pPr defTabSz="685800" fontAlgn="base">
                <a:spcBef>
                  <a:spcPct val="0"/>
                </a:spcBef>
                <a:spcAft>
                  <a:spcPct val="0"/>
                </a:spcAft>
                <a:buClrTx/>
                <a:defRPr/>
              </a:pPr>
              <a:t>‹#›</a:t>
            </a:fld>
            <a:endParaRPr lang="en-US" altLang="en-US" sz="1050" kern="1200">
              <a:solidFill>
                <a:schemeClr val="tx1"/>
              </a:solidFill>
              <a:latin typeface="+mn-lt"/>
              <a:ea typeface="+mn-ea"/>
              <a:cs typeface="+mn-cs"/>
            </a:endParaRPr>
          </a:p>
        </p:txBody>
      </p:sp>
    </p:spTree>
    <p:extLst>
      <p:ext uri="{BB962C8B-B14F-4D97-AF65-F5344CB8AC3E}">
        <p14:creationId xmlns:p14="http://schemas.microsoft.com/office/powerpoint/2010/main" val="381022845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3375"/>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1714239637"/>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2951728657"/>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3375"/>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2748360774"/>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3326354416"/>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1" y="1260872"/>
            <a:ext cx="3868340"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p>
        </p:txBody>
      </p:sp>
      <p:sp>
        <p:nvSpPr>
          <p:cNvPr id="4" name="内容占位符 3"/>
          <p:cNvSpPr>
            <a:spLocks noGrp="1"/>
          </p:cNvSpPr>
          <p:nvPr>
            <p:ph sz="half" idx="2"/>
          </p:nvPr>
        </p:nvSpPr>
        <p:spPr>
          <a:xfrm>
            <a:off x="629841"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1" y="1260872"/>
            <a:ext cx="3887391"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p>
        </p:txBody>
      </p:sp>
      <p:sp>
        <p:nvSpPr>
          <p:cNvPr id="6" name="内容占位符 5"/>
          <p:cNvSpPr>
            <a:spLocks noGrp="1"/>
          </p:cNvSpPr>
          <p:nvPr>
            <p:ph sz="quarter" idx="4"/>
          </p:nvPr>
        </p:nvSpPr>
        <p:spPr>
          <a:xfrm>
            <a:off x="4629151"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4135741166"/>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1722564672"/>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4014770520"/>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18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3688500337"/>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18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4282789726"/>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2243072122"/>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1"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373EB63-945B-43EF-BC43-DFC72FC76E8A}" type="datetimeFigureOut">
              <a:rPr lang="zh-CN" altLang="en-US" smtClean="0"/>
              <a:t>2023/10/31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3146378703"/>
      </p:ext>
    </p:extLst>
  </p:cSld>
  <p:clrMapOvr>
    <a:masterClrMapping/>
  </p:clrMapOvr>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50255" name="Rectangle 47"/>
          <p:cNvSpPr>
            <a:spLocks noGrp="1" noChangeArrowheads="1"/>
          </p:cNvSpPr>
          <p:nvPr>
            <p:ph type="ctrTitle"/>
          </p:nvPr>
        </p:nvSpPr>
        <p:spPr>
          <a:xfrm>
            <a:off x="2455864" y="447675"/>
            <a:ext cx="6192837" cy="2686050"/>
          </a:xfrm>
        </p:spPr>
        <p:txBody>
          <a:bodyPr/>
          <a:lstStyle>
            <a:lvl1pPr>
              <a:defRPr sz="3900" b="1"/>
            </a:lvl1pPr>
          </a:lstStyle>
          <a:p>
            <a:r>
              <a:rPr lang="en-US"/>
              <a:t>Click to edit Master title style</a:t>
            </a:r>
          </a:p>
        </p:txBody>
      </p:sp>
      <p:sp>
        <p:nvSpPr>
          <p:cNvPr id="350256" name="Rectangle 48"/>
          <p:cNvSpPr>
            <a:spLocks noGrp="1" noChangeArrowheads="1"/>
          </p:cNvSpPr>
          <p:nvPr>
            <p:ph type="subTitle" idx="1"/>
          </p:nvPr>
        </p:nvSpPr>
        <p:spPr>
          <a:xfrm>
            <a:off x="2489200" y="3209925"/>
            <a:ext cx="6146800" cy="1114425"/>
          </a:xfrm>
        </p:spPr>
        <p:txBody>
          <a:bodyPr/>
          <a:lstStyle>
            <a:lvl1pPr marL="0" indent="0" algn="ctr">
              <a:buFontTx/>
              <a:buNone/>
              <a:defRPr b="1">
                <a:effectLst>
                  <a:outerShdw blurRad="38100" dist="38100" dir="2700000" algn="tl">
                    <a:srgbClr val="C0C0C0"/>
                  </a:outerShdw>
                </a:effectLst>
              </a:defRPr>
            </a:lvl1pPr>
          </a:lstStyle>
          <a:p>
            <a:r>
              <a:rPr lang="en-US"/>
              <a:t>Click to edit Master subtitle style</a:t>
            </a:r>
          </a:p>
        </p:txBody>
      </p:sp>
      <p:sp>
        <p:nvSpPr>
          <p:cNvPr id="46" name="Rectangle 44"/>
          <p:cNvSpPr>
            <a:spLocks noGrp="1" noChangeArrowheads="1"/>
          </p:cNvSpPr>
          <p:nvPr>
            <p:ph type="dt" sz="half" idx="10"/>
          </p:nvPr>
        </p:nvSpPr>
        <p:spPr>
          <a:xfrm>
            <a:off x="457200" y="4686300"/>
            <a:ext cx="2133600" cy="342900"/>
          </a:xfrm>
        </p:spPr>
        <p:txBody>
          <a:bodyPr/>
          <a:lstStyle>
            <a:lvl1pPr>
              <a:defRPr/>
            </a:lvl1pPr>
          </a:lstStyle>
          <a:p>
            <a:pPr>
              <a:defRPr/>
            </a:pPr>
            <a:endParaRPr lang="en-US"/>
          </a:p>
        </p:txBody>
      </p:sp>
      <p:sp>
        <p:nvSpPr>
          <p:cNvPr id="47" name="Rectangle 45"/>
          <p:cNvSpPr>
            <a:spLocks noGrp="1" noChangeArrowheads="1"/>
          </p:cNvSpPr>
          <p:nvPr>
            <p:ph type="ftr" sz="quarter" idx="11"/>
          </p:nvPr>
        </p:nvSpPr>
        <p:spPr/>
        <p:txBody>
          <a:bodyPr/>
          <a:lstStyle>
            <a:lvl1pPr>
              <a:defRPr/>
            </a:lvl1pPr>
          </a:lstStyle>
          <a:p>
            <a:pPr>
              <a:defRPr/>
            </a:pPr>
            <a:endParaRPr lang="en-US"/>
          </a:p>
        </p:txBody>
      </p:sp>
      <p:sp>
        <p:nvSpPr>
          <p:cNvPr id="48" name="Rectangle 46"/>
          <p:cNvSpPr>
            <a:spLocks noGrp="1" noChangeArrowheads="1"/>
          </p:cNvSpPr>
          <p:nvPr>
            <p:ph type="sldNum" sz="quarter" idx="12"/>
          </p:nvPr>
        </p:nvSpPr>
        <p:spPr/>
        <p:txBody>
          <a:bodyPr/>
          <a:lstStyle>
            <a:lvl1pPr>
              <a:defRPr/>
            </a:lvl1pPr>
          </a:lstStyle>
          <a:p>
            <a:pPr>
              <a:defRPr/>
            </a:pPr>
            <a:fld id="{2CA03B23-C4FE-4299-9C1C-A8BC7C40A884}" type="slidenum">
              <a:rPr lang="en-US"/>
              <a:pPr>
                <a:defRPr/>
              </a:pPr>
              <a:t>‹#›</a:t>
            </a:fld>
            <a:endParaRPr lang="en-US"/>
          </a:p>
        </p:txBody>
      </p:sp>
    </p:spTree>
    <p:extLst>
      <p:ext uri="{BB962C8B-B14F-4D97-AF65-F5344CB8AC3E}">
        <p14:creationId xmlns:p14="http://schemas.microsoft.com/office/powerpoint/2010/main" val="2556793465"/>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7" name="图片 6">
            <a:extLst>
              <a:ext uri="{FF2B5EF4-FFF2-40B4-BE49-F238E27FC236}">
                <a16:creationId xmlns:a16="http://schemas.microsoft.com/office/drawing/2014/main" id="{6502AE04-51B3-4A6B-B636-76F61DDA3584}"/>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167368" y="361950"/>
            <a:ext cx="6291943" cy="4848226"/>
          </a:xfrm>
          <a:prstGeom prst="rect">
            <a:avLst/>
          </a:prstGeom>
        </p:spPr>
      </p:pic>
      <p:pic>
        <p:nvPicPr>
          <p:cNvPr id="8" name="图片 6">
            <a:extLst>
              <a:ext uri="{FF2B5EF4-FFF2-40B4-BE49-F238E27FC236}">
                <a16:creationId xmlns:a16="http://schemas.microsoft.com/office/drawing/2014/main" id="{54F2371C-EF9F-4409-BB66-0100726809F8}"/>
              </a:ext>
            </a:extLst>
          </p:cNvPr>
          <p:cNvPicPr>
            <a:picLocks noChangeAspect="1"/>
          </p:cNvPicPr>
          <p:nvPr userDrawn="1"/>
        </p:nvPicPr>
        <p:blipFill rotWithShape="1">
          <a:blip r:embed="rId4" cstate="print">
            <a:extLst>
              <a:ext uri="{BEBA8EAE-BF5A-486C-A8C5-ECC9F3942E4B}">
                <a14:imgProps xmlns:a14="http://schemas.microsoft.com/office/drawing/2010/main">
                  <a14:imgLayer r:embed="rId5">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5912302" y="0"/>
            <a:ext cx="6291943" cy="5210175"/>
          </a:xfrm>
          <a:prstGeom prst="rect">
            <a:avLst/>
          </a:prstGeom>
        </p:spPr>
      </p:pic>
      <p:pic>
        <p:nvPicPr>
          <p:cNvPr id="9" name="图片 9">
            <a:extLst>
              <a:ext uri="{FF2B5EF4-FFF2-40B4-BE49-F238E27FC236}">
                <a16:creationId xmlns:a16="http://schemas.microsoft.com/office/drawing/2014/main" id="{7BCFCC7A-C663-4D39-BB1B-164F6BFB8049}"/>
              </a:ext>
            </a:extLst>
          </p:cNvPr>
          <p:cNvPicPr>
            <a:picLocks noChangeAspect="1"/>
          </p:cNvPicPr>
          <p:nvPr userDrawn="1"/>
        </p:nvPicPr>
        <p:blipFill rotWithShape="1">
          <a:blip r:embed="rId6"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6424613" y="995598"/>
            <a:ext cx="1771650" cy="960120"/>
          </a:xfrm>
          <a:prstGeom prst="rect">
            <a:avLst/>
          </a:prstGeom>
          <a:noFill/>
        </p:spPr>
      </p:pic>
      <p:pic>
        <p:nvPicPr>
          <p:cNvPr id="10" name="图片 10">
            <a:extLst>
              <a:ext uri="{FF2B5EF4-FFF2-40B4-BE49-F238E27FC236}">
                <a16:creationId xmlns:a16="http://schemas.microsoft.com/office/drawing/2014/main" id="{275CA041-4647-4F9D-A0A6-55BE87EA3696}"/>
              </a:ext>
            </a:extLst>
          </p:cNvPr>
          <p:cNvPicPr>
            <a:picLocks noChangeAspect="1"/>
          </p:cNvPicPr>
          <p:nvPr userDrawn="1"/>
        </p:nvPicPr>
        <p:blipFill rotWithShape="1">
          <a:blip r:embed="rId7">
            <a:clrChange>
              <a:clrFrom>
                <a:srgbClr val="E8F0C9"/>
              </a:clrFrom>
              <a:clrTo>
                <a:srgbClr val="E8F0C9">
                  <a:alpha val="0"/>
                </a:srgbClr>
              </a:clrTo>
            </a:clrChange>
            <a:extLst>
              <a:ext uri="{BEBA8EAE-BF5A-486C-A8C5-ECC9F3942E4B}">
                <a14:imgProps xmlns:a14="http://schemas.microsoft.com/office/drawing/2010/main">
                  <a14:imgLayer r:embed="rId8">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112114" y="111207"/>
            <a:ext cx="1621971" cy="1117518"/>
          </a:xfrm>
          <a:prstGeom prst="rect">
            <a:avLst/>
          </a:prstGeom>
          <a:noFill/>
        </p:spPr>
      </p:pic>
    </p:spTree>
    <p:extLst>
      <p:ext uri="{BB962C8B-B14F-4D97-AF65-F5344CB8AC3E}">
        <p14:creationId xmlns:p14="http://schemas.microsoft.com/office/powerpoint/2010/main" val="3667279844"/>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7" name="图片 6">
            <a:extLst>
              <a:ext uri="{FF2B5EF4-FFF2-40B4-BE49-F238E27FC236}">
                <a16:creationId xmlns:a16="http://schemas.microsoft.com/office/drawing/2014/main" id="{6502AE04-51B3-4A6B-B636-76F61DDA3584}"/>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171450" y="875463"/>
            <a:ext cx="5653768" cy="4356483"/>
          </a:xfrm>
          <a:prstGeom prst="rect">
            <a:avLst/>
          </a:prstGeom>
        </p:spPr>
      </p:pic>
      <p:pic>
        <p:nvPicPr>
          <p:cNvPr id="4" name="图片 9">
            <a:extLst>
              <a:ext uri="{FF2B5EF4-FFF2-40B4-BE49-F238E27FC236}">
                <a16:creationId xmlns:a16="http://schemas.microsoft.com/office/drawing/2014/main" id="{DF0FA962-1300-433D-A7EB-5163A5D40350}"/>
              </a:ext>
            </a:extLst>
          </p:cNvPr>
          <p:cNvPicPr>
            <a:picLocks noChangeAspect="1"/>
          </p:cNvPicPr>
          <p:nvPr userDrawn="1"/>
        </p:nvPicPr>
        <p:blipFill rotWithShape="1">
          <a:blip r:embed="rId4"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4857750" y="542431"/>
            <a:ext cx="1771650" cy="960120"/>
          </a:xfrm>
          <a:prstGeom prst="rect">
            <a:avLst/>
          </a:prstGeom>
          <a:noFill/>
        </p:spPr>
      </p:pic>
      <p:pic>
        <p:nvPicPr>
          <p:cNvPr id="5" name="图片 10">
            <a:extLst>
              <a:ext uri="{FF2B5EF4-FFF2-40B4-BE49-F238E27FC236}">
                <a16:creationId xmlns:a16="http://schemas.microsoft.com/office/drawing/2014/main" id="{286C8F71-B8E1-4C3F-9EBE-4EB83A5D5065}"/>
              </a:ext>
            </a:extLst>
          </p:cNvPr>
          <p:cNvPicPr>
            <a:picLocks noChangeAspect="1"/>
          </p:cNvPicPr>
          <p:nvPr userDrawn="1"/>
        </p:nvPicPr>
        <p:blipFill rotWithShape="1">
          <a:blip r:embed="rId5">
            <a:clrChange>
              <a:clrFrom>
                <a:srgbClr val="E8F0C9"/>
              </a:clrFrom>
              <a:clrTo>
                <a:srgbClr val="E8F0C9">
                  <a:alpha val="0"/>
                </a:srgbClr>
              </a:clrTo>
            </a:clrChange>
            <a:extLst>
              <a:ext uri="{BEBA8EAE-BF5A-486C-A8C5-ECC9F3942E4B}">
                <a14:imgProps xmlns:a14="http://schemas.microsoft.com/office/drawing/2010/main">
                  <a14:imgLayer r:embed="rId6">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385277" y="-16328"/>
            <a:ext cx="1621971" cy="1117518"/>
          </a:xfrm>
          <a:prstGeom prst="rect">
            <a:avLst/>
          </a:prstGeom>
          <a:noFill/>
        </p:spPr>
      </p:pic>
    </p:spTree>
    <p:extLst>
      <p:ext uri="{BB962C8B-B14F-4D97-AF65-F5344CB8AC3E}">
        <p14:creationId xmlns:p14="http://schemas.microsoft.com/office/powerpoint/2010/main" val="1166598256"/>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4857750" y="542431"/>
            <a:ext cx="1771650" cy="960120"/>
          </a:xfrm>
          <a:prstGeom prst="rect">
            <a:avLst/>
          </a:prstGeom>
          <a:noFill/>
        </p:spPr>
      </p:pic>
      <p:pic>
        <p:nvPicPr>
          <p:cNvPr id="8" name="图片 9">
            <a:extLst>
              <a:ext uri="{FF2B5EF4-FFF2-40B4-BE49-F238E27FC236}">
                <a16:creationId xmlns:a16="http://schemas.microsoft.com/office/drawing/2014/main"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171405" y="621130"/>
            <a:ext cx="1771650" cy="960120"/>
          </a:xfrm>
          <a:prstGeom prst="rect">
            <a:avLst/>
          </a:prstGeom>
          <a:noFill/>
        </p:spPr>
      </p:pic>
      <p:pic>
        <p:nvPicPr>
          <p:cNvPr id="9" name="图片 10">
            <a:extLst>
              <a:ext uri="{FF2B5EF4-FFF2-40B4-BE49-F238E27FC236}">
                <a16:creationId xmlns:a16="http://schemas.microsoft.com/office/drawing/2014/main"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593612" y="-287543"/>
            <a:ext cx="1621971" cy="1117518"/>
          </a:xfrm>
          <a:prstGeom prst="rect">
            <a:avLst/>
          </a:prstGeom>
          <a:noFill/>
        </p:spPr>
      </p:pic>
      <p:pic>
        <p:nvPicPr>
          <p:cNvPr id="10" name="图片 6">
            <a:extLst>
              <a:ext uri="{FF2B5EF4-FFF2-40B4-BE49-F238E27FC236}">
                <a16:creationId xmlns:a16="http://schemas.microsoft.com/office/drawing/2014/main"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438910" y="1907470"/>
            <a:ext cx="4295094" cy="3309563"/>
          </a:xfrm>
          <a:prstGeom prst="rect">
            <a:avLst/>
          </a:prstGeom>
        </p:spPr>
      </p:pic>
      <p:pic>
        <p:nvPicPr>
          <p:cNvPr id="3" name="Picture 2">
            <a:extLst>
              <a:ext uri="{FF2B5EF4-FFF2-40B4-BE49-F238E27FC236}">
                <a16:creationId xmlns:a16="http://schemas.microsoft.com/office/drawing/2014/main"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7143751" y="-145147"/>
            <a:ext cx="975122" cy="975122"/>
          </a:xfrm>
          <a:prstGeom prst="rect">
            <a:avLst/>
          </a:prstGeom>
        </p:spPr>
      </p:pic>
      <p:pic>
        <p:nvPicPr>
          <p:cNvPr id="5" name="图片 10">
            <a:extLst>
              <a:ext uri="{FF2B5EF4-FFF2-40B4-BE49-F238E27FC236}">
                <a16:creationId xmlns:a16="http://schemas.microsoft.com/office/drawing/2014/main"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415128" y="20844"/>
            <a:ext cx="1621971" cy="1117518"/>
          </a:xfrm>
          <a:prstGeom prst="rect">
            <a:avLst/>
          </a:prstGeom>
          <a:noFill/>
        </p:spPr>
      </p:pic>
    </p:spTree>
    <p:extLst>
      <p:ext uri="{BB962C8B-B14F-4D97-AF65-F5344CB8AC3E}">
        <p14:creationId xmlns:p14="http://schemas.microsoft.com/office/powerpoint/2010/main" val="3407127259"/>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4857750" y="542431"/>
            <a:ext cx="1771650" cy="960120"/>
          </a:xfrm>
          <a:prstGeom prst="rect">
            <a:avLst/>
          </a:prstGeom>
          <a:noFill/>
        </p:spPr>
      </p:pic>
      <p:pic>
        <p:nvPicPr>
          <p:cNvPr id="8" name="图片 9">
            <a:extLst>
              <a:ext uri="{FF2B5EF4-FFF2-40B4-BE49-F238E27FC236}">
                <a16:creationId xmlns:a16="http://schemas.microsoft.com/office/drawing/2014/main"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171405" y="621130"/>
            <a:ext cx="1771650" cy="960120"/>
          </a:xfrm>
          <a:prstGeom prst="rect">
            <a:avLst/>
          </a:prstGeom>
          <a:noFill/>
        </p:spPr>
      </p:pic>
      <p:pic>
        <p:nvPicPr>
          <p:cNvPr id="9" name="图片 10">
            <a:extLst>
              <a:ext uri="{FF2B5EF4-FFF2-40B4-BE49-F238E27FC236}">
                <a16:creationId xmlns:a16="http://schemas.microsoft.com/office/drawing/2014/main"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593612" y="-287543"/>
            <a:ext cx="1621971" cy="1117518"/>
          </a:xfrm>
          <a:prstGeom prst="rect">
            <a:avLst/>
          </a:prstGeom>
          <a:noFill/>
        </p:spPr>
      </p:pic>
      <p:pic>
        <p:nvPicPr>
          <p:cNvPr id="10" name="图片 6">
            <a:extLst>
              <a:ext uri="{FF2B5EF4-FFF2-40B4-BE49-F238E27FC236}">
                <a16:creationId xmlns:a16="http://schemas.microsoft.com/office/drawing/2014/main"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6996453" y="1833937"/>
            <a:ext cx="4295094" cy="3309563"/>
          </a:xfrm>
          <a:prstGeom prst="rect">
            <a:avLst/>
          </a:prstGeom>
        </p:spPr>
      </p:pic>
      <p:pic>
        <p:nvPicPr>
          <p:cNvPr id="3" name="Picture 2">
            <a:extLst>
              <a:ext uri="{FF2B5EF4-FFF2-40B4-BE49-F238E27FC236}">
                <a16:creationId xmlns:a16="http://schemas.microsoft.com/office/drawing/2014/main"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7143751" y="-145147"/>
            <a:ext cx="975122" cy="975122"/>
          </a:xfrm>
          <a:prstGeom prst="rect">
            <a:avLst/>
          </a:prstGeom>
        </p:spPr>
      </p:pic>
      <p:pic>
        <p:nvPicPr>
          <p:cNvPr id="5" name="图片 10">
            <a:extLst>
              <a:ext uri="{FF2B5EF4-FFF2-40B4-BE49-F238E27FC236}">
                <a16:creationId xmlns:a16="http://schemas.microsoft.com/office/drawing/2014/main"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415128" y="20844"/>
            <a:ext cx="1621971" cy="1117518"/>
          </a:xfrm>
          <a:prstGeom prst="rect">
            <a:avLst/>
          </a:prstGeom>
          <a:noFill/>
        </p:spPr>
      </p:pic>
    </p:spTree>
    <p:extLst>
      <p:ext uri="{BB962C8B-B14F-4D97-AF65-F5344CB8AC3E}">
        <p14:creationId xmlns:p14="http://schemas.microsoft.com/office/powerpoint/2010/main" val="3022116556"/>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4857750" y="542431"/>
            <a:ext cx="1771650" cy="960120"/>
          </a:xfrm>
          <a:prstGeom prst="rect">
            <a:avLst/>
          </a:prstGeom>
          <a:noFill/>
        </p:spPr>
      </p:pic>
      <p:pic>
        <p:nvPicPr>
          <p:cNvPr id="8" name="图片 9">
            <a:extLst>
              <a:ext uri="{FF2B5EF4-FFF2-40B4-BE49-F238E27FC236}">
                <a16:creationId xmlns:a16="http://schemas.microsoft.com/office/drawing/2014/main"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171405" y="621130"/>
            <a:ext cx="1771650" cy="960120"/>
          </a:xfrm>
          <a:prstGeom prst="rect">
            <a:avLst/>
          </a:prstGeom>
          <a:noFill/>
        </p:spPr>
      </p:pic>
      <p:pic>
        <p:nvPicPr>
          <p:cNvPr id="9" name="图片 10">
            <a:extLst>
              <a:ext uri="{FF2B5EF4-FFF2-40B4-BE49-F238E27FC236}">
                <a16:creationId xmlns:a16="http://schemas.microsoft.com/office/drawing/2014/main"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593612" y="-287543"/>
            <a:ext cx="1621971" cy="1117518"/>
          </a:xfrm>
          <a:prstGeom prst="rect">
            <a:avLst/>
          </a:prstGeom>
          <a:noFill/>
        </p:spPr>
      </p:pic>
      <p:pic>
        <p:nvPicPr>
          <p:cNvPr id="10" name="图片 6">
            <a:extLst>
              <a:ext uri="{FF2B5EF4-FFF2-40B4-BE49-F238E27FC236}">
                <a16:creationId xmlns:a16="http://schemas.microsoft.com/office/drawing/2014/main"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6996453" y="1833937"/>
            <a:ext cx="4295094" cy="3309563"/>
          </a:xfrm>
          <a:prstGeom prst="rect">
            <a:avLst/>
          </a:prstGeom>
        </p:spPr>
      </p:pic>
      <p:pic>
        <p:nvPicPr>
          <p:cNvPr id="3" name="Picture 2">
            <a:extLst>
              <a:ext uri="{FF2B5EF4-FFF2-40B4-BE49-F238E27FC236}">
                <a16:creationId xmlns:a16="http://schemas.microsoft.com/office/drawing/2014/main"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7143751" y="-145147"/>
            <a:ext cx="975122" cy="975122"/>
          </a:xfrm>
          <a:prstGeom prst="rect">
            <a:avLst/>
          </a:prstGeom>
        </p:spPr>
      </p:pic>
      <p:pic>
        <p:nvPicPr>
          <p:cNvPr id="5" name="图片 10">
            <a:extLst>
              <a:ext uri="{FF2B5EF4-FFF2-40B4-BE49-F238E27FC236}">
                <a16:creationId xmlns:a16="http://schemas.microsoft.com/office/drawing/2014/main"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415128" y="20844"/>
            <a:ext cx="1621971" cy="1117518"/>
          </a:xfrm>
          <a:prstGeom prst="rect">
            <a:avLst/>
          </a:prstGeom>
          <a:noFill/>
        </p:spPr>
      </p:pic>
      <p:pic>
        <p:nvPicPr>
          <p:cNvPr id="11" name="图片 6">
            <a:extLst>
              <a:ext uri="{FF2B5EF4-FFF2-40B4-BE49-F238E27FC236}">
                <a16:creationId xmlns:a16="http://schemas.microsoft.com/office/drawing/2014/main" id="{0A5F5DAA-3ABE-4069-9345-6D504E5088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a:off x="-2147547" y="1900612"/>
            <a:ext cx="4295094" cy="3309563"/>
          </a:xfrm>
          <a:prstGeom prst="rect">
            <a:avLst/>
          </a:prstGeom>
        </p:spPr>
      </p:pic>
    </p:spTree>
    <p:extLst>
      <p:ext uri="{BB962C8B-B14F-4D97-AF65-F5344CB8AC3E}">
        <p14:creationId xmlns:p14="http://schemas.microsoft.com/office/powerpoint/2010/main" val="326520716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4857750" y="542431"/>
            <a:ext cx="1771650" cy="960120"/>
          </a:xfrm>
          <a:prstGeom prst="rect">
            <a:avLst/>
          </a:prstGeom>
          <a:noFill/>
        </p:spPr>
      </p:pic>
      <p:pic>
        <p:nvPicPr>
          <p:cNvPr id="8" name="图片 9">
            <a:extLst>
              <a:ext uri="{FF2B5EF4-FFF2-40B4-BE49-F238E27FC236}">
                <a16:creationId xmlns:a16="http://schemas.microsoft.com/office/drawing/2014/main"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171405" y="621130"/>
            <a:ext cx="1771650" cy="960120"/>
          </a:xfrm>
          <a:prstGeom prst="rect">
            <a:avLst/>
          </a:prstGeom>
          <a:noFill/>
        </p:spPr>
      </p:pic>
      <p:pic>
        <p:nvPicPr>
          <p:cNvPr id="9" name="图片 10">
            <a:extLst>
              <a:ext uri="{FF2B5EF4-FFF2-40B4-BE49-F238E27FC236}">
                <a16:creationId xmlns:a16="http://schemas.microsoft.com/office/drawing/2014/main"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593612" y="-287543"/>
            <a:ext cx="1621971" cy="1117518"/>
          </a:xfrm>
          <a:prstGeom prst="rect">
            <a:avLst/>
          </a:prstGeom>
          <a:noFill/>
        </p:spPr>
      </p:pic>
      <p:pic>
        <p:nvPicPr>
          <p:cNvPr id="10" name="图片 6">
            <a:extLst>
              <a:ext uri="{FF2B5EF4-FFF2-40B4-BE49-F238E27FC236}">
                <a16:creationId xmlns:a16="http://schemas.microsoft.com/office/drawing/2014/main" id="{903F240C-4860-4136-9F2C-8D5C7F88DD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7258050" y="1813093"/>
            <a:ext cx="4295094" cy="3309563"/>
          </a:xfrm>
          <a:prstGeom prst="rect">
            <a:avLst/>
          </a:prstGeom>
        </p:spPr>
      </p:pic>
      <p:pic>
        <p:nvPicPr>
          <p:cNvPr id="3" name="Picture 2">
            <a:extLst>
              <a:ext uri="{FF2B5EF4-FFF2-40B4-BE49-F238E27FC236}">
                <a16:creationId xmlns:a16="http://schemas.microsoft.com/office/drawing/2014/main" id="{9031399D-7EC8-4A05-9B3E-204783EFD85E}"/>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7143751" y="-145147"/>
            <a:ext cx="975122" cy="975122"/>
          </a:xfrm>
          <a:prstGeom prst="rect">
            <a:avLst/>
          </a:prstGeom>
        </p:spPr>
      </p:pic>
      <p:pic>
        <p:nvPicPr>
          <p:cNvPr id="5" name="图片 10">
            <a:extLst>
              <a:ext uri="{FF2B5EF4-FFF2-40B4-BE49-F238E27FC236}">
                <a16:creationId xmlns:a16="http://schemas.microsoft.com/office/drawing/2014/main"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415128" y="20844"/>
            <a:ext cx="1621971" cy="1117518"/>
          </a:xfrm>
          <a:prstGeom prst="rect">
            <a:avLst/>
          </a:prstGeom>
          <a:noFill/>
        </p:spPr>
      </p:pic>
      <p:pic>
        <p:nvPicPr>
          <p:cNvPr id="11" name="图片 6">
            <a:extLst>
              <a:ext uri="{FF2B5EF4-FFF2-40B4-BE49-F238E27FC236}">
                <a16:creationId xmlns:a16="http://schemas.microsoft.com/office/drawing/2014/main" id="{0A5F5DAA-3ABE-4069-9345-6D504E508825}"/>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ackgroundRemoval t="6773" b="88455" l="1273" r="65523">
                        <a14:foregroundMark x1="6500" y1="52909" x2="3182" y2="60818"/>
                        <a14:foregroundMark x1="3182" y1="60818" x2="2636" y2="82727"/>
                        <a14:foregroundMark x1="2636" y1="82727" x2="14659" y2="85409"/>
                        <a14:foregroundMark x1="14659" y1="85409" x2="25250" y2="84227"/>
                        <a14:foregroundMark x1="25250" y1="84227" x2="60318" y2="84227"/>
                        <a14:foregroundMark x1="61136" y1="84636" x2="65545" y2="87818"/>
                        <a14:foregroundMark x1="48727" y1="86773" x2="50341" y2="86773"/>
                        <a14:foregroundMark x1="3955" y1="55682" x2="4068" y2="86364"/>
                        <a14:foregroundMark x1="2432" y1="60318" x2="1750" y2="63273"/>
                        <a14:foregroundMark x1="1750" y1="57545" x2="1525" y2="69556"/>
                        <a14:foregroundMark x1="13455" y1="76000" x2="31568" y2="80409"/>
                        <a14:foregroundMark x1="28545" y1="86136" x2="36205" y2="87409"/>
                        <a14:foregroundMark x1="13932" y1="15682" x2="13932" y2="15682"/>
                        <a14:foregroundMark x1="14273" y1="10136" x2="8932" y2="27500"/>
                        <a14:foregroundMark x1="20545" y1="14591" x2="23545" y2="13545"/>
                        <a14:foregroundMark x1="11500" y1="11227" x2="12091" y2="18273"/>
                        <a14:foregroundMark x1="12091" y1="18273" x2="17205" y2="14227"/>
                        <a14:foregroundMark x1="17205" y1="14227" x2="12932" y2="10591"/>
                        <a14:foregroundMark x1="12932" y1="10591" x2="12659" y2="10773"/>
                        <a14:foregroundMark x1="11841" y1="9318" x2="15750" y2="13273"/>
                        <a14:foregroundMark x1="15750" y1="13273" x2="14500" y2="19909"/>
                        <a14:foregroundMark x1="10455" y1="20545" x2="3727" y2="28773"/>
                        <a14:foregroundMark x1="3727" y1="28773" x2="3727" y2="28773"/>
                        <a14:foregroundMark x1="8818" y1="17773" x2="7318" y2="22000"/>
                        <a14:foregroundMark x1="12659" y1="9545" x2="16250" y2="14182"/>
                        <a14:foregroundMark x1="11955" y1="9545" x2="16364" y2="11318"/>
                        <a14:foregroundMark x1="16364" y1="11318" x2="16818" y2="16318"/>
                        <a14:foregroundMark x1="15840" y1="9528" x2="14500" y2="6773"/>
                        <a14:foregroundMark x1="14727" y1="8273" x2="16477" y2="13318"/>
                        <a14:foregroundMark x1="43523" y1="87636" x2="53341" y2="87773"/>
                        <a14:foregroundMark x1="42295" y1="87773" x2="45500" y2="87909"/>
                        <a14:foregroundMark x1="40841" y1="87636" x2="45409" y2="88455"/>
                        <a14:foregroundMark x1="6818" y1="66682" x2="9182" y2="75545"/>
                        <a14:foregroundMark x1="9182" y1="75545" x2="9250" y2="75682"/>
                        <a14:foregroundMark x1="11705" y1="68182" x2="7068" y2="73091"/>
                        <a14:foregroundMark x1="7068" y1="73091" x2="6818" y2="73182"/>
                        <a14:foregroundMark x1="12159" y1="19455" x2="12159" y2="19455"/>
                        <a14:foregroundMark x1="12159" y1="19591" x2="16227" y2="17500"/>
                        <a14:foregroundMark x1="16227" y1="17500" x2="16727" y2="16091"/>
                        <a14:foregroundMark x1="16250" y1="17636" x2="12409" y2="20045"/>
                        <a14:foregroundMark x1="12409" y1="20045" x2="11545" y2="18773"/>
                        <a14:foregroundMark x1="12455" y1="20273" x2="15955" y2="18318"/>
                        <a14:foregroundMark x1="15955" y1="19045" x2="12523" y2="20136"/>
                        <a14:foregroundMark x1="9818" y1="29864" x2="9818" y2="29864"/>
                        <a14:foregroundMark x1="13068" y1="20636" x2="13068" y2="20636"/>
                        <a14:foregroundMark x1="14818" y1="21682" x2="14818" y2="21682"/>
                        <a14:foregroundMark x1="15318" y1="21818" x2="14864" y2="21727"/>
                        <a14:foregroundMark x1="16023" y1="8818" x2="16250" y2="9455"/>
                        <a14:foregroundMark x1="14477" y1="7273" x2="13909" y2="7227"/>
                        <a14:backgroundMark x1="13636" y1="22227" x2="13636" y2="22227"/>
                        <a14:backgroundMark x1="11705" y1="20682" x2="11705" y2="20682"/>
                        <a14:backgroundMark x1="12000" y1="20773" x2="13773" y2="22000"/>
                        <a14:backgroundMark x1="13750" y1="6091" x2="15568" y2="7364"/>
                        <a14:backgroundMark x1="13750" y1="6091" x2="13750" y2="6091"/>
                        <a14:backgroundMark x1="1273" y1="80318" x2="1273" y2="81318"/>
                        <a14:backgroundMark x1="1409" y1="69545" x2="1091" y2="84091"/>
                        <a14:backgroundMark x1="1273" y1="67227" x2="1273" y2="70318"/>
                        <a14:backgroundMark x1="37432" y1="88909" x2="41379" y2="88412"/>
                        <a14:backgroundMark x1="10250" y1="29091" x2="10250" y2="29091"/>
                        <a14:backgroundMark x1="3614" y1="28955" x2="3614" y2="28955"/>
                      </a14:backgroundRemoval>
                    </a14:imgEffect>
                    <a14:imgEffect>
                      <a14:colorTemperature colorTemp="8800"/>
                    </a14:imgEffect>
                  </a14:imgLayer>
                </a14:imgProps>
              </a:ext>
              <a:ext uri="{28A0092B-C50C-407E-A947-70E740481C1C}">
                <a14:useLocalDpi xmlns:a14="http://schemas.microsoft.com/office/drawing/2010/main" val="0"/>
              </a:ext>
            </a:extLst>
          </a:blip>
          <a:srcRect l="-342" t="4233" r="33292" b="11746"/>
          <a:stretch/>
        </p:blipFill>
        <p:spPr>
          <a:xfrm flipH="1">
            <a:off x="-3543300" y="-1600200"/>
            <a:ext cx="4295094" cy="6757307"/>
          </a:xfrm>
          <a:prstGeom prst="rect">
            <a:avLst/>
          </a:prstGeom>
        </p:spPr>
      </p:pic>
    </p:spTree>
    <p:extLst>
      <p:ext uri="{BB962C8B-B14F-4D97-AF65-F5344CB8AC3E}">
        <p14:creationId xmlns:p14="http://schemas.microsoft.com/office/powerpoint/2010/main" val="3731951878"/>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EC7384-6089-4494-A484-3D56C35698AE}"/>
              </a:ext>
            </a:extLst>
          </p:cNvPr>
          <p:cNvSpPr/>
          <p:nvPr userDrawn="1"/>
        </p:nvSpPr>
        <p:spPr>
          <a:xfrm>
            <a:off x="0" y="0"/>
            <a:ext cx="9144000" cy="5210175"/>
          </a:xfrm>
          <a:prstGeom prst="rect">
            <a:avLst/>
          </a:prstGeom>
          <a:solidFill>
            <a:srgbClr val="83CB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5B9BD5">
                  <a:lumMod val="20000"/>
                  <a:lumOff val="80000"/>
                </a:srgbClr>
              </a:solidFill>
              <a:effectLst/>
              <a:uLnTx/>
              <a:uFillTx/>
              <a:latin typeface="等线" panose="020F0502020204030204"/>
              <a:ea typeface="+mn-ea"/>
              <a:cs typeface="+mn-cs"/>
            </a:endParaRPr>
          </a:p>
        </p:txBody>
      </p:sp>
      <p:pic>
        <p:nvPicPr>
          <p:cNvPr id="4" name="图片 9">
            <a:extLst>
              <a:ext uri="{FF2B5EF4-FFF2-40B4-BE49-F238E27FC236}">
                <a16:creationId xmlns:a16="http://schemas.microsoft.com/office/drawing/2014/main" id="{DF0FA962-1300-433D-A7EB-5163A5D40350}"/>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4857750" y="542431"/>
            <a:ext cx="1771650" cy="960120"/>
          </a:xfrm>
          <a:prstGeom prst="rect">
            <a:avLst/>
          </a:prstGeom>
          <a:noFill/>
        </p:spPr>
      </p:pic>
      <p:pic>
        <p:nvPicPr>
          <p:cNvPr id="8" name="图片 9">
            <a:extLst>
              <a:ext uri="{FF2B5EF4-FFF2-40B4-BE49-F238E27FC236}">
                <a16:creationId xmlns:a16="http://schemas.microsoft.com/office/drawing/2014/main" id="{F8A64BA7-CB16-45B6-ADAE-F2C363133925}"/>
              </a:ext>
            </a:extLst>
          </p:cNvPr>
          <p:cNvPicPr>
            <a:picLocks noChangeAspect="1"/>
          </p:cNvPicPr>
          <p:nvPr userDrawn="1"/>
        </p:nvPicPr>
        <p:blipFill rotWithShape="1">
          <a:blip r:embed="rId2" cstate="print">
            <a:clrChange>
              <a:clrFrom>
                <a:srgbClr val="E8F0C9"/>
              </a:clrFrom>
              <a:clrTo>
                <a:srgbClr val="E8F0C9">
                  <a:alpha val="0"/>
                </a:srgbClr>
              </a:clrTo>
            </a:clrChange>
            <a:extLst>
              <a:ext uri="{28A0092B-C50C-407E-A947-70E740481C1C}">
                <a14:useLocalDpi xmlns:a14="http://schemas.microsoft.com/office/drawing/2010/main" val="0"/>
              </a:ext>
            </a:extLst>
          </a:blip>
          <a:srcRect l="76127" t="1329" r="4993" b="80004"/>
          <a:stretch/>
        </p:blipFill>
        <p:spPr>
          <a:xfrm>
            <a:off x="1171405" y="621130"/>
            <a:ext cx="1771650" cy="960120"/>
          </a:xfrm>
          <a:prstGeom prst="rect">
            <a:avLst/>
          </a:prstGeom>
          <a:noFill/>
        </p:spPr>
      </p:pic>
      <p:pic>
        <p:nvPicPr>
          <p:cNvPr id="9" name="图片 10">
            <a:extLst>
              <a:ext uri="{FF2B5EF4-FFF2-40B4-BE49-F238E27FC236}">
                <a16:creationId xmlns:a16="http://schemas.microsoft.com/office/drawing/2014/main" id="{1FA7B0EC-2EE4-429E-B0D1-03173BA2EDC8}"/>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664709" y="-256741"/>
            <a:ext cx="1621971" cy="1117518"/>
          </a:xfrm>
          <a:prstGeom prst="rect">
            <a:avLst/>
          </a:prstGeom>
          <a:noFill/>
        </p:spPr>
      </p:pic>
      <p:pic>
        <p:nvPicPr>
          <p:cNvPr id="3" name="Picture 2">
            <a:extLst>
              <a:ext uri="{FF2B5EF4-FFF2-40B4-BE49-F238E27FC236}">
                <a16:creationId xmlns:a16="http://schemas.microsoft.com/office/drawing/2014/main" id="{9031399D-7EC8-4A05-9B3E-204783EFD85E}"/>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10000" b="90000" l="10000" r="90000">
                        <a14:foregroundMark x1="27556" y1="25778" x2="32889" y2="30222"/>
                        <a14:foregroundMark x1="50667" y1="19111" x2="49333" y2="25333"/>
                        <a14:foregroundMark x1="68444" y1="21333" x2="64444" y2="28889"/>
                        <a14:foregroundMark x1="79111" y1="36889" x2="75111" y2="38222"/>
                        <a14:foregroundMark x1="82667" y1="48444" x2="76000" y2="51556"/>
                        <a14:foregroundMark x1="78222" y1="72444" x2="73333" y2="69778"/>
                        <a14:foregroundMark x1="64000" y1="78667" x2="62667" y2="73333"/>
                        <a14:foregroundMark x1="48000" y1="81778" x2="48444" y2="75111"/>
                        <a14:foregroundMark x1="28889" y1="76444" x2="35556" y2="70667"/>
                        <a14:foregroundMark x1="20000" y1="59556" x2="24889" y2="57333"/>
                        <a14:foregroundMark x1="16000" y1="45778" x2="22222" y2="43556"/>
                        <a14:foregroundMark x1="66222" y1="44444" x2="55556" y2="65333"/>
                        <a14:foregroundMark x1="55556" y1="65333" x2="51111" y2="66222"/>
                        <a14:foregroundMark x1="66667" y1="45778" x2="60889" y2="62667"/>
                        <a14:foregroundMark x1="68000" y1="48889" x2="64889" y2="60000"/>
                      </a14:backgroundRemoval>
                    </a14:imgEffect>
                  </a14:imgLayer>
                </a14:imgProps>
              </a:ext>
              <a:ext uri="{28A0092B-C50C-407E-A947-70E740481C1C}">
                <a14:useLocalDpi xmlns:a14="http://schemas.microsoft.com/office/drawing/2010/main" val="0"/>
              </a:ext>
            </a:extLst>
          </a:blip>
          <a:stretch>
            <a:fillRect/>
          </a:stretch>
        </p:blipFill>
        <p:spPr>
          <a:xfrm>
            <a:off x="7143751" y="-145147"/>
            <a:ext cx="975122" cy="975122"/>
          </a:xfrm>
          <a:prstGeom prst="rect">
            <a:avLst/>
          </a:prstGeom>
        </p:spPr>
      </p:pic>
      <p:pic>
        <p:nvPicPr>
          <p:cNvPr id="5" name="图片 10">
            <a:extLst>
              <a:ext uri="{FF2B5EF4-FFF2-40B4-BE49-F238E27FC236}">
                <a16:creationId xmlns:a16="http://schemas.microsoft.com/office/drawing/2014/main" id="{286C8F71-B8E1-4C3F-9EBE-4EB83A5D5065}"/>
              </a:ext>
            </a:extLst>
          </p:cNvPr>
          <p:cNvPicPr>
            <a:picLocks noChangeAspect="1"/>
          </p:cNvPicPr>
          <p:nvPr userDrawn="1"/>
        </p:nvPicPr>
        <p:blipFill rotWithShape="1">
          <a:blip r:embed="rId3">
            <a:clrChange>
              <a:clrFrom>
                <a:srgbClr val="E8F0C9"/>
              </a:clrFrom>
              <a:clrTo>
                <a:srgbClr val="E8F0C9">
                  <a:alpha val="0"/>
                </a:srgbClr>
              </a:clrTo>
            </a:clrChange>
            <a:extLst>
              <a:ext uri="{BEBA8EAE-BF5A-486C-A8C5-ECC9F3942E4B}">
                <a14:imgProps xmlns:a14="http://schemas.microsoft.com/office/drawing/2010/main">
                  <a14:imgLayer r:embed="rId4">
                    <a14:imgEffect>
                      <a14:backgroundRemoval t="2390" b="10874" l="78572" r="85056"/>
                    </a14:imgEffect>
                  </a14:imgLayer>
                </a14:imgProps>
              </a:ext>
              <a:ext uri="{28A0092B-C50C-407E-A947-70E740481C1C}">
                <a14:useLocalDpi xmlns:a14="http://schemas.microsoft.com/office/drawing/2010/main" val="0"/>
              </a:ext>
            </a:extLst>
          </a:blip>
          <a:srcRect l="79273" t="3688" r="15908" b="90254"/>
          <a:stretch/>
        </p:blipFill>
        <p:spPr>
          <a:xfrm>
            <a:off x="7415128" y="20844"/>
            <a:ext cx="1621971" cy="1117518"/>
          </a:xfrm>
          <a:prstGeom prst="rect">
            <a:avLst/>
          </a:prstGeom>
          <a:noFill/>
        </p:spPr>
      </p:pic>
    </p:spTree>
    <p:extLst>
      <p:ext uri="{BB962C8B-B14F-4D97-AF65-F5344CB8AC3E}">
        <p14:creationId xmlns:p14="http://schemas.microsoft.com/office/powerpoint/2010/main" val="2467452405"/>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97AC94DE-E436-48C2-B6FE-AEF39645FF53}" type="slidenum">
              <a:rPr lang="en-US"/>
              <a:pPr>
                <a:defRPr/>
              </a:pPr>
              <a:t>‹#›</a:t>
            </a:fld>
            <a:endParaRPr lang="en-US"/>
          </a:p>
        </p:txBody>
      </p:sp>
    </p:spTree>
    <p:extLst>
      <p:ext uri="{BB962C8B-B14F-4D97-AF65-F5344CB8AC3E}">
        <p14:creationId xmlns:p14="http://schemas.microsoft.com/office/powerpoint/2010/main" val="400484149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E3BEEC59-7156-4E80-A985-94FE5F2CAA0F}" type="slidenum">
              <a:rPr lang="en-US"/>
              <a:pPr>
                <a:defRPr/>
              </a:pPr>
              <a:t>‹#›</a:t>
            </a:fld>
            <a:endParaRPr lang="en-US"/>
          </a:p>
        </p:txBody>
      </p:sp>
    </p:spTree>
    <p:extLst>
      <p:ext uri="{BB962C8B-B14F-4D97-AF65-F5344CB8AC3E}">
        <p14:creationId xmlns:p14="http://schemas.microsoft.com/office/powerpoint/2010/main" val="1967948765"/>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4208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4208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6385BAB4-1E19-4BEA-BF2B-A7A4EEB33112}" type="slidenum">
              <a:rPr lang="en-US"/>
              <a:pPr>
                <a:defRPr/>
              </a:pPr>
              <a:t>‹#›</a:t>
            </a:fld>
            <a:endParaRPr lang="en-US"/>
          </a:p>
        </p:txBody>
      </p:sp>
    </p:spTree>
    <p:extLst>
      <p:ext uri="{BB962C8B-B14F-4D97-AF65-F5344CB8AC3E}">
        <p14:creationId xmlns:p14="http://schemas.microsoft.com/office/powerpoint/2010/main" val="1923534432"/>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p:cNvSpPr>
            <a:spLocks noGrp="1" noChangeArrowheads="1"/>
          </p:cNvSpPr>
          <p:nvPr>
            <p:ph type="dt" sz="half" idx="10"/>
          </p:nvPr>
        </p:nvSpPr>
        <p:spPr>
          <a:ln/>
        </p:spPr>
        <p:txBody>
          <a:bodyPr/>
          <a:lstStyle>
            <a:lvl1pPr>
              <a:defRPr/>
            </a:lvl1pPr>
          </a:lstStyle>
          <a:p>
            <a:pPr>
              <a:defRPr/>
            </a:pPr>
            <a:endParaRPr lang="en-US"/>
          </a:p>
        </p:txBody>
      </p:sp>
      <p:sp>
        <p:nvSpPr>
          <p:cNvPr id="8" name="Rectangle 48"/>
          <p:cNvSpPr>
            <a:spLocks noGrp="1" noChangeArrowheads="1"/>
          </p:cNvSpPr>
          <p:nvPr>
            <p:ph type="ftr" sz="quarter" idx="11"/>
          </p:nvPr>
        </p:nvSpPr>
        <p:spPr>
          <a:ln/>
        </p:spPr>
        <p:txBody>
          <a:bodyPr/>
          <a:lstStyle>
            <a:lvl1pPr>
              <a:defRPr/>
            </a:lvl1pPr>
          </a:lstStyle>
          <a:p>
            <a:pPr>
              <a:defRPr/>
            </a:pPr>
            <a:endParaRPr lang="en-US"/>
          </a:p>
        </p:txBody>
      </p:sp>
      <p:sp>
        <p:nvSpPr>
          <p:cNvPr id="9" name="Rectangle 49"/>
          <p:cNvSpPr>
            <a:spLocks noGrp="1" noChangeArrowheads="1"/>
          </p:cNvSpPr>
          <p:nvPr>
            <p:ph type="sldNum" sz="quarter" idx="12"/>
          </p:nvPr>
        </p:nvSpPr>
        <p:spPr>
          <a:ln/>
        </p:spPr>
        <p:txBody>
          <a:bodyPr/>
          <a:lstStyle>
            <a:lvl1pPr>
              <a:defRPr/>
            </a:lvl1pPr>
          </a:lstStyle>
          <a:p>
            <a:pPr>
              <a:defRPr/>
            </a:pPr>
            <a:fld id="{B5F97AA4-4A06-464E-B648-26A6763D5635}" type="slidenum">
              <a:rPr lang="en-US"/>
              <a:pPr>
                <a:defRPr/>
              </a:pPr>
              <a:t>‹#›</a:t>
            </a:fld>
            <a:endParaRPr lang="en-US"/>
          </a:p>
        </p:txBody>
      </p:sp>
    </p:spTree>
    <p:extLst>
      <p:ext uri="{BB962C8B-B14F-4D97-AF65-F5344CB8AC3E}">
        <p14:creationId xmlns:p14="http://schemas.microsoft.com/office/powerpoint/2010/main" val="3844360020"/>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7"/>
          <p:cNvSpPr>
            <a:spLocks noGrp="1" noChangeArrowheads="1"/>
          </p:cNvSpPr>
          <p:nvPr>
            <p:ph type="dt" sz="half" idx="10"/>
          </p:nvPr>
        </p:nvSpPr>
        <p:spPr>
          <a:ln/>
        </p:spPr>
        <p:txBody>
          <a:bodyPr/>
          <a:lstStyle>
            <a:lvl1pPr>
              <a:defRPr/>
            </a:lvl1pPr>
          </a:lstStyle>
          <a:p>
            <a:pPr>
              <a:defRPr/>
            </a:pPr>
            <a:endParaRPr lang="en-US"/>
          </a:p>
        </p:txBody>
      </p:sp>
      <p:sp>
        <p:nvSpPr>
          <p:cNvPr id="4" name="Rectangle 48"/>
          <p:cNvSpPr>
            <a:spLocks noGrp="1" noChangeArrowheads="1"/>
          </p:cNvSpPr>
          <p:nvPr>
            <p:ph type="ftr" sz="quarter" idx="11"/>
          </p:nvPr>
        </p:nvSpPr>
        <p:spPr>
          <a:ln/>
        </p:spPr>
        <p:txBody>
          <a:bodyPr/>
          <a:lstStyle>
            <a:lvl1pPr>
              <a:defRPr/>
            </a:lvl1pPr>
          </a:lstStyle>
          <a:p>
            <a:pPr>
              <a:defRPr/>
            </a:pPr>
            <a:endParaRPr lang="en-US"/>
          </a:p>
        </p:txBody>
      </p:sp>
      <p:sp>
        <p:nvSpPr>
          <p:cNvPr id="5" name="Rectangle 49"/>
          <p:cNvSpPr>
            <a:spLocks noGrp="1" noChangeArrowheads="1"/>
          </p:cNvSpPr>
          <p:nvPr>
            <p:ph type="sldNum" sz="quarter" idx="12"/>
          </p:nvPr>
        </p:nvSpPr>
        <p:spPr>
          <a:ln/>
        </p:spPr>
        <p:txBody>
          <a:bodyPr/>
          <a:lstStyle>
            <a:lvl1pPr>
              <a:defRPr/>
            </a:lvl1pPr>
          </a:lstStyle>
          <a:p>
            <a:pPr>
              <a:defRPr/>
            </a:pPr>
            <a:fld id="{B286E486-15B5-4F09-B983-3E4FB9C73009}" type="slidenum">
              <a:rPr lang="en-US"/>
              <a:pPr>
                <a:defRPr/>
              </a:pPr>
              <a:t>‹#›</a:t>
            </a:fld>
            <a:endParaRPr lang="en-US"/>
          </a:p>
        </p:txBody>
      </p:sp>
    </p:spTree>
    <p:extLst>
      <p:ext uri="{BB962C8B-B14F-4D97-AF65-F5344CB8AC3E}">
        <p14:creationId xmlns:p14="http://schemas.microsoft.com/office/powerpoint/2010/main" val="3539316729"/>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5" name="图形 1">
            <a:extLst>
              <a:ext uri="{FF2B5EF4-FFF2-40B4-BE49-F238E27FC236}">
                <a16:creationId xmlns:a16="http://schemas.microsoft.com/office/drawing/2014/main" id="{46268FF8-A3C7-4DF0-BF08-BBB827C2EEE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999416" y="-1999416"/>
            <a:ext cx="5143500" cy="9142332"/>
          </a:xfrm>
          <a:prstGeom prst="rect">
            <a:avLst/>
          </a:prstGeom>
        </p:spPr>
      </p:pic>
      <p:pic>
        <p:nvPicPr>
          <p:cNvPr id="6" name="图形 2">
            <a:extLst>
              <a:ext uri="{FF2B5EF4-FFF2-40B4-BE49-F238E27FC236}">
                <a16:creationId xmlns:a16="http://schemas.microsoft.com/office/drawing/2014/main" id="{1E5AC997-B8AC-4DA1-8F29-6DDB94093D3A}"/>
              </a:ext>
            </a:extLst>
          </p:cNvPr>
          <p:cNvPicPr>
            <a:picLocks noChangeAspect="1"/>
          </p:cNvPicPr>
          <p:nvPr userDrawn="1"/>
        </p:nvPicPr>
        <p:blipFill>
          <a:blip r:embed="rId4">
            <a:biLevel thresh="75000"/>
            <a:extLst>
              <a:ext uri="{96DAC541-7B7A-43D3-8B79-37D633B846F1}">
                <asvg:svgBlip xmlns:asvg="http://schemas.microsoft.com/office/drawing/2016/SVG/main" r:embed="rId5"/>
              </a:ext>
            </a:extLst>
          </a:blip>
          <a:stretch>
            <a:fillRect/>
          </a:stretch>
        </p:blipFill>
        <p:spPr>
          <a:xfrm>
            <a:off x="-781885" y="0"/>
            <a:ext cx="5143500" cy="5143500"/>
          </a:xfrm>
          <a:prstGeom prst="rect">
            <a:avLst/>
          </a:prstGeom>
        </p:spPr>
      </p:pic>
      <p:pic>
        <p:nvPicPr>
          <p:cNvPr id="7" name="图形 4">
            <a:extLst>
              <a:ext uri="{FF2B5EF4-FFF2-40B4-BE49-F238E27FC236}">
                <a16:creationId xmlns:a16="http://schemas.microsoft.com/office/drawing/2014/main" id="{C8D35089-8EED-4362-A438-77849CBC711D}"/>
              </a:ext>
            </a:extLst>
          </p:cNvPr>
          <p:cNvPicPr>
            <a:picLocks noChangeAspect="1"/>
          </p:cNvPicPr>
          <p:nvPr userDrawn="1"/>
        </p:nvPicPr>
        <p:blipFill>
          <a:blip r:embed="rId4">
            <a:biLevel thresh="75000"/>
            <a:extLst>
              <a:ext uri="{96DAC541-7B7A-43D3-8B79-37D633B846F1}">
                <asvg:svgBlip xmlns:asvg="http://schemas.microsoft.com/office/drawing/2016/SVG/main" r:embed="rId5"/>
              </a:ext>
            </a:extLst>
          </a:blip>
          <a:stretch>
            <a:fillRect/>
          </a:stretch>
        </p:blipFill>
        <p:spPr>
          <a:xfrm>
            <a:off x="4686300" y="-1"/>
            <a:ext cx="5143500" cy="5143500"/>
          </a:xfrm>
          <a:prstGeom prst="rect">
            <a:avLst/>
          </a:prstGeom>
        </p:spPr>
      </p:pic>
    </p:spTree>
    <p:extLst>
      <p:ext uri="{BB962C8B-B14F-4D97-AF65-F5344CB8AC3E}">
        <p14:creationId xmlns:p14="http://schemas.microsoft.com/office/powerpoint/2010/main" val="6342808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25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9" name="图形 1">
            <a:extLst>
              <a:ext uri="{FF2B5EF4-FFF2-40B4-BE49-F238E27FC236}">
                <a16:creationId xmlns:a16="http://schemas.microsoft.com/office/drawing/2014/main" id="{A1C6EAB4-EFE3-4994-80EE-F9D448B008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999416" y="-1999416"/>
            <a:ext cx="5143500" cy="9142332"/>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6" name="图形 2">
            <a:extLst>
              <a:ext uri="{FF2B5EF4-FFF2-40B4-BE49-F238E27FC236}">
                <a16:creationId xmlns:a16="http://schemas.microsoft.com/office/drawing/2014/main" id="{1E5AC997-B8AC-4DA1-8F29-6DDB94093D3A}"/>
              </a:ext>
            </a:extLst>
          </p:cNvPr>
          <p:cNvPicPr>
            <a:picLocks noChangeAspect="1"/>
          </p:cNvPicPr>
          <p:nvPr userDrawn="1"/>
        </p:nvPicPr>
        <p:blipFill>
          <a:blip r:embed="rId4">
            <a:biLevel thresh="75000"/>
            <a:extLst>
              <a:ext uri="{96DAC541-7B7A-43D3-8B79-37D633B846F1}">
                <asvg:svgBlip xmlns:asvg="http://schemas.microsoft.com/office/drawing/2016/SVG/main" r:embed="rId5"/>
              </a:ext>
            </a:extLst>
          </a:blip>
          <a:stretch>
            <a:fillRect/>
          </a:stretch>
        </p:blipFill>
        <p:spPr>
          <a:xfrm>
            <a:off x="1668" y="0"/>
            <a:ext cx="5143500" cy="5143500"/>
          </a:xfrm>
          <a:prstGeom prst="rect">
            <a:avLst/>
          </a:prstGeom>
        </p:spPr>
      </p:pic>
      <p:pic>
        <p:nvPicPr>
          <p:cNvPr id="7" name="图形 4">
            <a:extLst>
              <a:ext uri="{FF2B5EF4-FFF2-40B4-BE49-F238E27FC236}">
                <a16:creationId xmlns:a16="http://schemas.microsoft.com/office/drawing/2014/main" id="{C8D35089-8EED-4362-A438-77849CBC711D}"/>
              </a:ext>
            </a:extLst>
          </p:cNvPr>
          <p:cNvPicPr>
            <a:picLocks noChangeAspect="1"/>
          </p:cNvPicPr>
          <p:nvPr userDrawn="1"/>
        </p:nvPicPr>
        <p:blipFill>
          <a:blip r:embed="rId4">
            <a:biLevel thresh="75000"/>
            <a:extLst>
              <a:ext uri="{96DAC541-7B7A-43D3-8B79-37D633B846F1}">
                <asvg:svgBlip xmlns:asvg="http://schemas.microsoft.com/office/drawing/2016/SVG/main" r:embed="rId5"/>
              </a:ext>
            </a:extLst>
          </a:blip>
          <a:stretch>
            <a:fillRect/>
          </a:stretch>
        </p:blipFill>
        <p:spPr>
          <a:xfrm>
            <a:off x="4000500" y="0"/>
            <a:ext cx="5143500" cy="5143500"/>
          </a:xfrm>
          <a:prstGeom prst="rect">
            <a:avLst/>
          </a:prstGeom>
        </p:spPr>
      </p:pic>
      <p:pic>
        <p:nvPicPr>
          <p:cNvPr id="8" name="图形 11">
            <a:extLst>
              <a:ext uri="{FF2B5EF4-FFF2-40B4-BE49-F238E27FC236}">
                <a16:creationId xmlns:a16="http://schemas.microsoft.com/office/drawing/2014/main" id="{C641F707-8680-47D7-8CB7-447D53E7C50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3316" y="281495"/>
            <a:ext cx="8696345" cy="4681785"/>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13668610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25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1250"/>
                                        <p:tgtEl>
                                          <p:spTgt spid="7"/>
                                        </p:tgtEl>
                                      </p:cBhvr>
                                    </p:animEffect>
                                  </p:childTnLst>
                                </p:cTn>
                              </p:par>
                            </p:childTnLst>
                          </p:cTn>
                        </p:par>
                        <p:par>
                          <p:cTn id="11" fill="hold">
                            <p:stCondLst>
                              <p:cond delay="125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9" name="图形 1">
            <a:extLst>
              <a:ext uri="{FF2B5EF4-FFF2-40B4-BE49-F238E27FC236}">
                <a16:creationId xmlns:a16="http://schemas.microsoft.com/office/drawing/2014/main" id="{03F42A0D-2167-4A48-BC34-102BE1A523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999416" y="-1999416"/>
            <a:ext cx="5143500" cy="9142332"/>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6" name="图形 2">
            <a:extLst>
              <a:ext uri="{FF2B5EF4-FFF2-40B4-BE49-F238E27FC236}">
                <a16:creationId xmlns:a16="http://schemas.microsoft.com/office/drawing/2014/main" id="{1E5AC997-B8AC-4DA1-8F29-6DDB94093D3A}"/>
              </a:ext>
            </a:extLst>
          </p:cNvPr>
          <p:cNvPicPr>
            <a:picLocks noChangeAspect="1"/>
          </p:cNvPicPr>
          <p:nvPr userDrawn="1"/>
        </p:nvPicPr>
        <p:blipFill>
          <a:blip r:embed="rId4">
            <a:biLevel thresh="75000"/>
            <a:extLst>
              <a:ext uri="{96DAC541-7B7A-43D3-8B79-37D633B846F1}">
                <asvg:svgBlip xmlns:asvg="http://schemas.microsoft.com/office/drawing/2016/SVG/main" r:embed="rId5"/>
              </a:ext>
            </a:extLst>
          </a:blip>
          <a:stretch>
            <a:fillRect/>
          </a:stretch>
        </p:blipFill>
        <p:spPr>
          <a:xfrm>
            <a:off x="1668" y="0"/>
            <a:ext cx="5143500" cy="5143500"/>
          </a:xfrm>
          <a:prstGeom prst="rect">
            <a:avLst/>
          </a:prstGeom>
        </p:spPr>
      </p:pic>
      <p:pic>
        <p:nvPicPr>
          <p:cNvPr id="7" name="图形 4">
            <a:extLst>
              <a:ext uri="{FF2B5EF4-FFF2-40B4-BE49-F238E27FC236}">
                <a16:creationId xmlns:a16="http://schemas.microsoft.com/office/drawing/2014/main" id="{C8D35089-8EED-4362-A438-77849CBC711D}"/>
              </a:ext>
            </a:extLst>
          </p:cNvPr>
          <p:cNvPicPr>
            <a:picLocks noChangeAspect="1"/>
          </p:cNvPicPr>
          <p:nvPr userDrawn="1"/>
        </p:nvPicPr>
        <p:blipFill>
          <a:blip r:embed="rId4">
            <a:biLevel thresh="75000"/>
            <a:extLst>
              <a:ext uri="{96DAC541-7B7A-43D3-8B79-37D633B846F1}">
                <asvg:svgBlip xmlns:asvg="http://schemas.microsoft.com/office/drawing/2016/SVG/main" r:embed="rId5"/>
              </a:ext>
            </a:extLst>
          </a:blip>
          <a:stretch>
            <a:fillRect/>
          </a:stretch>
        </p:blipFill>
        <p:spPr>
          <a:xfrm>
            <a:off x="4000500" y="0"/>
            <a:ext cx="5143500" cy="5143500"/>
          </a:xfrm>
          <a:prstGeom prst="rect">
            <a:avLst/>
          </a:prstGeom>
        </p:spPr>
      </p:pic>
      <p:pic>
        <p:nvPicPr>
          <p:cNvPr id="8" name="图形 11">
            <a:extLst>
              <a:ext uri="{FF2B5EF4-FFF2-40B4-BE49-F238E27FC236}">
                <a16:creationId xmlns:a16="http://schemas.microsoft.com/office/drawing/2014/main" id="{05790F96-2E52-40F8-828F-18BB8332BDC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3316" y="281495"/>
            <a:ext cx="8696345" cy="4681785"/>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12192061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25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1250"/>
                                        <p:tgtEl>
                                          <p:spTgt spid="7"/>
                                        </p:tgtEl>
                                      </p:cBhvr>
                                    </p:animEffect>
                                  </p:childTnLst>
                                </p:cTn>
                              </p:par>
                            </p:childTnLst>
                          </p:cTn>
                        </p:par>
                        <p:par>
                          <p:cTn id="11" fill="hold">
                            <p:stCondLst>
                              <p:cond delay="125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7" name="图形 1">
            <a:extLst>
              <a:ext uri="{FF2B5EF4-FFF2-40B4-BE49-F238E27FC236}">
                <a16:creationId xmlns:a16="http://schemas.microsoft.com/office/drawing/2014/main" id="{BD366F68-4391-492B-8CF9-6BBEB04BE1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999416" y="-1999416"/>
            <a:ext cx="5143500" cy="9142332"/>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8" name="图形 11">
            <a:extLst>
              <a:ext uri="{FF2B5EF4-FFF2-40B4-BE49-F238E27FC236}">
                <a16:creationId xmlns:a16="http://schemas.microsoft.com/office/drawing/2014/main" id="{B61CCDB1-1D66-43D7-B6D3-7DEED404AA7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3316" y="281495"/>
            <a:ext cx="8696345" cy="4681785"/>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10083964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8" name="图形 1">
            <a:extLst>
              <a:ext uri="{FF2B5EF4-FFF2-40B4-BE49-F238E27FC236}">
                <a16:creationId xmlns:a16="http://schemas.microsoft.com/office/drawing/2014/main" id="{8931E2D6-9E82-4E63-96F4-BC0A222C02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999416" y="-1999416"/>
            <a:ext cx="5143500" cy="9142332"/>
          </a:xfrm>
          <a:prstGeom prst="rect">
            <a:avLst/>
          </a:prstGeom>
        </p:spPr>
      </p:pic>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137241DB-9DC9-4417-9391-0C11300EAF6C}" type="slidenum">
              <a:rPr lang="en-US"/>
              <a:pPr>
                <a:defRPr/>
              </a:pPr>
              <a:t>‹#›</a:t>
            </a:fld>
            <a:endParaRPr lang="en-US"/>
          </a:p>
        </p:txBody>
      </p:sp>
      <p:pic>
        <p:nvPicPr>
          <p:cNvPr id="7" name="图形 11">
            <a:extLst>
              <a:ext uri="{FF2B5EF4-FFF2-40B4-BE49-F238E27FC236}">
                <a16:creationId xmlns:a16="http://schemas.microsoft.com/office/drawing/2014/main" id="{052E7013-5AAF-4F3F-B1AF-1DFBA16EF7E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9683" y="-1"/>
            <a:ext cx="9012368" cy="4997710"/>
          </a:xfrm>
          <a:prstGeom prst="rect">
            <a:avLst/>
          </a:prstGeom>
          <a:effectLst>
            <a:outerShdw blurRad="152400" dist="38100" dir="2700000" sx="101000" sy="101000" algn="tl" rotWithShape="0">
              <a:prstClr val="black">
                <a:alpha val="21000"/>
              </a:prstClr>
            </a:outerShdw>
          </a:effectLst>
        </p:spPr>
      </p:pic>
    </p:spTree>
    <p:extLst>
      <p:ext uri="{BB962C8B-B14F-4D97-AF65-F5344CB8AC3E}">
        <p14:creationId xmlns:p14="http://schemas.microsoft.com/office/powerpoint/2010/main" val="37915827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EA0A27F-F84A-49F4-A212-3428DD04E71E}"/>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317B76D4-78DA-4FD6-8379-E42C321D7E87}"/>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D2767EBC-E989-412F-9E55-F032936B48F3}"/>
              </a:ext>
            </a:extLst>
          </p:cNvPr>
          <p:cNvSpPr>
            <a:spLocks noGrp="1"/>
          </p:cNvSpPr>
          <p:nvPr>
            <p:ph type="sldNum" sz="quarter" idx="12"/>
          </p:nvPr>
        </p:nvSpPr>
        <p:spPr/>
        <p:txBody>
          <a:bodyPr/>
          <a:lstStyle/>
          <a:p>
            <a:pPr>
              <a:defRPr/>
            </a:pPr>
            <a:fld id="{B04B1B15-749C-4F46-AC03-F4FDEECC4EC0}" type="slidenum">
              <a:rPr lang="en-US" smtClean="0"/>
              <a:pPr>
                <a:defRPr/>
              </a:pPr>
              <a:t>‹#›</a:t>
            </a:fld>
            <a:endParaRPr lang="en-US"/>
          </a:p>
        </p:txBody>
      </p:sp>
      <p:pic>
        <p:nvPicPr>
          <p:cNvPr id="6" name="Picture 5">
            <a:extLst>
              <a:ext uri="{FF2B5EF4-FFF2-40B4-BE49-F238E27FC236}">
                <a16:creationId xmlns:a16="http://schemas.microsoft.com/office/drawing/2014/main" id="{79545FA9-9512-40A2-BAC4-770AA2936A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966631"/>
            <a:ext cx="9144000" cy="3176869"/>
          </a:xfrm>
          <a:prstGeom prst="rect">
            <a:avLst/>
          </a:prstGeom>
        </p:spPr>
      </p:pic>
    </p:spTree>
    <p:extLst>
      <p:ext uri="{BB962C8B-B14F-4D97-AF65-F5344CB8AC3E}">
        <p14:creationId xmlns:p14="http://schemas.microsoft.com/office/powerpoint/2010/main" val="409473823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2023/10/31</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D0273B31-E3CA-4974-A954-14B4940F2EB3}" type="slidenum">
              <a:rPr lang="en-US"/>
              <a:pPr>
                <a:defRPr/>
              </a:pPr>
              <a:t>‹#›</a:t>
            </a:fld>
            <a:endParaRPr lang="en-US"/>
          </a:p>
        </p:txBody>
      </p:sp>
    </p:spTree>
    <p:extLst>
      <p:ext uri="{BB962C8B-B14F-4D97-AF65-F5344CB8AC3E}">
        <p14:creationId xmlns:p14="http://schemas.microsoft.com/office/powerpoint/2010/main" val="2875768543"/>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D066B6EF-B3B3-465D-88EF-4FBCC9E50148}" type="slidenum">
              <a:rPr lang="en-US"/>
              <a:pPr>
                <a:defRPr/>
              </a:pPr>
              <a:t>‹#›</a:t>
            </a:fld>
            <a:endParaRPr lang="en-US"/>
          </a:p>
        </p:txBody>
      </p:sp>
    </p:spTree>
    <p:extLst>
      <p:ext uri="{BB962C8B-B14F-4D97-AF65-F5344CB8AC3E}">
        <p14:creationId xmlns:p14="http://schemas.microsoft.com/office/powerpoint/2010/main" val="1239376724"/>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6EA880AE-4C36-49DE-8998-745D664C76BD}" type="slidenum">
              <a:rPr lang="en-US"/>
              <a:pPr>
                <a:defRPr/>
              </a:pPr>
              <a:t>‹#›</a:t>
            </a:fld>
            <a:endParaRPr lang="en-US"/>
          </a:p>
        </p:txBody>
      </p:sp>
    </p:spTree>
    <p:extLst>
      <p:ext uri="{BB962C8B-B14F-4D97-AF65-F5344CB8AC3E}">
        <p14:creationId xmlns:p14="http://schemas.microsoft.com/office/powerpoint/2010/main" val="294724619"/>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6" y="77392"/>
            <a:ext cx="2060575" cy="44648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42913" y="77392"/>
            <a:ext cx="6030912" cy="4464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16F7CB0E-7DEC-4F9D-B2AF-9C69083917B3}" type="slidenum">
              <a:rPr lang="en-US"/>
              <a:pPr>
                <a:defRPr/>
              </a:pPr>
              <a:t>‹#›</a:t>
            </a:fld>
            <a:endParaRPr lang="en-US"/>
          </a:p>
        </p:txBody>
      </p:sp>
    </p:spTree>
    <p:extLst>
      <p:ext uri="{BB962C8B-B14F-4D97-AF65-F5344CB8AC3E}">
        <p14:creationId xmlns:p14="http://schemas.microsoft.com/office/powerpoint/2010/main" val="2065898642"/>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4" y="77391"/>
            <a:ext cx="8243887" cy="985838"/>
          </a:xfrm>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420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1"/>
            <a:ext cx="4038600" cy="1613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2927747"/>
            <a:ext cx="4038600" cy="161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7"/>
          <p:cNvSpPr>
            <a:spLocks noGrp="1" noChangeArrowheads="1"/>
          </p:cNvSpPr>
          <p:nvPr>
            <p:ph type="dt" sz="half" idx="10"/>
          </p:nvPr>
        </p:nvSpPr>
        <p:spPr>
          <a:ln/>
        </p:spPr>
        <p:txBody>
          <a:bodyPr/>
          <a:lstStyle>
            <a:lvl1pPr>
              <a:defRPr/>
            </a:lvl1pPr>
          </a:lstStyle>
          <a:p>
            <a:pPr>
              <a:defRPr/>
            </a:pPr>
            <a:endParaRPr lang="en-US"/>
          </a:p>
        </p:txBody>
      </p:sp>
      <p:sp>
        <p:nvSpPr>
          <p:cNvPr id="7" name="Rectangle 48"/>
          <p:cNvSpPr>
            <a:spLocks noGrp="1" noChangeArrowheads="1"/>
          </p:cNvSpPr>
          <p:nvPr>
            <p:ph type="ftr" sz="quarter" idx="11"/>
          </p:nvPr>
        </p:nvSpPr>
        <p:spPr>
          <a:ln/>
        </p:spPr>
        <p:txBody>
          <a:bodyPr/>
          <a:lstStyle>
            <a:lvl1pPr>
              <a:defRPr/>
            </a:lvl1pPr>
          </a:lstStyle>
          <a:p>
            <a:pPr>
              <a:defRPr/>
            </a:pPr>
            <a:endParaRPr lang="en-US"/>
          </a:p>
        </p:txBody>
      </p:sp>
      <p:sp>
        <p:nvSpPr>
          <p:cNvPr id="8" name="Rectangle 49"/>
          <p:cNvSpPr>
            <a:spLocks noGrp="1" noChangeArrowheads="1"/>
          </p:cNvSpPr>
          <p:nvPr>
            <p:ph type="sldNum" sz="quarter" idx="12"/>
          </p:nvPr>
        </p:nvSpPr>
        <p:spPr>
          <a:ln/>
        </p:spPr>
        <p:txBody>
          <a:bodyPr/>
          <a:lstStyle>
            <a:lvl1pPr>
              <a:defRPr/>
            </a:lvl1pPr>
          </a:lstStyle>
          <a:p>
            <a:pPr>
              <a:defRPr/>
            </a:pPr>
            <a:fld id="{662F8E87-5C82-4061-87A1-473D5F1267F3}" type="slidenum">
              <a:rPr lang="en-US"/>
              <a:pPr>
                <a:defRPr/>
              </a:pPr>
              <a:t>‹#›</a:t>
            </a:fld>
            <a:endParaRPr lang="en-US"/>
          </a:p>
        </p:txBody>
      </p:sp>
    </p:spTree>
    <p:extLst>
      <p:ext uri="{BB962C8B-B14F-4D97-AF65-F5344CB8AC3E}">
        <p14:creationId xmlns:p14="http://schemas.microsoft.com/office/powerpoint/2010/main" val="3587836803"/>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42914" y="77391"/>
            <a:ext cx="8243887" cy="985838"/>
          </a:xfrm>
        </p:spPr>
        <p:txBody>
          <a:bodyPr/>
          <a:lstStyle/>
          <a:p>
            <a:r>
              <a:rPr lang="en-US"/>
              <a:t>Click to edit Master title style</a:t>
            </a:r>
          </a:p>
        </p:txBody>
      </p:sp>
      <p:sp>
        <p:nvSpPr>
          <p:cNvPr id="3" name="Content Placeholder 2"/>
          <p:cNvSpPr>
            <a:spLocks noGrp="1"/>
          </p:cNvSpPr>
          <p:nvPr>
            <p:ph sz="quarter" idx="1"/>
          </p:nvPr>
        </p:nvSpPr>
        <p:spPr>
          <a:xfrm>
            <a:off x="457200" y="1200151"/>
            <a:ext cx="4038600" cy="1613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1"/>
            <a:ext cx="4038600" cy="1613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2927747"/>
            <a:ext cx="4038600" cy="161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2927747"/>
            <a:ext cx="4038600" cy="161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p:cNvSpPr>
            <a:spLocks noGrp="1" noChangeArrowheads="1"/>
          </p:cNvSpPr>
          <p:nvPr>
            <p:ph type="dt" sz="half" idx="10"/>
          </p:nvPr>
        </p:nvSpPr>
        <p:spPr>
          <a:ln/>
        </p:spPr>
        <p:txBody>
          <a:bodyPr/>
          <a:lstStyle>
            <a:lvl1pPr>
              <a:defRPr/>
            </a:lvl1pPr>
          </a:lstStyle>
          <a:p>
            <a:pPr>
              <a:defRPr/>
            </a:pPr>
            <a:endParaRPr lang="en-US"/>
          </a:p>
        </p:txBody>
      </p:sp>
      <p:sp>
        <p:nvSpPr>
          <p:cNvPr id="8" name="Rectangle 48"/>
          <p:cNvSpPr>
            <a:spLocks noGrp="1" noChangeArrowheads="1"/>
          </p:cNvSpPr>
          <p:nvPr>
            <p:ph type="ftr" sz="quarter" idx="11"/>
          </p:nvPr>
        </p:nvSpPr>
        <p:spPr>
          <a:ln/>
        </p:spPr>
        <p:txBody>
          <a:bodyPr/>
          <a:lstStyle>
            <a:lvl1pPr>
              <a:defRPr/>
            </a:lvl1pPr>
          </a:lstStyle>
          <a:p>
            <a:pPr>
              <a:defRPr/>
            </a:pPr>
            <a:endParaRPr lang="en-US"/>
          </a:p>
        </p:txBody>
      </p:sp>
      <p:sp>
        <p:nvSpPr>
          <p:cNvPr id="9" name="Rectangle 49"/>
          <p:cNvSpPr>
            <a:spLocks noGrp="1" noChangeArrowheads="1"/>
          </p:cNvSpPr>
          <p:nvPr>
            <p:ph type="sldNum" sz="quarter" idx="12"/>
          </p:nvPr>
        </p:nvSpPr>
        <p:spPr>
          <a:ln/>
        </p:spPr>
        <p:txBody>
          <a:bodyPr/>
          <a:lstStyle>
            <a:lvl1pPr>
              <a:defRPr/>
            </a:lvl1pPr>
          </a:lstStyle>
          <a:p>
            <a:pPr>
              <a:defRPr/>
            </a:pPr>
            <a:fld id="{9A6720C7-72F5-4146-8C5D-79F451365181}" type="slidenum">
              <a:rPr lang="en-US"/>
              <a:pPr>
                <a:defRPr/>
              </a:pPr>
              <a:t>‹#›</a:t>
            </a:fld>
            <a:endParaRPr lang="en-US"/>
          </a:p>
        </p:txBody>
      </p:sp>
    </p:spTree>
    <p:extLst>
      <p:ext uri="{BB962C8B-B14F-4D97-AF65-F5344CB8AC3E}">
        <p14:creationId xmlns:p14="http://schemas.microsoft.com/office/powerpoint/2010/main" val="1200901765"/>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a:fillRect/>
          </a:stretch>
        </p:blipFill>
        <p:spPr>
          <a:xfrm>
            <a:off x="0" y="0"/>
            <a:ext cx="9144000" cy="5143500"/>
          </a:xfrm>
          <a:prstGeom prst="rect">
            <a:avLst/>
          </a:prstGeom>
        </p:spPr>
      </p:pic>
    </p:spTree>
    <p:extLst>
      <p:ext uri="{BB962C8B-B14F-4D97-AF65-F5344CB8AC3E}">
        <p14:creationId xmlns:p14="http://schemas.microsoft.com/office/powerpoint/2010/main" val="906720683"/>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a:fillRect/>
          </a:stretch>
        </p:blipFill>
        <p:spPr>
          <a:xfrm>
            <a:off x="0" y="0"/>
            <a:ext cx="9144000" cy="5143500"/>
          </a:xfrm>
          <a:prstGeom prst="rect">
            <a:avLst/>
          </a:prstGeom>
        </p:spPr>
      </p:pic>
      <p:sp>
        <p:nvSpPr>
          <p:cNvPr id="8" name="矩形 7"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p:cNvSpPr/>
          <p:nvPr userDrawn="1"/>
        </p:nvSpPr>
        <p:spPr>
          <a:xfrm>
            <a:off x="155176" y="151334"/>
            <a:ext cx="8833648" cy="4840832"/>
          </a:xfrm>
          <a:prstGeom prst="rect">
            <a:avLst/>
          </a:prstGeom>
          <a:solidFill>
            <a:schemeClr val="bg1"/>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1491269013"/>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a:fillRect/>
          </a:stretch>
        </p:blipFill>
        <p:spPr>
          <a:xfrm>
            <a:off x="0" y="0"/>
            <a:ext cx="9144000" cy="51435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p:cNvSpPr/>
          <p:nvPr userDrawn="1"/>
        </p:nvSpPr>
        <p:spPr>
          <a:xfrm>
            <a:off x="1059652" y="-7494"/>
            <a:ext cx="7024697" cy="5158487"/>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350">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3430238052"/>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32462" b="76623"/>
          <a:stretch>
            <a:fillRect/>
          </a:stretch>
        </p:blipFill>
        <p:spPr>
          <a:xfrm>
            <a:off x="0" y="0"/>
            <a:ext cx="3121890" cy="1620982"/>
          </a:xfrm>
          <a:prstGeom prst="rect">
            <a:avLst/>
          </a:prstGeom>
        </p:spPr>
      </p:pic>
      <p:pic>
        <p:nvPicPr>
          <p:cNvPr id="14" name="图片 13"/>
          <p:cNvPicPr>
            <a:picLocks noChangeAspect="1"/>
          </p:cNvPicPr>
          <p:nvPr userDrawn="1"/>
        </p:nvPicPr>
        <p:blipFill rotWithShape="1">
          <a:blip r:embed="rId3" cstate="print">
            <a:extLst>
              <a:ext uri="{28A0092B-C50C-407E-A947-70E740481C1C}">
                <a14:useLocalDpi xmlns:a14="http://schemas.microsoft.com/office/drawing/2010/main" val="0"/>
              </a:ext>
            </a:extLst>
          </a:blip>
          <a:srcRect r="32462" b="76623"/>
          <a:stretch>
            <a:fillRect/>
          </a:stretch>
        </p:blipFill>
        <p:spPr>
          <a:xfrm flipH="1">
            <a:off x="6013311" y="-2285"/>
            <a:ext cx="3130690" cy="1625551"/>
          </a:xfrm>
          <a:prstGeom prst="rect">
            <a:avLst/>
          </a:prstGeom>
        </p:spPr>
      </p:pic>
      <p:grpSp>
        <p:nvGrpSpPr>
          <p:cNvPr id="8" name="组合 12"/>
          <p:cNvGrpSpPr/>
          <p:nvPr userDrawn="1"/>
        </p:nvGrpSpPr>
        <p:grpSpPr>
          <a:xfrm>
            <a:off x="0" y="3656172"/>
            <a:ext cx="9144000" cy="1487329"/>
            <a:chOff x="0" y="3812345"/>
            <a:chExt cx="12192000" cy="3045655"/>
          </a:xfrm>
        </p:grpSpPr>
        <p:pic>
          <p:nvPicPr>
            <p:cNvPr id="12" name="图片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brightnessContrast bright="10000" contrast="25000"/>
                      </a14:imgEffect>
                      <a14:imgEffect>
                        <a14:saturation sat="69000"/>
                      </a14:imgEffect>
                    </a14:imgLayer>
                  </a14:imgProps>
                </a:ext>
                <a:ext uri="{28A0092B-C50C-407E-A947-70E740481C1C}">
                  <a14:useLocalDpi xmlns:a14="http://schemas.microsoft.com/office/drawing/2010/main" val="0"/>
                </a:ext>
              </a:extLst>
            </a:blip>
            <a:srcRect t="55590"/>
            <a:stretch>
              <a:fillRect/>
            </a:stretch>
          </p:blipFill>
          <p:spPr>
            <a:xfrm>
              <a:off x="0" y="3812345"/>
              <a:ext cx="6858000" cy="3045655"/>
            </a:xfrm>
            <a:prstGeom prst="rect">
              <a:avLst/>
            </a:prstGeom>
          </p:spPr>
        </p:pic>
        <p:pic>
          <p:nvPicPr>
            <p:cNvPr id="19" name="图片 20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brightnessContrast bright="10000" contrast="25000"/>
                      </a14:imgEffect>
                      <a14:imgEffect>
                        <a14:saturation sat="69000"/>
                      </a14:imgEffect>
                    </a14:imgLayer>
                  </a14:imgProps>
                </a:ext>
                <a:ext uri="{28A0092B-C50C-407E-A947-70E740481C1C}">
                  <a14:useLocalDpi xmlns:a14="http://schemas.microsoft.com/office/drawing/2010/main" val="0"/>
                </a:ext>
              </a:extLst>
            </a:blip>
            <a:srcRect l="22222" t="55590"/>
            <a:stretch>
              <a:fillRect/>
            </a:stretch>
          </p:blipFill>
          <p:spPr>
            <a:xfrm flipH="1">
              <a:off x="6858000" y="3812345"/>
              <a:ext cx="5334000" cy="3045655"/>
            </a:xfrm>
            <a:prstGeom prst="rect">
              <a:avLst/>
            </a:prstGeom>
          </p:spPr>
        </p:pic>
      </p:grpSp>
    </p:spTree>
    <p:extLst>
      <p:ext uri="{BB962C8B-B14F-4D97-AF65-F5344CB8AC3E}">
        <p14:creationId xmlns:p14="http://schemas.microsoft.com/office/powerpoint/2010/main" val="3213622588"/>
      </p:ext>
    </p:extLst>
  </p:cSld>
  <p:clrMapOvr>
    <a:masterClrMapping/>
  </p:clrMapOvr>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image" Target="../media/image9.sv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sv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2.png"/><Relationship Id="rId5" Type="http://schemas.openxmlformats.org/officeDocument/2006/relationships/slideLayout" Target="../slideLayouts/slideLayout5.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10.xml"/><Relationship Id="rId19" Type="http://schemas.openxmlformats.org/officeDocument/2006/relationships/image" Target="../media/image7.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image" Target="../media/image10.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3.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theme" Target="../theme/theme7.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8.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0CA367A7-1CD9-4C55-9853-ECF0E30C497B}"/>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500"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anim calcmode="lin" valueType="num">
                                      <p:cBhvr>
                                        <p:cTn id="14" dur="500" fill="hold"/>
                                        <p:tgtEl>
                                          <p:spTgt spid="15"/>
                                        </p:tgtEl>
                                        <p:attrNameLst>
                                          <p:attrName>ppt_x</p:attrName>
                                        </p:attrNameLst>
                                      </p:cBhvr>
                                      <p:tavLst>
                                        <p:tav tm="0">
                                          <p:val>
                                            <p:strVal val="#ppt_x"/>
                                          </p:val>
                                        </p:tav>
                                        <p:tav tm="100000">
                                          <p:val>
                                            <p:strVal val="#ppt_x"/>
                                          </p:val>
                                        </p:tav>
                                      </p:tavLst>
                                    </p:anim>
                                    <p:anim calcmode="lin" valueType="num">
                                      <p:cBhvr>
                                        <p:cTn id="15"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99"/>
            </a:gs>
            <a:gs pos="100000">
              <a:srgbClr val="FF99FF"/>
            </a:gs>
          </a:gsLst>
          <a:lin ang="5400000" scaled="1"/>
        </a:gradFill>
        <a:effectLst/>
      </p:bgPr>
    </p:bg>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98659"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8660"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050" b="0">
                <a:solidFill>
                  <a:schemeClr val="tx1"/>
                </a:solidFill>
                <a:latin typeface="+mn-lt"/>
              </a:defRPr>
            </a:lvl1pPr>
          </a:lstStyle>
          <a:p>
            <a:pPr fontAlgn="base">
              <a:spcAft>
                <a:spcPct val="0"/>
              </a:spcAft>
            </a:pPr>
            <a:endParaRPr lang="en-US">
              <a:solidFill>
                <a:srgbClr val="000000"/>
              </a:solidFill>
            </a:endParaRPr>
          </a:p>
        </p:txBody>
      </p:sp>
      <p:sp>
        <p:nvSpPr>
          <p:cNvPr id="198661"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defRPr sz="1050" b="0">
                <a:solidFill>
                  <a:schemeClr val="tx1"/>
                </a:solidFill>
                <a:latin typeface="+mn-lt"/>
              </a:defRPr>
            </a:lvl1pPr>
          </a:lstStyle>
          <a:p>
            <a:pPr fontAlgn="base">
              <a:spcAft>
                <a:spcPct val="0"/>
              </a:spcAft>
            </a:pPr>
            <a:endParaRPr lang="en-US">
              <a:solidFill>
                <a:srgbClr val="000000"/>
              </a:solidFill>
            </a:endParaRPr>
          </a:p>
        </p:txBody>
      </p:sp>
      <p:sp>
        <p:nvSpPr>
          <p:cNvPr id="198662"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050" b="0">
                <a:solidFill>
                  <a:schemeClr val="tx1"/>
                </a:solidFill>
                <a:latin typeface="+mn-lt"/>
              </a:defRPr>
            </a:lvl1pPr>
          </a:lstStyle>
          <a:p>
            <a:pPr fontAlgn="base">
              <a:spcAft>
                <a:spcPct val="0"/>
              </a:spcAft>
            </a:pPr>
            <a:fld id="{7A897C98-2294-4F15-8C03-0B114E80B306}" type="slidenum">
              <a:rPr lang="en-US" smtClean="0">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71561602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txStyles>
    <p:titleStyle>
      <a:lvl1pPr algn="ctr" rtl="0" fontAlgn="base">
        <a:spcBef>
          <a:spcPct val="0"/>
        </a:spcBef>
        <a:spcAft>
          <a:spcPct val="0"/>
        </a:spcAft>
        <a:defRPr sz="33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charset="0"/>
        </a:defRPr>
      </a:lvl2pPr>
      <a:lvl3pPr algn="ctr" rtl="0" fontAlgn="base">
        <a:spcBef>
          <a:spcPct val="0"/>
        </a:spcBef>
        <a:spcAft>
          <a:spcPct val="0"/>
        </a:spcAft>
        <a:defRPr sz="3300">
          <a:solidFill>
            <a:schemeClr val="tx2"/>
          </a:solidFill>
          <a:latin typeface="Arial" charset="0"/>
        </a:defRPr>
      </a:lvl3pPr>
      <a:lvl4pPr algn="ctr" rtl="0" fontAlgn="base">
        <a:spcBef>
          <a:spcPct val="0"/>
        </a:spcBef>
        <a:spcAft>
          <a:spcPct val="0"/>
        </a:spcAft>
        <a:defRPr sz="3300">
          <a:solidFill>
            <a:schemeClr val="tx2"/>
          </a:solidFill>
          <a:latin typeface="Arial" charset="0"/>
        </a:defRPr>
      </a:lvl4pPr>
      <a:lvl5pPr algn="ctr" rtl="0" fontAlgn="base">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fontAlgn="base">
        <a:spcBef>
          <a:spcPct val="20000"/>
        </a:spcBef>
        <a:spcAft>
          <a:spcPct val="0"/>
        </a:spcAft>
        <a:buChar char="•"/>
        <a:defRPr sz="2400">
          <a:solidFill>
            <a:schemeClr val="tx1"/>
          </a:solidFill>
          <a:latin typeface="+mn-lt"/>
          <a:ea typeface="+mn-ea"/>
          <a:cs typeface="+mn-cs"/>
        </a:defRPr>
      </a:lvl1pPr>
      <a:lvl2pPr marL="557213" indent="-214313" algn="l" rtl="0" fontAlgn="base">
        <a:spcBef>
          <a:spcPct val="20000"/>
        </a:spcBef>
        <a:spcAft>
          <a:spcPct val="0"/>
        </a:spcAft>
        <a:buChar char="–"/>
        <a:defRPr sz="2100">
          <a:solidFill>
            <a:schemeClr val="tx1"/>
          </a:solidFill>
          <a:latin typeface="+mn-lt"/>
        </a:defRPr>
      </a:lvl2pPr>
      <a:lvl3pPr marL="857250" indent="-171450" algn="l" rtl="0" fontAlgn="base">
        <a:spcBef>
          <a:spcPct val="20000"/>
        </a:spcBef>
        <a:spcAft>
          <a:spcPct val="0"/>
        </a:spcAft>
        <a:buChar char="•"/>
        <a:defRPr sz="1800">
          <a:solidFill>
            <a:schemeClr val="tx1"/>
          </a:solidFill>
          <a:latin typeface="+mn-lt"/>
        </a:defRPr>
      </a:lvl3pPr>
      <a:lvl4pPr marL="1200150" indent="-171450" algn="l" rtl="0" fontAlgn="base">
        <a:spcBef>
          <a:spcPct val="20000"/>
        </a:spcBef>
        <a:spcAft>
          <a:spcPct val="0"/>
        </a:spcAft>
        <a:buChar char="–"/>
        <a:defRPr sz="1500">
          <a:solidFill>
            <a:schemeClr val="tx1"/>
          </a:solidFill>
          <a:latin typeface="+mn-lt"/>
        </a:defRPr>
      </a:lvl4pPr>
      <a:lvl5pPr marL="1543050" indent="-171450" algn="l" rtl="0" fontAlgn="base">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2230582" y="1373620"/>
            <a:ext cx="4572000" cy="1013098"/>
          </a:xfrm>
          <a:prstGeom prst="rect">
            <a:avLst/>
          </a:prstGeom>
        </p:spPr>
        <p:txBody>
          <a:bodyPr>
            <a:spAutoFit/>
          </a:bodyPr>
          <a:lstStyle/>
          <a:p>
            <a:pPr marL="0" marR="0" lvl="0" indent="0" algn="just" defTabSz="685800" rtl="0" eaLnBrk="1" fontAlgn="auto" latinLnBrk="0" hangingPunct="1">
              <a:lnSpc>
                <a:spcPct val="200000"/>
              </a:lnSpc>
              <a:spcBef>
                <a:spcPts val="0"/>
              </a:spcBef>
              <a:spcAft>
                <a:spcPts val="0"/>
              </a:spcAft>
              <a:buClrTx/>
              <a:buSzTx/>
              <a:buFontTx/>
              <a:buNone/>
              <a:tabLst/>
              <a:defRPr/>
            </a:pPr>
            <a:r>
              <a:rPr kumimoji="0" lang="zh-CN" altLang="en-US" sz="1050" b="1" i="0" u="none" strike="noStrike" kern="1200" cap="none" spc="0" normalizeH="0" baseline="0" noProof="0" dirty="0">
                <a:ln>
                  <a:noFill/>
                </a:ln>
                <a:solidFill>
                  <a:srgbClr val="77BAAA">
                    <a:lumMod val="50000"/>
                    <a:alpha val="0"/>
                  </a:srgbClr>
                </a:solidFill>
                <a:effectLst/>
                <a:uLnTx/>
                <a:uFillTx/>
                <a:latin typeface="逐浪细阁体" panose="03000509000000000000" pitchFamily="65" charset="-122"/>
                <a:ea typeface="逐浪细阁体" panose="03000509000000000000" pitchFamily="65" charset="-122"/>
                <a:cs typeface="+mn-cs"/>
                <a:sym typeface="逐浪细阁体" panose="03000509000000000000" pitchFamily="65" charset="-122"/>
              </a:rPr>
              <a:t>感谢您下载包图网平台上提供的</a:t>
            </a:r>
            <a:r>
              <a:rPr kumimoji="0" lang="en-US" altLang="zh-CN" sz="1050" b="1" i="0" u="none" strike="noStrike" kern="1200" cap="none" spc="0" normalizeH="0" baseline="0" noProof="0" dirty="0">
                <a:ln>
                  <a:noFill/>
                </a:ln>
                <a:solidFill>
                  <a:srgbClr val="77BAAA">
                    <a:lumMod val="50000"/>
                    <a:alpha val="0"/>
                  </a:srgbClr>
                </a:solidFill>
                <a:effectLst/>
                <a:uLnTx/>
                <a:uFillTx/>
                <a:latin typeface="逐浪细阁体" panose="03000509000000000000" pitchFamily="65" charset="-122"/>
                <a:ea typeface="逐浪细阁体" panose="03000509000000000000" pitchFamily="65" charset="-122"/>
                <a:cs typeface="+mn-cs"/>
                <a:sym typeface="逐浪细阁体" panose="03000509000000000000" pitchFamily="65" charset="-122"/>
              </a:rPr>
              <a:t>PPT</a:t>
            </a:r>
            <a:r>
              <a:rPr kumimoji="0" lang="zh-CN" altLang="en-US" sz="1050" b="1" i="0" u="none" strike="noStrike" kern="1200" cap="none" spc="0" normalizeH="0" baseline="0" noProof="0" dirty="0">
                <a:ln>
                  <a:noFill/>
                </a:ln>
                <a:solidFill>
                  <a:srgbClr val="77BAAA">
                    <a:lumMod val="50000"/>
                    <a:alpha val="0"/>
                  </a:srgbClr>
                </a:solidFill>
                <a:effectLst/>
                <a:uLnTx/>
                <a:uFillTx/>
                <a:latin typeface="逐浪细阁体" panose="03000509000000000000" pitchFamily="65" charset="-122"/>
                <a:ea typeface="逐浪细阁体" panose="03000509000000000000" pitchFamily="65" charset="-122"/>
                <a:cs typeface="+mn-cs"/>
                <a:sym typeface="逐浪细阁体" panose="03000509000000000000" pitchFamily="65" charset="-122"/>
              </a:rPr>
              <a:t>作品为了您和包图网以及原创作者的利益请勿复制、传播、销售否则将承担法律责任！包图网将对作品进行维权按照传播下载次数进行十倍的索取赔偿！</a:t>
            </a:r>
            <a:endParaRPr kumimoji="0" lang="en-US" altLang="zh-CN" sz="1050" b="1" i="0" u="none" strike="noStrike" kern="1200" cap="none" spc="0" normalizeH="0" baseline="0" noProof="0" dirty="0">
              <a:ln>
                <a:noFill/>
              </a:ln>
              <a:solidFill>
                <a:srgbClr val="77BAAA">
                  <a:lumMod val="50000"/>
                  <a:alpha val="0"/>
                </a:srgbClr>
              </a:solidFill>
              <a:effectLst/>
              <a:uLnTx/>
              <a:uFillTx/>
              <a:latin typeface="逐浪细阁体" panose="03000509000000000000" pitchFamily="65" charset="-122"/>
              <a:ea typeface="逐浪细阁体" panose="03000509000000000000" pitchFamily="65" charset="-122"/>
              <a:cs typeface="+mn-cs"/>
              <a:sym typeface="逐浪细阁体" panose="03000509000000000000" pitchFamily="65" charset="-122"/>
            </a:endParaRPr>
          </a:p>
        </p:txBody>
      </p:sp>
    </p:spTree>
    <p:extLst>
      <p:ext uri="{BB962C8B-B14F-4D97-AF65-F5344CB8AC3E}">
        <p14:creationId xmlns:p14="http://schemas.microsoft.com/office/powerpoint/2010/main" val="2197036271"/>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6656096-6D42-4E67-AF7B-B0A066845955}"/>
              </a:ext>
            </a:extLst>
          </p:cNvPr>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Rectangle 3">
            <a:extLst>
              <a:ext uri="{FF2B5EF4-FFF2-40B4-BE49-F238E27FC236}">
                <a16:creationId xmlns:a16="http://schemas.microsoft.com/office/drawing/2014/main" id="{F1B553BA-89C4-47ED-9A01-F07A6AB79C0A}"/>
              </a:ext>
            </a:extLst>
          </p:cNvPr>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52260" name="Rectangle 4">
            <a:extLst>
              <a:ext uri="{FF2B5EF4-FFF2-40B4-BE49-F238E27FC236}">
                <a16:creationId xmlns:a16="http://schemas.microsoft.com/office/drawing/2014/main" id="{EF9196BE-22CC-4B8A-9756-0ADCFCF35995}"/>
              </a:ext>
            </a:extLst>
          </p:cNvPr>
          <p:cNvSpPr>
            <a:spLocks noGrp="1" noChangeArrowheads="1"/>
          </p:cNvSpPr>
          <p:nvPr>
            <p:ph type="dt" sz="half" idx="2"/>
          </p:nvPr>
        </p:nvSpPr>
        <p:spPr bwMode="auto">
          <a:xfrm>
            <a:off x="457200" y="4683919"/>
            <a:ext cx="2133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50">
                <a:latin typeface="+mn-lt"/>
                <a:cs typeface="+mn-cs"/>
              </a:defRPr>
            </a:lvl1pPr>
          </a:lstStyle>
          <a:p>
            <a:pPr>
              <a:defRPr/>
            </a:pPr>
            <a:fld id="{F0D909E1-EA38-4AB5-96A4-37886234B4D3}" type="datetimeFigureOut">
              <a:rPr lang="en-US"/>
              <a:pPr>
                <a:defRPr/>
              </a:pPr>
              <a:t>10/31/2023</a:t>
            </a:fld>
            <a:endParaRPr lang="en-US"/>
          </a:p>
        </p:txBody>
      </p:sp>
      <p:sp>
        <p:nvSpPr>
          <p:cNvPr id="352261" name="Rectangle 5">
            <a:extLst>
              <a:ext uri="{FF2B5EF4-FFF2-40B4-BE49-F238E27FC236}">
                <a16:creationId xmlns:a16="http://schemas.microsoft.com/office/drawing/2014/main" id="{AA5AA49E-008D-4278-83E2-BC85F269278C}"/>
              </a:ext>
            </a:extLst>
          </p:cNvPr>
          <p:cNvSpPr>
            <a:spLocks noGrp="1" noChangeArrowheads="1"/>
          </p:cNvSpPr>
          <p:nvPr>
            <p:ph type="ftr" sz="quarter" idx="3"/>
          </p:nvPr>
        </p:nvSpPr>
        <p:spPr bwMode="auto">
          <a:xfrm>
            <a:off x="3124200" y="4683919"/>
            <a:ext cx="2895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50">
                <a:latin typeface="+mn-lt"/>
                <a:cs typeface="+mn-cs"/>
              </a:defRPr>
            </a:lvl1pPr>
          </a:lstStyle>
          <a:p>
            <a:pPr>
              <a:defRPr/>
            </a:pPr>
            <a:endParaRPr lang="en-US"/>
          </a:p>
        </p:txBody>
      </p:sp>
      <p:sp>
        <p:nvSpPr>
          <p:cNvPr id="352262" name="Rectangle 6">
            <a:extLst>
              <a:ext uri="{FF2B5EF4-FFF2-40B4-BE49-F238E27FC236}">
                <a16:creationId xmlns:a16="http://schemas.microsoft.com/office/drawing/2014/main" id="{25523B1D-BA3F-409A-B12B-C678A862FED6}"/>
              </a:ext>
            </a:extLst>
          </p:cNvPr>
          <p:cNvSpPr>
            <a:spLocks noGrp="1" noChangeArrowheads="1"/>
          </p:cNvSpPr>
          <p:nvPr>
            <p:ph type="sldNum" sz="quarter" idx="4"/>
          </p:nvPr>
        </p:nvSpPr>
        <p:spPr bwMode="auto">
          <a:xfrm>
            <a:off x="6553200" y="4683919"/>
            <a:ext cx="2133600" cy="3571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50" smtClean="0">
                <a:latin typeface="Arial" panose="020B0604020202020204" pitchFamily="34" charset="0"/>
                <a:cs typeface="Arial" panose="020B0604020202020204" pitchFamily="34" charset="0"/>
              </a:defRPr>
            </a:lvl1pPr>
          </a:lstStyle>
          <a:p>
            <a:pPr>
              <a:defRPr/>
            </a:pPr>
            <a:fld id="{18BB7F8F-CB03-42F3-A2EE-3A3CB544EA1E}" type="slidenum">
              <a:rPr lang="en-US" altLang="en-US"/>
              <a:pPr>
                <a:defRPr/>
              </a:pPr>
              <a:t>‹#›</a:t>
            </a:fld>
            <a:endParaRPr lang="en-US" altLang="en-US"/>
          </a:p>
        </p:txBody>
      </p:sp>
    </p:spTree>
    <p:extLst>
      <p:ext uri="{BB962C8B-B14F-4D97-AF65-F5344CB8AC3E}">
        <p14:creationId xmlns:p14="http://schemas.microsoft.com/office/powerpoint/2010/main" val="2635891077"/>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itchFamily="34" charset="0"/>
          <a:cs typeface="Arial" pitchFamily="34" charset="0"/>
        </a:defRPr>
      </a:lvl2pPr>
      <a:lvl3pPr algn="ctr" rtl="0" eaLnBrk="0" fontAlgn="base" hangingPunct="0">
        <a:spcBef>
          <a:spcPct val="0"/>
        </a:spcBef>
        <a:spcAft>
          <a:spcPct val="0"/>
        </a:spcAft>
        <a:defRPr sz="3300">
          <a:solidFill>
            <a:schemeClr val="tx2"/>
          </a:solidFill>
          <a:latin typeface="Arial" pitchFamily="34" charset="0"/>
          <a:cs typeface="Arial" pitchFamily="34" charset="0"/>
        </a:defRPr>
      </a:lvl3pPr>
      <a:lvl4pPr algn="ctr" rtl="0" eaLnBrk="0" fontAlgn="base" hangingPunct="0">
        <a:spcBef>
          <a:spcPct val="0"/>
        </a:spcBef>
        <a:spcAft>
          <a:spcPct val="0"/>
        </a:spcAft>
        <a:defRPr sz="3300">
          <a:solidFill>
            <a:schemeClr val="tx2"/>
          </a:solidFill>
          <a:latin typeface="Arial" pitchFamily="34" charset="0"/>
          <a:cs typeface="Arial" pitchFamily="34" charset="0"/>
        </a:defRPr>
      </a:lvl4pPr>
      <a:lvl5pPr algn="ctr" rtl="0" eaLnBrk="0" fontAlgn="base" hangingPunct="0">
        <a:spcBef>
          <a:spcPct val="0"/>
        </a:spcBef>
        <a:spcAft>
          <a:spcPct val="0"/>
        </a:spcAft>
        <a:defRPr sz="3300">
          <a:solidFill>
            <a:schemeClr val="tx2"/>
          </a:solidFill>
          <a:latin typeface="Arial" pitchFamily="34" charset="0"/>
          <a:cs typeface="Arial" pitchFamily="34" charset="0"/>
        </a:defRPr>
      </a:lvl5pPr>
      <a:lvl6pPr marL="342900" algn="ctr" rtl="0" fontAlgn="base">
        <a:spcBef>
          <a:spcPct val="0"/>
        </a:spcBef>
        <a:spcAft>
          <a:spcPct val="0"/>
        </a:spcAft>
        <a:defRPr sz="3300">
          <a:solidFill>
            <a:schemeClr val="tx2"/>
          </a:solidFill>
          <a:latin typeface="Arial" pitchFamily="34" charset="0"/>
          <a:cs typeface="Arial" pitchFamily="34" charset="0"/>
        </a:defRPr>
      </a:lvl6pPr>
      <a:lvl7pPr marL="685800" algn="ctr" rtl="0" fontAlgn="base">
        <a:spcBef>
          <a:spcPct val="0"/>
        </a:spcBef>
        <a:spcAft>
          <a:spcPct val="0"/>
        </a:spcAft>
        <a:defRPr sz="3300">
          <a:solidFill>
            <a:schemeClr val="tx2"/>
          </a:solidFill>
          <a:latin typeface="Arial" pitchFamily="34" charset="0"/>
          <a:cs typeface="Arial" pitchFamily="34" charset="0"/>
        </a:defRPr>
      </a:lvl7pPr>
      <a:lvl8pPr marL="1028700" algn="ctr" rtl="0" fontAlgn="base">
        <a:spcBef>
          <a:spcPct val="0"/>
        </a:spcBef>
        <a:spcAft>
          <a:spcPct val="0"/>
        </a:spcAft>
        <a:defRPr sz="3300">
          <a:solidFill>
            <a:schemeClr val="tx2"/>
          </a:solidFill>
          <a:latin typeface="Arial" pitchFamily="34" charset="0"/>
          <a:cs typeface="Arial" pitchFamily="34" charset="0"/>
        </a:defRPr>
      </a:lvl8pPr>
      <a:lvl9pPr marL="1371600" algn="ctr" rtl="0" fontAlgn="base">
        <a:spcBef>
          <a:spcPct val="0"/>
        </a:spcBef>
        <a:spcAft>
          <a:spcPct val="0"/>
        </a:spcAft>
        <a:defRPr sz="3300">
          <a:solidFill>
            <a:schemeClr val="tx2"/>
          </a:solidFill>
          <a:latin typeface="Arial" pitchFamily="34" charset="0"/>
          <a:cs typeface="Arial" pitchFamily="34"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cs typeface="+mn-cs"/>
        </a:defRPr>
      </a:lvl2pPr>
      <a:lvl3pPr marL="857250" indent="-171450" algn="l" rtl="0" eaLnBrk="0" fontAlgn="base" hangingPunct="0">
        <a:spcBef>
          <a:spcPct val="20000"/>
        </a:spcBef>
        <a:spcAft>
          <a:spcPct val="0"/>
        </a:spcAft>
        <a:buChar char="•"/>
        <a:defRPr sz="1800">
          <a:solidFill>
            <a:schemeClr val="tx1"/>
          </a:solidFill>
          <a:latin typeface="+mn-lt"/>
          <a:cs typeface="+mn-cs"/>
        </a:defRPr>
      </a:lvl3pPr>
      <a:lvl4pPr marL="1200150" indent="-171450" algn="l" rtl="0" eaLnBrk="0" fontAlgn="base" hangingPunct="0">
        <a:spcBef>
          <a:spcPct val="20000"/>
        </a:spcBef>
        <a:spcAft>
          <a:spcPct val="0"/>
        </a:spcAft>
        <a:buChar char="–"/>
        <a:defRPr sz="1500">
          <a:solidFill>
            <a:schemeClr val="tx1"/>
          </a:solidFill>
          <a:latin typeface="+mn-lt"/>
          <a:cs typeface="+mn-cs"/>
        </a:defRPr>
      </a:lvl4pPr>
      <a:lvl5pPr marL="1543050" indent="-171450" algn="l" rtl="0" eaLnBrk="0" fontAlgn="base" hangingPunct="0">
        <a:spcBef>
          <a:spcPct val="20000"/>
        </a:spcBef>
        <a:spcAft>
          <a:spcPct val="0"/>
        </a:spcAft>
        <a:buChar char="»"/>
        <a:defRPr sz="1500">
          <a:solidFill>
            <a:schemeClr val="tx1"/>
          </a:solidFill>
          <a:latin typeface="+mn-lt"/>
          <a:cs typeface="+mn-cs"/>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628650" y="273844"/>
            <a:ext cx="7886700" cy="994172"/>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628650" y="1369219"/>
            <a:ext cx="7886700" cy="3263504"/>
          </a:xfrm>
          <a:prstGeom prst="rect">
            <a:avLst/>
          </a:prstGeom>
          <a:noFill/>
          <a:ln w="9525">
            <a:noFill/>
          </a:ln>
        </p:spPr>
        <p:txBody>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defTabSz="685800">
              <a:buClrTx/>
              <a:defRPr/>
            </a:pPr>
            <a:fld id="{CB96F4DE-7606-4783-A875-321DC18AB7E6}" type="datetimeFigureOut">
              <a:rPr lang="en-US" kern="1200" smtClean="0">
                <a:ea typeface="+mn-ea"/>
                <a:cs typeface="+mn-cs"/>
              </a:rPr>
              <a:pPr defTabSz="685800">
                <a:buClrTx/>
                <a:defRPr/>
              </a:pPr>
              <a:t>10/31/2023</a:t>
            </a:fld>
            <a:endParaRPr lang="en-US" kern="120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defTabSz="685800">
              <a:buClrTx/>
              <a:defRPr/>
            </a:pPr>
            <a:endParaRPr lang="en-US" kern="1200">
              <a:ea typeface="+mn-ea"/>
              <a:cs typeface="+mn-cs"/>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wrap="square" lIns="91440" tIns="45720" rIns="91440" bIns="45720" numCol="1" anchor="ctr" anchorCtr="0" compatLnSpc="1"/>
          <a:lstStyle>
            <a:lvl1pPr algn="r" eaLnBrk="1" hangingPunct="1">
              <a:defRPr sz="900">
                <a:solidFill>
                  <a:srgbClr val="898989"/>
                </a:solidFill>
              </a:defRPr>
            </a:lvl1p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296205835"/>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Lst>
  <p:hf sldNum="0" hdr="0" ftr="0" dt="0"/>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A373EB63-945B-43EF-BC43-DFC72FC76E8A}" type="datetimeFigureOut">
              <a:rPr lang="zh-CN" altLang="en-US" smtClean="0"/>
              <a:t>2023/10/31</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16126A0A-8735-4290-A149-A2664330D04C}" type="slidenum">
              <a:rPr lang="zh-CN" altLang="en-US" smtClean="0"/>
              <a:t>‹#›</a:t>
            </a:fld>
            <a:endParaRPr lang="zh-CN" altLang="en-US"/>
          </a:p>
        </p:txBody>
      </p:sp>
    </p:spTree>
    <p:extLst>
      <p:ext uri="{BB962C8B-B14F-4D97-AF65-F5344CB8AC3E}">
        <p14:creationId xmlns:p14="http://schemas.microsoft.com/office/powerpoint/2010/main" val="291406039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mc:AlternateContent xmlns:mc="http://schemas.openxmlformats.org/markup-compatibility/2006" xmlns:p14="http://schemas.microsoft.com/office/powerpoint/2010/main">
    <mc:Choice Requires="p14">
      <p:transition p14:dur="10" advClick="0" advTm="0">
        <p:random/>
      </p:transition>
    </mc:Choice>
    <mc:Fallback xmlns="">
      <p:transition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zh-CN"/>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44EF9015-E7A8-4CF7-9FF5-ABDB3348ADAE}"/>
              </a:ext>
            </a:extLst>
          </p:cNvPr>
          <p:cNvSpPr txBox="1"/>
          <p:nvPr userDrawn="1"/>
        </p:nvSpPr>
        <p:spPr>
          <a:xfrm>
            <a:off x="0" y="-1203499"/>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349229" name="Rectangle 45"/>
          <p:cNvSpPr>
            <a:spLocks noGrp="1" noChangeArrowheads="1"/>
          </p:cNvSpPr>
          <p:nvPr>
            <p:ph type="title"/>
          </p:nvPr>
        </p:nvSpPr>
        <p:spPr bwMode="auto">
          <a:xfrm>
            <a:off x="442914" y="77391"/>
            <a:ext cx="8243887" cy="98583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9220" name="Rectangle 46"/>
          <p:cNvSpPr>
            <a:spLocks noGrp="1" noChangeArrowheads="1"/>
          </p:cNvSpPr>
          <p:nvPr>
            <p:ph type="body" idx="1"/>
          </p:nvPr>
        </p:nvSpPr>
        <p:spPr bwMode="auto">
          <a:xfrm>
            <a:off x="457200" y="1200151"/>
            <a:ext cx="8229600" cy="33420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9231" name="Rectangle 47"/>
          <p:cNvSpPr>
            <a:spLocks noGrp="1" noChangeArrowheads="1"/>
          </p:cNvSpPr>
          <p:nvPr>
            <p:ph type="dt" sz="half" idx="2"/>
          </p:nvPr>
        </p:nvSpPr>
        <p:spPr bwMode="auto">
          <a:xfrm>
            <a:off x="457200" y="4682729"/>
            <a:ext cx="21336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050"/>
            </a:lvl1pPr>
          </a:lstStyle>
          <a:p>
            <a:pPr>
              <a:defRPr/>
            </a:pPr>
            <a:endParaRPr lang="en-US"/>
          </a:p>
        </p:txBody>
      </p:sp>
      <p:sp>
        <p:nvSpPr>
          <p:cNvPr id="349232" name="Rectangle 48"/>
          <p:cNvSpPr>
            <a:spLocks noGrp="1" noChangeArrowheads="1"/>
          </p:cNvSpPr>
          <p:nvPr>
            <p:ph type="ftr" sz="quarter" idx="3"/>
          </p:nvPr>
        </p:nvSpPr>
        <p:spPr bwMode="auto">
          <a:xfrm>
            <a:off x="3124200" y="4686300"/>
            <a:ext cx="28956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050"/>
            </a:lvl1pPr>
          </a:lstStyle>
          <a:p>
            <a:pPr>
              <a:defRPr/>
            </a:pPr>
            <a:endParaRPr lang="en-US"/>
          </a:p>
        </p:txBody>
      </p:sp>
      <p:sp>
        <p:nvSpPr>
          <p:cNvPr id="349233" name="Rectangle 49"/>
          <p:cNvSpPr>
            <a:spLocks noGrp="1" noChangeArrowheads="1"/>
          </p:cNvSpPr>
          <p:nvPr>
            <p:ph type="sldNum" sz="quarter" idx="4"/>
          </p:nvPr>
        </p:nvSpPr>
        <p:spPr bwMode="auto">
          <a:xfrm>
            <a:off x="6553200" y="4682729"/>
            <a:ext cx="21336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B04B1B15-749C-4F46-AC03-F4FDEECC4EC0}" type="slidenum">
              <a:rPr lang="en-US"/>
              <a:pPr>
                <a:defRPr/>
              </a:pPr>
              <a:t>‹#›</a:t>
            </a:fld>
            <a:endParaRPr lang="en-US"/>
          </a:p>
        </p:txBody>
      </p:sp>
    </p:spTree>
    <p:extLst>
      <p:ext uri="{BB962C8B-B14F-4D97-AF65-F5344CB8AC3E}">
        <p14:creationId xmlns:p14="http://schemas.microsoft.com/office/powerpoint/2010/main" val="1816325928"/>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29" r:id="rId14"/>
    <p:sldLayoutId id="2147483930" r:id="rId15"/>
    <p:sldLayoutId id="2147483931" r:id="rId16"/>
    <p:sldLayoutId id="2147483932" r:id="rId17"/>
    <p:sldLayoutId id="2147483933" r:id="rId18"/>
    <p:sldLayoutId id="2147483934" r:id="rId19"/>
    <p:sldLayoutId id="2147483935" r:id="rId20"/>
    <p:sldLayoutId id="2147483936" r:id="rId21"/>
    <p:sldLayoutId id="2147483937" r:id="rId22"/>
    <p:sldLayoutId id="2147483938" r:id="rId23"/>
    <p:sldLayoutId id="2147483939" r:id="rId24"/>
    <p:sldLayoutId id="2147483940" r:id="rId25"/>
  </p:sldLayoutIdLst>
  <p:transition/>
  <p:txStyles>
    <p:titleStyle>
      <a:lvl1pPr algn="ctr" rtl="0" eaLnBrk="0" fontAlgn="base" hangingPunct="0">
        <a:lnSpc>
          <a:spcPct val="90000"/>
        </a:lnSpc>
        <a:spcBef>
          <a:spcPct val="0"/>
        </a:spcBef>
        <a:spcAft>
          <a:spcPct val="0"/>
        </a:spcAft>
        <a:defRPr sz="33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5pPr>
      <a:lvl6pPr marL="342900" algn="ctr" rtl="0" fontAlgn="base">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6pPr>
      <a:lvl7pPr marL="685800" algn="ctr" rtl="0" fontAlgn="base">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7pPr>
      <a:lvl8pPr marL="1028700" algn="ctr" rtl="0" fontAlgn="base">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8pPr>
      <a:lvl9pPr marL="1371600" algn="ctr" rtl="0" fontAlgn="base">
        <a:lnSpc>
          <a:spcPct val="90000"/>
        </a:lnSpc>
        <a:spcBef>
          <a:spcPct val="0"/>
        </a:spcBef>
        <a:spcAft>
          <a:spcPct val="0"/>
        </a:spcAft>
        <a:defRPr sz="3300">
          <a:solidFill>
            <a:schemeClr val="tx2"/>
          </a:solidFill>
          <a:effectLst>
            <a:outerShdw blurRad="38100" dist="38100" dir="2700000" algn="tl">
              <a:srgbClr val="C0C0C0"/>
            </a:outerShdw>
          </a:effectLst>
          <a:latin typeface="Verdana" pitchFamily="34"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D5F4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B361EC6-CEF7-4AB0-B188-5248CFDC1A13}" type="datetimeFigureOut">
              <a:rPr lang="zh-CN" altLang="en-US" smtClean="0"/>
              <a:t>2023/10/31</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1210382219"/>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Lst>
  <mc:AlternateContent xmlns:mc="http://schemas.openxmlformats.org/markup-compatibility/2006" xmlns:p14="http://schemas.microsoft.com/office/powerpoint/2010/main">
    <mc:Choice Requires="p14">
      <p:transition spd="slow" advClick="0">
        <p:wipe/>
      </p:transition>
    </mc:Choice>
    <mc:Fallback xmlns="">
      <p:transition spd="slow" advClick="0">
        <p:wip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4.GIF"/><Relationship Id="rId2" Type="http://schemas.openxmlformats.org/officeDocument/2006/relationships/notesSlide" Target="../notesSlides/notesSlide1.xml"/><Relationship Id="rId1" Type="http://schemas.openxmlformats.org/officeDocument/2006/relationships/slideLayout" Target="../slideLayouts/slideLayout60.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9.xml"/><Relationship Id="rId1" Type="http://schemas.openxmlformats.org/officeDocument/2006/relationships/themeOverride" Target="../theme/themeOverride4.xml"/><Relationship Id="rId5" Type="http://schemas.openxmlformats.org/officeDocument/2006/relationships/image" Target="../media/image60.sv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8.xml"/><Relationship Id="rId2" Type="http://schemas.openxmlformats.org/officeDocument/2006/relationships/tags" Target="../tags/tag3.xml"/><Relationship Id="rId1" Type="http://schemas.openxmlformats.org/officeDocument/2006/relationships/themeOverride" Target="../theme/themeOverride5.xml"/><Relationship Id="rId5" Type="http://schemas.openxmlformats.org/officeDocument/2006/relationships/image" Target="../media/image56.pn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4.xml"/><Relationship Id="rId7" Type="http://schemas.openxmlformats.org/officeDocument/2006/relationships/image" Target="../media/image58.svg"/><Relationship Id="rId2" Type="http://schemas.openxmlformats.org/officeDocument/2006/relationships/tags" Target="../tags/tag4.xml"/><Relationship Id="rId1" Type="http://schemas.openxmlformats.org/officeDocument/2006/relationships/themeOverride" Target="../theme/themeOverride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9.xml"/><Relationship Id="rId7" Type="http://schemas.openxmlformats.org/officeDocument/2006/relationships/image" Target="../media/image58.svg"/><Relationship Id="rId2" Type="http://schemas.openxmlformats.org/officeDocument/2006/relationships/tags" Target="../tags/tag5.xml"/><Relationship Id="rId1" Type="http://schemas.openxmlformats.org/officeDocument/2006/relationships/themeOverride" Target="../theme/themeOverride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5.xml"/><Relationship Id="rId5" Type="http://schemas.openxmlformats.org/officeDocument/2006/relationships/image" Target="../media/image64.svg"/><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9.xml"/><Relationship Id="rId1" Type="http://schemas.openxmlformats.org/officeDocument/2006/relationships/themeOverride" Target="../theme/themeOverride8.xml"/><Relationship Id="rId5" Type="http://schemas.openxmlformats.org/officeDocument/2006/relationships/image" Target="../media/image60.sv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8.xml"/><Relationship Id="rId5" Type="http://schemas.openxmlformats.org/officeDocument/2006/relationships/image" Target="../media/image60.sv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7.xml"/><Relationship Id="rId1" Type="http://schemas.openxmlformats.org/officeDocument/2006/relationships/themeOverride" Target="../theme/themeOverride9.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73.svg"/><Relationship Id="rId2" Type="http://schemas.openxmlformats.org/officeDocument/2006/relationships/slideLayout" Target="../slideLayouts/slideLayout89.xml"/><Relationship Id="rId1" Type="http://schemas.openxmlformats.org/officeDocument/2006/relationships/themeOverride" Target="../theme/themeOverride10.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73.svg"/><Relationship Id="rId2" Type="http://schemas.openxmlformats.org/officeDocument/2006/relationships/slideLayout" Target="../slideLayouts/slideLayout89.xml"/><Relationship Id="rId1" Type="http://schemas.openxmlformats.org/officeDocument/2006/relationships/themeOverride" Target="../theme/themeOverride11.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e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8.svg"/><Relationship Id="rId2" Type="http://schemas.openxmlformats.org/officeDocument/2006/relationships/slideLayout" Target="../slideLayouts/slideLayout78.xml"/><Relationship Id="rId1" Type="http://schemas.openxmlformats.org/officeDocument/2006/relationships/themeOverride" Target="../theme/themeOverride12.xml"/><Relationship Id="rId6" Type="http://schemas.openxmlformats.org/officeDocument/2006/relationships/image" Target="../media/image37.png"/><Relationship Id="rId5" Type="http://schemas.openxmlformats.org/officeDocument/2006/relationships/image" Target="../media/image80.svg"/><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6.xml"/><Relationship Id="rId1" Type="http://schemas.openxmlformats.org/officeDocument/2006/relationships/slideLayout" Target="../slideLayouts/slideLayout74.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8.xml"/></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18.xml"/><Relationship Id="rId5" Type="http://schemas.openxmlformats.org/officeDocument/2006/relationships/image" Target="../media/image90.jpg"/><Relationship Id="rId4" Type="http://schemas.openxmlformats.org/officeDocument/2006/relationships/image" Target="../media/image89.jpg"/></Relationships>
</file>

<file path=ppt/slides/_rels/slide3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svg"/><Relationship Id="rId2" Type="http://schemas.openxmlformats.org/officeDocument/2006/relationships/notesSlide" Target="../notesSlides/notesSlide19.xml"/><Relationship Id="rId1" Type="http://schemas.openxmlformats.org/officeDocument/2006/relationships/slideLayout" Target="../slideLayouts/slideLayout107.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svg"/></Relationships>
</file>

<file path=ppt/slides/_rels/slide37.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100.png"/><Relationship Id="rId1" Type="http://schemas.openxmlformats.org/officeDocument/2006/relationships/slideLayout" Target="../slideLayouts/slideLayout75.xml"/><Relationship Id="rId6" Type="http://schemas.openxmlformats.org/officeDocument/2006/relationships/image" Target="../media/image104.png"/><Relationship Id="rId5" Type="http://schemas.openxmlformats.org/officeDocument/2006/relationships/image" Target="../media/image103.svg"/><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100.png"/><Relationship Id="rId1" Type="http://schemas.openxmlformats.org/officeDocument/2006/relationships/slideLayout" Target="../slideLayouts/slideLayout73.xml"/><Relationship Id="rId6" Type="http://schemas.openxmlformats.org/officeDocument/2006/relationships/image" Target="../media/image104.png"/><Relationship Id="rId5" Type="http://schemas.openxmlformats.org/officeDocument/2006/relationships/image" Target="../media/image103.svg"/><Relationship Id="rId4" Type="http://schemas.openxmlformats.org/officeDocument/2006/relationships/image" Target="../media/image102.png"/></Relationships>
</file>

<file path=ppt/slides/_rels/slide39.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5.xml"/><Relationship Id="rId5" Type="http://schemas.openxmlformats.org/officeDocument/2006/relationships/image" Target="../media/image60.svg"/><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76.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4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8.xml"/><Relationship Id="rId5" Type="http://schemas.openxmlformats.org/officeDocument/2006/relationships/image" Target="../media/image60.svg"/><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05.jpeg"/><Relationship Id="rId1" Type="http://schemas.openxmlformats.org/officeDocument/2006/relationships/slideLayout" Target="../slideLayouts/slideLayout74.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64.svg"/></Relationships>
</file>

<file path=ppt/slides/_rels/slide42.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image" Target="../media/image108.png"/><Relationship Id="rId1" Type="http://schemas.openxmlformats.org/officeDocument/2006/relationships/slideLayout" Target="../slideLayouts/slideLayout76.xml"/><Relationship Id="rId5" Type="http://schemas.openxmlformats.org/officeDocument/2006/relationships/image" Target="../media/image96.png"/><Relationship Id="rId4" Type="http://schemas.openxmlformats.org/officeDocument/2006/relationships/image" Target="../media/image110.png"/></Relationships>
</file>

<file path=ppt/slides/_rels/slide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3.xml"/><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slideLayout" Target="../slideLayouts/slideLayout102.xml"/><Relationship Id="rId1" Type="http://schemas.openxmlformats.org/officeDocument/2006/relationships/themeOverride" Target="../theme/themeOverride1.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xml"/><Relationship Id="rId1" Type="http://schemas.openxmlformats.org/officeDocument/2006/relationships/slideLayout" Target="../slideLayouts/slideLayout47.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4.xml"/><Relationship Id="rId1" Type="http://schemas.openxmlformats.org/officeDocument/2006/relationships/themeOverride" Target="../theme/themeOverride2.xml"/><Relationship Id="rId5" Type="http://schemas.openxmlformats.org/officeDocument/2006/relationships/image" Target="../media/image55.png"/><Relationship Id="rId4" Type="http://schemas.openxmlformats.org/officeDocument/2006/relationships/image" Target="../media/image5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78.xml"/><Relationship Id="rId7" Type="http://schemas.openxmlformats.org/officeDocument/2006/relationships/image" Target="../media/image58.svg"/><Relationship Id="rId2" Type="http://schemas.openxmlformats.org/officeDocument/2006/relationships/tags" Target="../tags/tag2.xml"/><Relationship Id="rId1" Type="http://schemas.openxmlformats.org/officeDocument/2006/relationships/themeOverride" Target="../theme/themeOverride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notesSlide" Target="../notesSlides/notesSlide6.xml"/><Relationship Id="rId9" Type="http://schemas.openxmlformats.org/officeDocument/2006/relationships/image" Target="../media/image6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42749" y="126500"/>
            <a:ext cx="1367135" cy="1098923"/>
          </a:xfrm>
          <a:prstGeom prst="rect">
            <a:avLst/>
          </a:prstGeom>
        </p:spPr>
      </p:pic>
      <p:pic>
        <p:nvPicPr>
          <p:cNvPr id="3" name="图片 2"/>
          <p:cNvPicPr>
            <a:picLocks noChangeAspect="1"/>
          </p:cNvPicPr>
          <p:nvPr/>
        </p:nvPicPr>
        <p:blipFill>
          <a:blip r:embed="rId4"/>
          <a:stretch>
            <a:fillRect/>
          </a:stretch>
        </p:blipFill>
        <p:spPr>
          <a:xfrm>
            <a:off x="6462373" y="3760037"/>
            <a:ext cx="1526721" cy="1328695"/>
          </a:xfrm>
          <a:prstGeom prst="rect">
            <a:avLst/>
          </a:prstGeom>
        </p:spPr>
      </p:pic>
      <p:sp>
        <p:nvSpPr>
          <p:cNvPr id="7" name="文本框 6"/>
          <p:cNvSpPr txBox="1"/>
          <p:nvPr/>
        </p:nvSpPr>
        <p:spPr>
          <a:xfrm>
            <a:off x="3518800" y="2730701"/>
            <a:ext cx="319318" cy="369332"/>
          </a:xfrm>
          <a:prstGeom prst="rect">
            <a:avLst/>
          </a:prstGeom>
          <a:noFill/>
        </p:spPr>
        <p:txBody>
          <a:bodyPr wrap="none" rtlCol="0">
            <a:spAutoFit/>
          </a:bodyPr>
          <a:lstStyle/>
          <a:p>
            <a:pPr defTabSz="685800"/>
            <a:r>
              <a:rPr lang="en-US" altLang="zh-CN">
                <a:solidFill>
                  <a:prstClr val="white"/>
                </a:solidFill>
                <a:latin typeface="方正古隶简体" panose="03000509000000000000" pitchFamily="65" charset="-122"/>
                <a:ea typeface="方正古隶简体" panose="03000509000000000000" pitchFamily="65" charset="-122"/>
                <a:cs typeface="Open Sans Semibold" panose="020B0706030804020204" pitchFamily="34" charset="0"/>
              </a:rPr>
              <a:t>3</a:t>
            </a:r>
            <a:endParaRPr lang="zh-CN" altLang="en-US" dirty="0">
              <a:solidFill>
                <a:prstClr val="white"/>
              </a:solidFill>
              <a:latin typeface="方正古隶简体" panose="03000509000000000000" pitchFamily="65" charset="-122"/>
              <a:ea typeface="方正古隶简体" panose="03000509000000000000" pitchFamily="65" charset="-122"/>
              <a:cs typeface="Open Sans Semibold" panose="020B0706030804020204" pitchFamily="34" charset="0"/>
            </a:endParaRPr>
          </a:p>
        </p:txBody>
      </p:sp>
      <p:sp>
        <p:nvSpPr>
          <p:cNvPr id="10" name="文本框 9"/>
          <p:cNvSpPr txBox="1"/>
          <p:nvPr/>
        </p:nvSpPr>
        <p:spPr>
          <a:xfrm>
            <a:off x="3518800" y="3294038"/>
            <a:ext cx="319318" cy="369332"/>
          </a:xfrm>
          <a:prstGeom prst="rect">
            <a:avLst/>
          </a:prstGeom>
          <a:noFill/>
        </p:spPr>
        <p:txBody>
          <a:bodyPr wrap="none" rtlCol="0">
            <a:spAutoFit/>
          </a:bodyPr>
          <a:lstStyle/>
          <a:p>
            <a:pPr defTabSz="685800"/>
            <a:r>
              <a:rPr lang="en-US" altLang="zh-CN">
                <a:solidFill>
                  <a:prstClr val="white"/>
                </a:solidFill>
                <a:latin typeface="方正古隶简体" panose="03000509000000000000" pitchFamily="65" charset="-122"/>
                <a:ea typeface="方正古隶简体" panose="03000509000000000000" pitchFamily="65" charset="-122"/>
                <a:cs typeface="Open Sans Semibold" panose="020B0706030804020204" pitchFamily="34" charset="0"/>
              </a:rPr>
              <a:t>4</a:t>
            </a:r>
            <a:endParaRPr lang="zh-CN" altLang="en-US" dirty="0">
              <a:solidFill>
                <a:prstClr val="white"/>
              </a:solidFill>
              <a:latin typeface="方正古隶简体" panose="03000509000000000000" pitchFamily="65" charset="-122"/>
              <a:ea typeface="方正古隶简体" panose="03000509000000000000" pitchFamily="65" charset="-122"/>
              <a:cs typeface="Open Sans Semibold" panose="020B0706030804020204" pitchFamily="34" charset="0"/>
            </a:endParaRPr>
          </a:p>
        </p:txBody>
      </p:sp>
      <p:pic>
        <p:nvPicPr>
          <p:cNvPr id="5" name="图片 4"/>
          <p:cNvPicPr>
            <a:picLocks noChangeAspect="1"/>
          </p:cNvPicPr>
          <p:nvPr/>
        </p:nvPicPr>
        <p:blipFill>
          <a:blip r:embed="rId5"/>
          <a:stretch>
            <a:fillRect/>
          </a:stretch>
        </p:blipFill>
        <p:spPr>
          <a:xfrm>
            <a:off x="1311084" y="3868055"/>
            <a:ext cx="975915" cy="1206526"/>
          </a:xfrm>
          <a:prstGeom prst="rect">
            <a:avLst/>
          </a:prstGeom>
        </p:spPr>
      </p:pic>
      <p:pic>
        <p:nvPicPr>
          <p:cNvPr id="14" name="图片 13"/>
          <p:cNvPicPr>
            <a:picLocks noChangeAspect="1"/>
          </p:cNvPicPr>
          <p:nvPr/>
        </p:nvPicPr>
        <p:blipFill>
          <a:blip r:embed="rId6"/>
          <a:stretch>
            <a:fillRect/>
          </a:stretch>
        </p:blipFill>
        <p:spPr>
          <a:xfrm>
            <a:off x="8316728" y="210375"/>
            <a:ext cx="751072" cy="842715"/>
          </a:xfrm>
          <a:prstGeom prst="rect">
            <a:avLst/>
          </a:prstGeom>
        </p:spPr>
      </p:pic>
      <p:sp>
        <p:nvSpPr>
          <p:cNvPr id="6" name="Text Box 5"/>
          <p:cNvSpPr txBox="1"/>
          <p:nvPr/>
        </p:nvSpPr>
        <p:spPr>
          <a:xfrm>
            <a:off x="1037171" y="183917"/>
            <a:ext cx="6855619" cy="2387833"/>
          </a:xfrm>
          <a:prstGeom prst="rect">
            <a:avLst/>
          </a:prstGeom>
          <a:noFill/>
        </p:spPr>
        <p:txBody>
          <a:bodyPr wrap="square" rtlCol="0" anchor="t">
            <a:spAutoFit/>
            <a:scene3d>
              <a:camera prst="orthographicFront"/>
              <a:lightRig rig="threePt" dir="t"/>
            </a:scene3d>
          </a:bodyPr>
          <a:lstStyle/>
          <a:p>
            <a:pPr algn="ctr" defTabSz="616744">
              <a:spcBef>
                <a:spcPts val="675"/>
              </a:spcBef>
            </a:pPr>
            <a:endParaRPr lang="en-US" altLang="zh-CN" sz="2000" b="1" noProof="1">
              <a:latin typeface="Times New Roman" panose="02020603050405020304" pitchFamily="18" charset="0"/>
            </a:endParaRPr>
          </a:p>
          <a:p>
            <a:pPr algn="ctr" defTabSz="616744">
              <a:spcBef>
                <a:spcPts val="675"/>
              </a:spcBef>
            </a:pPr>
            <a:endParaRPr lang="en-US" altLang="zh-CN" sz="2000" b="1" noProof="1">
              <a:latin typeface="Times New Roman" panose="02020603050405020304" pitchFamily="18" charset="0"/>
            </a:endParaRPr>
          </a:p>
          <a:p>
            <a:pPr algn="ctr" defTabSz="616744">
              <a:spcBef>
                <a:spcPts val="675"/>
              </a:spcBef>
            </a:pPr>
            <a:endParaRPr lang="en-US" altLang="zh-CN" sz="2000" b="1" noProof="1">
              <a:latin typeface="Times New Roman" panose="02020603050405020304" pitchFamily="18" charset="0"/>
            </a:endParaRPr>
          </a:p>
          <a:p>
            <a:pPr algn="ctr" defTabSz="616744">
              <a:spcBef>
                <a:spcPts val="675"/>
              </a:spcBef>
            </a:pPr>
            <a:r>
              <a:rPr lang="en-US" altLang="zh-CN" sz="2000" b="1" noProof="1">
                <a:latin typeface="Times New Roman" panose="02020603050405020304" pitchFamily="18" charset="0"/>
              </a:rPr>
              <a:t>LỚP : 5B</a:t>
            </a:r>
          </a:p>
          <a:p>
            <a:pPr algn="ctr" defTabSz="616744">
              <a:spcBef>
                <a:spcPts val="675"/>
              </a:spcBef>
            </a:pPr>
            <a:r>
              <a:rPr lang="en-US" altLang="zh-CN" sz="2000" b="1" noProof="1">
                <a:latin typeface="Times New Roman" panose="02020603050405020304" pitchFamily="18" charset="0"/>
              </a:rPr>
              <a:t>MÔN : TIẾNG VIỆT</a:t>
            </a:r>
          </a:p>
          <a:p>
            <a:pPr algn="ctr" defTabSz="616744">
              <a:spcBef>
                <a:spcPts val="675"/>
              </a:spcBef>
            </a:pPr>
            <a:r>
              <a:rPr lang="en-US" altLang="zh-CN" sz="2000" b="1" noProof="1">
                <a:latin typeface="Times New Roman" panose="02020603050405020304" pitchFamily="18" charset="0"/>
              </a:rPr>
              <a:t>PHÂN MÔN: LUYỆN TỪ VÀ CÂU</a:t>
            </a:r>
          </a:p>
        </p:txBody>
      </p:sp>
      <p:pic>
        <p:nvPicPr>
          <p:cNvPr id="2109" name="Picture 121" descr="HOA19"/>
          <p:cNvPicPr>
            <a:picLocks noChangeAspect="1" noChangeArrowheads="1" noCrop="1"/>
          </p:cNvPicPr>
          <p:nvPr/>
        </p:nvPicPr>
        <p:blipFill>
          <a:blip r:embed="rId7"/>
          <a:srcRect/>
          <a:stretch>
            <a:fillRect/>
          </a:stretch>
        </p:blipFill>
        <p:spPr bwMode="auto">
          <a:xfrm>
            <a:off x="3678459" y="2768334"/>
            <a:ext cx="1711166"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1"/>
          <p:cNvSpPr txBox="1"/>
          <p:nvPr/>
        </p:nvSpPr>
        <p:spPr>
          <a:xfrm>
            <a:off x="1979771" y="4570095"/>
            <a:ext cx="5130165" cy="461665"/>
          </a:xfrm>
          <a:prstGeom prst="rect">
            <a:avLst/>
          </a:prstGeom>
          <a:noFill/>
        </p:spPr>
        <p:txBody>
          <a:bodyPr wrap="square" rtlCol="0" anchor="t">
            <a:spAutoFit/>
            <a:scene3d>
              <a:camera prst="orthographicFront"/>
              <a:lightRig rig="threePt" dir="t"/>
            </a:scene3d>
          </a:bodyPr>
          <a:lstStyle/>
          <a:p>
            <a:pPr defTabSz="685800"/>
            <a:r>
              <a:rPr lang="vi-VN" altLang="en-US" sz="2400" b="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Giáo viên : Bùi Thị Ngà</a:t>
            </a:r>
          </a:p>
        </p:txBody>
      </p:sp>
      <p:sp>
        <p:nvSpPr>
          <p:cNvPr id="11" name="Rectangle 10">
            <a:extLst>
              <a:ext uri="{FF2B5EF4-FFF2-40B4-BE49-F238E27FC236}">
                <a16:creationId xmlns:a16="http://schemas.microsoft.com/office/drawing/2014/main" id="{E424F5A3-5250-461F-B886-65BCFDBFDB59}"/>
              </a:ext>
            </a:extLst>
          </p:cNvPr>
          <p:cNvSpPr/>
          <p:nvPr/>
        </p:nvSpPr>
        <p:spPr>
          <a:xfrm>
            <a:off x="1461108" y="147287"/>
            <a:ext cx="6718897" cy="1025552"/>
          </a:xfrm>
          <a:prstGeom prst="rect">
            <a:avLst/>
          </a:prstGeom>
        </p:spPr>
        <p:style>
          <a:lnRef idx="2">
            <a:schemeClr val="accent4"/>
          </a:lnRef>
          <a:fillRef idx="1">
            <a:schemeClr val="lt1"/>
          </a:fillRef>
          <a:effectRef idx="0">
            <a:schemeClr val="accent4"/>
          </a:effectRef>
          <a:fontRef idx="minor">
            <a:schemeClr val="dk1"/>
          </a:fontRef>
        </p:style>
        <p:txBody>
          <a:bodyPr wrap="none">
            <a:prstTxWarp prst="textDoubleWave1">
              <a:avLst/>
            </a:prstTxWarp>
            <a:spAutoFit/>
          </a:bodyPr>
          <a:lstStyle/>
          <a:p>
            <a:pPr marL="0" marR="0" lvl="0" indent="0" algn="ctr" defTabSz="685800" rtl="0" eaLnBrk="1" fontAlgn="base" latinLnBrk="0" hangingPunct="1">
              <a:lnSpc>
                <a:spcPct val="100000"/>
              </a:lnSpc>
              <a:spcBef>
                <a:spcPct val="0"/>
              </a:spcBef>
              <a:spcAft>
                <a:spcPct val="0"/>
              </a:spcAft>
              <a:buClrTx/>
              <a:buSzTx/>
              <a:buFont typeface="Arial"/>
              <a:buNone/>
              <a:tabLst/>
              <a:defRPr/>
            </a:pPr>
            <a:r>
              <a:rPr kumimoji="0" lang="vi-VN" altLang="en-US" sz="2025" b="0" i="0" u="none" strike="noStrike" kern="1200" cap="none" spc="0" normalizeH="0" baseline="0" noProof="1">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sym typeface="Arial"/>
              </a:rPr>
              <a:t>CHÀO MỪNG </a:t>
            </a:r>
            <a:r>
              <a:rPr kumimoji="0" lang="en-US" altLang="en-US" sz="2025" b="0" i="0" u="none" strike="noStrike" kern="1200" cap="none" spc="0" normalizeH="0" baseline="0" noProof="1">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sym typeface="Arial"/>
              </a:rPr>
              <a:t>CÁC THẦY CÔ VỀ DỰ GIỜ</a:t>
            </a:r>
            <a:endParaRPr kumimoji="0" lang="vi-VN" altLang="en-US" sz="2025" b="0" i="0" u="none" strike="noStrike" kern="1200" cap="none" spc="0" normalizeH="0" baseline="0" noProof="1">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sym typeface="Aria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61" name="Text Box 9"/>
          <p:cNvSpPr txBox="1"/>
          <p:nvPr/>
        </p:nvSpPr>
        <p:spPr>
          <a:xfrm>
            <a:off x="1054416" y="299544"/>
            <a:ext cx="7580697" cy="1841530"/>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a:lnSpc>
                <a:spcPct val="100000"/>
              </a:lnSpc>
              <a:spcBef>
                <a:spcPts val="50"/>
              </a:spcBef>
              <a:spcAft>
                <a:spcPts val="0"/>
              </a:spcAft>
            </a:pP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Tìm những từ ngữ tả bầu </a:t>
            </a:r>
            <a:r>
              <a:rPr sz="2800" b="1" dirty="0" err="1">
                <a:solidFill>
                  <a:schemeClr val="tx1"/>
                </a:solidFill>
                <a:effectLst>
                  <a:outerShdw blurRad="38100" dist="19050" dir="2700000" algn="tl" rotWithShape="0">
                    <a:schemeClr val="dk1">
                      <a:alpha val="40000"/>
                    </a:schemeClr>
                  </a:outerShdw>
                </a:effectLst>
                <a:latin typeface="Times New Roman" panose="02020603050405020304" charset="0"/>
              </a:rPr>
              <a:t>trời</a:t>
            </a: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 </a:t>
            </a:r>
            <a:r>
              <a:rPr sz="2800" b="1" dirty="0" err="1">
                <a:solidFill>
                  <a:schemeClr val="tx1"/>
                </a:solidFill>
                <a:effectLst>
                  <a:outerShdw blurRad="38100" dist="19050" dir="2700000" algn="tl" rotWithShape="0">
                    <a:schemeClr val="dk1">
                      <a:alpha val="40000"/>
                    </a:schemeClr>
                  </a:outerShdw>
                </a:effectLst>
                <a:latin typeface="Times New Roman" panose="02020603050405020304" charset="0"/>
              </a:rPr>
              <a:t>trong</a:t>
            </a: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 </a:t>
            </a:r>
            <a:r>
              <a:rPr sz="2800" b="1" dirty="0" err="1">
                <a:solidFill>
                  <a:schemeClr val="tx1"/>
                </a:solidFill>
                <a:effectLst>
                  <a:outerShdw blurRad="38100" dist="19050" dir="2700000" algn="tl" rotWithShape="0">
                    <a:schemeClr val="dk1">
                      <a:alpha val="40000"/>
                    </a:schemeClr>
                  </a:outerShdw>
                </a:effectLst>
                <a:latin typeface="Times New Roman" panose="02020603050405020304" charset="0"/>
              </a:rPr>
              <a:t>mẩu</a:t>
            </a: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 </a:t>
            </a:r>
            <a:endParaRPr lang="en-US" sz="2800" b="1" dirty="0">
              <a:solidFill>
                <a:schemeClr val="tx1"/>
              </a:solidFill>
              <a:effectLst>
                <a:outerShdw blurRad="38100" dist="19050" dir="2700000" algn="tl" rotWithShape="0">
                  <a:schemeClr val="dk1">
                    <a:alpha val="40000"/>
                  </a:schemeClr>
                </a:outerShdw>
              </a:effectLst>
              <a:latin typeface="Times New Roman" panose="02020603050405020304" charset="0"/>
            </a:endParaRPr>
          </a:p>
          <a:p>
            <a:pPr>
              <a:lnSpc>
                <a:spcPct val="100000"/>
              </a:lnSpc>
              <a:spcBef>
                <a:spcPts val="50"/>
              </a:spcBef>
              <a:spcAft>
                <a:spcPts val="0"/>
              </a:spcAft>
            </a:pPr>
            <a:r>
              <a:rPr sz="2800" b="1" dirty="0" err="1">
                <a:solidFill>
                  <a:schemeClr val="tx1"/>
                </a:solidFill>
                <a:effectLst>
                  <a:outerShdw blurRad="38100" dist="19050" dir="2700000" algn="tl" rotWithShape="0">
                    <a:schemeClr val="dk1">
                      <a:alpha val="40000"/>
                    </a:schemeClr>
                  </a:outerShdw>
                </a:effectLst>
                <a:latin typeface="Times New Roman" panose="02020603050405020304" charset="0"/>
              </a:rPr>
              <a:t>chuyện</a:t>
            </a: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 nêu trên. </a:t>
            </a:r>
          </a:p>
          <a:p>
            <a:pPr>
              <a:lnSpc>
                <a:spcPct val="100000"/>
              </a:lnSpc>
              <a:spcBef>
                <a:spcPts val="50"/>
              </a:spcBef>
              <a:spcAft>
                <a:spcPts val="0"/>
              </a:spcAft>
            </a:pP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Những từ ngữ </a:t>
            </a:r>
            <a:r>
              <a:rPr lang="en-GB" sz="2800" b="1" dirty="0">
                <a:solidFill>
                  <a:schemeClr val="tx1"/>
                </a:solidFill>
                <a:effectLst>
                  <a:outerShdw blurRad="38100" dist="19050" dir="2700000" algn="tl" rotWithShape="0">
                    <a:schemeClr val="dk1">
                      <a:alpha val="40000"/>
                    </a:schemeClr>
                  </a:outerShdw>
                </a:effectLst>
                <a:latin typeface="Times New Roman" panose="02020603050405020304" charset="0"/>
              </a:rPr>
              <a:t>nào </a:t>
            </a:r>
            <a:r>
              <a:rPr sz="2800" b="1" dirty="0">
                <a:solidFill>
                  <a:schemeClr val="tx1"/>
                </a:solidFill>
                <a:effectLst>
                  <a:outerShdw blurRad="38100" dist="19050" dir="2700000" algn="tl" rotWithShape="0">
                    <a:schemeClr val="dk1">
                      <a:alpha val="40000"/>
                    </a:schemeClr>
                  </a:outerShdw>
                </a:effectLst>
                <a:latin typeface="Times New Roman" panose="02020603050405020304" charset="0"/>
              </a:rPr>
              <a:t>thể hiện sự</a:t>
            </a:r>
            <a:r>
              <a:rPr lang="en-GB" sz="2800" b="1" dirty="0">
                <a:solidFill>
                  <a:schemeClr val="tx1"/>
                </a:solidFill>
                <a:effectLst>
                  <a:outerShdw blurRad="38100" dist="19050" dir="2700000" algn="tl" rotWithShape="0">
                    <a:schemeClr val="dk1">
                      <a:alpha val="40000"/>
                    </a:schemeClr>
                  </a:outerShdw>
                </a:effectLst>
                <a:latin typeface="Times New Roman" panose="02020603050405020304" charset="0"/>
              </a:rPr>
              <a:t> so sánh? N</a:t>
            </a:r>
            <a:r>
              <a:rPr sz="2800" b="1" dirty="0">
                <a:effectLst>
                  <a:outerShdw blurRad="38100" dist="19050" dir="2700000" algn="tl" rotWithShape="0">
                    <a:schemeClr val="dk1">
                      <a:alpha val="40000"/>
                    </a:schemeClr>
                  </a:outerShdw>
                </a:effectLst>
                <a:latin typeface="Times New Roman" panose="02020603050405020304" charset="0"/>
                <a:sym typeface="+mn-ea"/>
              </a:rPr>
              <a:t>hững từ ngữ </a:t>
            </a:r>
            <a:r>
              <a:rPr lang="en-GB" sz="2800" b="1" dirty="0">
                <a:effectLst>
                  <a:outerShdw blurRad="38100" dist="19050" dir="2700000" algn="tl" rotWithShape="0">
                    <a:schemeClr val="dk1">
                      <a:alpha val="40000"/>
                    </a:schemeClr>
                  </a:outerShdw>
                </a:effectLst>
                <a:latin typeface="Times New Roman" panose="02020603050405020304" charset="0"/>
                <a:sym typeface="+mn-ea"/>
              </a:rPr>
              <a:t>nào </a:t>
            </a:r>
            <a:r>
              <a:rPr sz="2800" b="1" dirty="0">
                <a:effectLst>
                  <a:outerShdw blurRad="38100" dist="19050" dir="2700000" algn="tl" rotWithShape="0">
                    <a:schemeClr val="dk1">
                      <a:alpha val="40000"/>
                    </a:schemeClr>
                  </a:outerShdw>
                </a:effectLst>
                <a:latin typeface="Times New Roman" panose="02020603050405020304" charset="0"/>
                <a:sym typeface="+mn-ea"/>
              </a:rPr>
              <a:t>thể hiện sự</a:t>
            </a:r>
            <a:r>
              <a:rPr lang="en-GB" sz="2800" b="1" dirty="0">
                <a:effectLst>
                  <a:outerShdw blurRad="38100" dist="19050" dir="2700000" algn="tl" rotWithShape="0">
                    <a:schemeClr val="dk1">
                      <a:alpha val="40000"/>
                    </a:schemeClr>
                  </a:outerShdw>
                </a:effectLst>
                <a:latin typeface="Times New Roman" panose="02020603050405020304" charset="0"/>
                <a:sym typeface="+mn-ea"/>
              </a:rPr>
              <a:t> </a:t>
            </a:r>
            <a:r>
              <a:rPr lang="en-GB" sz="2800" b="1" dirty="0">
                <a:solidFill>
                  <a:schemeClr val="tx1"/>
                </a:solidFill>
                <a:effectLst>
                  <a:outerShdw blurRad="38100" dist="19050" dir="2700000" algn="tl" rotWithShape="0">
                    <a:schemeClr val="dk1">
                      <a:alpha val="40000"/>
                    </a:schemeClr>
                  </a:outerShdw>
                </a:effectLst>
                <a:latin typeface="Times New Roman" panose="02020603050405020304" charset="0"/>
              </a:rPr>
              <a:t>nhân hóa?</a:t>
            </a:r>
          </a:p>
        </p:txBody>
      </p:sp>
      <p:pic>
        <p:nvPicPr>
          <p:cNvPr id="2" name="Picture 2"/>
          <p:cNvPicPr>
            <a:picLocks noGrp="1" noChangeAspect="1"/>
          </p:cNvPicPr>
          <p:nvPr>
            <p:ph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46809"/>
          <a:stretch>
            <a:fillRect/>
          </a:stretch>
        </p:blipFill>
        <p:spPr>
          <a:xfrm>
            <a:off x="0" y="2371725"/>
            <a:ext cx="2597150" cy="2897188"/>
          </a:xfrm>
          <a:prstGeom prst="rect">
            <a:avLst/>
          </a:prstGeom>
        </p:spPr>
      </p:pic>
      <p:cxnSp>
        <p:nvCxnSpPr>
          <p:cNvPr id="7" name="Straight Connector 6">
            <a:extLst>
              <a:ext uri="{FF2B5EF4-FFF2-40B4-BE49-F238E27FC236}">
                <a16:creationId xmlns:a16="http://schemas.microsoft.com/office/drawing/2014/main" id="{215037EE-7199-4873-A91D-A1D80F730843}"/>
              </a:ext>
            </a:extLst>
          </p:cNvPr>
          <p:cNvCxnSpPr>
            <a:cxnSpLocks/>
          </p:cNvCxnSpPr>
          <p:nvPr/>
        </p:nvCxnSpPr>
        <p:spPr bwMode="auto">
          <a:xfrm>
            <a:off x="1185111" y="757857"/>
            <a:ext cx="595563"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352AC233-CACB-40E5-B0EE-DC60BDC0A476}"/>
              </a:ext>
            </a:extLst>
          </p:cNvPr>
          <p:cNvCxnSpPr>
            <a:cxnSpLocks/>
          </p:cNvCxnSpPr>
          <p:nvPr/>
        </p:nvCxnSpPr>
        <p:spPr bwMode="auto">
          <a:xfrm>
            <a:off x="2950845" y="757857"/>
            <a:ext cx="2728060"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672B8B60-F950-4501-AEE2-60EDABE29768}"/>
              </a:ext>
            </a:extLst>
          </p:cNvPr>
          <p:cNvCxnSpPr>
            <a:cxnSpLocks/>
          </p:cNvCxnSpPr>
          <p:nvPr/>
        </p:nvCxnSpPr>
        <p:spPr bwMode="auto">
          <a:xfrm>
            <a:off x="2322095" y="1616109"/>
            <a:ext cx="4541921"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B3B93077-48B8-47DA-9DD8-411E0F923E16}"/>
              </a:ext>
            </a:extLst>
          </p:cNvPr>
          <p:cNvCxnSpPr>
            <a:cxnSpLocks/>
          </p:cNvCxnSpPr>
          <p:nvPr/>
        </p:nvCxnSpPr>
        <p:spPr bwMode="auto">
          <a:xfrm>
            <a:off x="1235634" y="2075316"/>
            <a:ext cx="4804219"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sp>
        <p:nvSpPr>
          <p:cNvPr id="4" name="Oval 3">
            <a:extLst>
              <a:ext uri="{FF2B5EF4-FFF2-40B4-BE49-F238E27FC236}">
                <a16:creationId xmlns:a16="http://schemas.microsoft.com/office/drawing/2014/main" id="{5DBDD84A-709C-44DF-BDA7-05195B8454BE}"/>
              </a:ext>
            </a:extLst>
          </p:cNvPr>
          <p:cNvSpPr/>
          <p:nvPr/>
        </p:nvSpPr>
        <p:spPr bwMode="auto">
          <a:xfrm rot="10800000" flipV="1">
            <a:off x="375024" y="299544"/>
            <a:ext cx="744740" cy="46166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02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1961"/>
                                        </p:tgtEl>
                                        <p:attrNameLst>
                                          <p:attrName>style.visibility</p:attrName>
                                        </p:attrNameLst>
                                      </p:cBhvr>
                                      <p:to>
                                        <p:strVal val="visible"/>
                                      </p:to>
                                    </p:set>
                                    <p:anim calcmode="discrete" valueType="clr">
                                      <p:cBhvr override="childStyle">
                                        <p:cTn id="7" dur="80"/>
                                        <p:tgtEl>
                                          <p:spTgt spid="38196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1961"/>
                                        </p:tgtEl>
                                        <p:attrNameLst>
                                          <p:attrName>fillcolor</p:attrName>
                                        </p:attrNameLst>
                                      </p:cBhvr>
                                      <p:tavLst>
                                        <p:tav tm="0">
                                          <p:val>
                                            <p:clrVal>
                                              <a:schemeClr val="accent2"/>
                                            </p:clrVal>
                                          </p:val>
                                        </p:tav>
                                        <p:tav tm="50000">
                                          <p:val>
                                            <p:clrVal>
                                              <a:schemeClr val="hlink"/>
                                            </p:clrVal>
                                          </p:val>
                                        </p:tav>
                                      </p:tavLst>
                                    </p:anim>
                                    <p:set>
                                      <p:cBhvr>
                                        <p:cTn id="9" dur="80"/>
                                        <p:tgtEl>
                                          <p:spTgt spid="38196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2761245" y="637672"/>
            <a:ext cx="3723775" cy="2538664"/>
            <a:chOff x="4661772" y="73285"/>
            <a:chExt cx="2894191" cy="1002905"/>
          </a:xfrm>
        </p:grpSpPr>
        <p:pic>
          <p:nvPicPr>
            <p:cNvPr id="27" name="PA_图片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4661772" y="73285"/>
              <a:ext cx="2894191" cy="1002905"/>
            </a:xfrm>
            <a:prstGeom prst="rect">
              <a:avLst/>
            </a:prstGeom>
          </p:spPr>
        </p:pic>
        <p:sp>
          <p:nvSpPr>
            <p:cNvPr id="28" name="Rectangle 2"/>
            <p:cNvSpPr txBox="1">
              <a:spLocks noChangeArrowheads="1"/>
            </p:cNvSpPr>
            <p:nvPr/>
          </p:nvSpPr>
          <p:spPr>
            <a:xfrm>
              <a:off x="4938382" y="283463"/>
              <a:ext cx="2453183" cy="406400"/>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marL="0" marR="0" lvl="0" indent="0" algn="ctr" defTabSz="866775" rtl="0" eaLnBrk="1" fontAlgn="auto" latinLnBrk="0" hangingPunct="1">
                <a:lnSpc>
                  <a:spcPct val="150000"/>
                </a:lnSpc>
                <a:spcBef>
                  <a:spcPct val="0"/>
                </a:spcBef>
                <a:spcAft>
                  <a:spcPts val="0"/>
                </a:spcAft>
                <a:buClrTx/>
                <a:buSzTx/>
                <a:buFontTx/>
                <a:buNone/>
                <a:tabLst/>
                <a:defRPr/>
              </a:pPr>
              <a:r>
                <a:rPr kumimoji="0" lang="en-GB" altLang="en-US" sz="3200" b="1" i="0" u="none" strike="noStrike" kern="1200" cap="none" spc="0" normalizeH="0" baseline="0" noProof="0" dirty="0">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So </a:t>
              </a:r>
              <a:r>
                <a:rPr kumimoji="0" lang="en-GB" altLang="en-US" sz="3200" b="1" i="0" u="none" strike="noStrike" kern="1200" cap="none" spc="0" normalizeH="0" baseline="0" noProof="0" dirty="0" err="1">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sánh</a:t>
              </a:r>
              <a:r>
                <a:rPr kumimoji="0" lang="en-GB" altLang="en-US" sz="3200" b="1" i="0" u="none" strike="noStrike" kern="1200" cap="none" spc="0" normalizeH="0" baseline="0" noProof="0" dirty="0">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 </a:t>
              </a:r>
              <a:r>
                <a:rPr kumimoji="0" lang="en-GB" altLang="en-US" sz="3200" b="1" i="0" u="none" strike="noStrike" kern="1200" cap="none" spc="0" normalizeH="0" baseline="0" noProof="0" dirty="0" err="1">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là</a:t>
              </a:r>
              <a:r>
                <a:rPr kumimoji="0" lang="en-GB" altLang="en-US" sz="3200" b="1" i="0" u="none" strike="noStrike" kern="1200" cap="none" spc="0" normalizeH="0" baseline="0" noProof="0" dirty="0">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 </a:t>
              </a:r>
              <a:r>
                <a:rPr kumimoji="0" lang="en-GB" altLang="en-US" sz="3200" b="1" i="0" u="none" strike="noStrike" kern="1200" cap="none" spc="0" normalizeH="0" baseline="0" noProof="0" dirty="0" err="1">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gì</a:t>
              </a:r>
              <a:r>
                <a:rPr kumimoji="0" lang="en-GB" altLang="en-US" sz="3200" b="1" i="0" u="none" strike="noStrike" kern="1200" cap="none" spc="0" normalizeH="0" baseline="0" noProof="0" dirty="0">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rPr>
                <a:t>?</a:t>
              </a:r>
            </a:p>
            <a:p>
              <a:pPr marL="0" marR="0" lvl="0" indent="0" algn="ctr" defTabSz="866775" rtl="0" eaLnBrk="1" fontAlgn="auto" latinLnBrk="0" hangingPunct="1">
                <a:lnSpc>
                  <a:spcPct val="150000"/>
                </a:lnSpc>
                <a:spcBef>
                  <a:spcPct val="0"/>
                </a:spcBef>
                <a:spcAft>
                  <a:spcPts val="0"/>
                </a:spcAft>
                <a:buClrTx/>
                <a:buSzTx/>
                <a:buFontTx/>
                <a:buNone/>
                <a:tabLst/>
                <a:defRPr/>
              </a:pPr>
              <a:r>
                <a:rPr lang="en-GB" altLang="en-US" sz="3200" b="1" dirty="0" err="1">
                  <a:ln w="57150" cmpd="thinThick">
                    <a:noFill/>
                  </a:ln>
                  <a:solidFill>
                    <a:srgbClr val="002060"/>
                  </a:solidFill>
                  <a:latin typeface="Times New Roman" panose="02020603050405020304" pitchFamily="18" charset="0"/>
                  <a:cs typeface="Times New Roman" panose="02020603050405020304" pitchFamily="18" charset="0"/>
                </a:rPr>
                <a:t>Nhân</a:t>
              </a:r>
              <a:r>
                <a:rPr lang="en-GB" altLang="en-US" sz="3200" b="1" dirty="0">
                  <a:ln w="57150" cmpd="thinThick">
                    <a:noFill/>
                  </a:ln>
                  <a:solidFill>
                    <a:srgbClr val="002060"/>
                  </a:solidFill>
                  <a:latin typeface="Times New Roman" panose="02020603050405020304" pitchFamily="18" charset="0"/>
                  <a:cs typeface="Times New Roman" panose="02020603050405020304" pitchFamily="18" charset="0"/>
                </a:rPr>
                <a:t> </a:t>
              </a:r>
              <a:r>
                <a:rPr lang="en-GB" altLang="en-US" sz="3200" b="1" dirty="0" err="1">
                  <a:ln w="57150" cmpd="thinThick">
                    <a:noFill/>
                  </a:ln>
                  <a:solidFill>
                    <a:srgbClr val="002060"/>
                  </a:solidFill>
                  <a:latin typeface="Times New Roman" panose="02020603050405020304" pitchFamily="18" charset="0"/>
                  <a:cs typeface="Times New Roman" panose="02020603050405020304" pitchFamily="18" charset="0"/>
                </a:rPr>
                <a:t>hoá</a:t>
              </a:r>
              <a:r>
                <a:rPr lang="en-GB" altLang="en-US" sz="3200" b="1" dirty="0">
                  <a:ln w="57150" cmpd="thinThick">
                    <a:noFill/>
                  </a:ln>
                  <a:solidFill>
                    <a:srgbClr val="002060"/>
                  </a:solidFill>
                  <a:latin typeface="Times New Roman" panose="02020603050405020304" pitchFamily="18" charset="0"/>
                  <a:cs typeface="Times New Roman" panose="02020603050405020304" pitchFamily="18" charset="0"/>
                </a:rPr>
                <a:t> </a:t>
              </a:r>
              <a:r>
                <a:rPr lang="en-GB" altLang="en-US" sz="3200" b="1" dirty="0" err="1">
                  <a:ln w="57150" cmpd="thinThick">
                    <a:noFill/>
                  </a:ln>
                  <a:solidFill>
                    <a:srgbClr val="002060"/>
                  </a:solidFill>
                  <a:latin typeface="Times New Roman" panose="02020603050405020304" pitchFamily="18" charset="0"/>
                  <a:cs typeface="Times New Roman" panose="02020603050405020304" pitchFamily="18" charset="0"/>
                </a:rPr>
                <a:t>là</a:t>
              </a:r>
              <a:r>
                <a:rPr lang="en-GB" altLang="en-US" sz="3200" b="1" dirty="0">
                  <a:ln w="57150" cmpd="thinThick">
                    <a:noFill/>
                  </a:ln>
                  <a:solidFill>
                    <a:srgbClr val="002060"/>
                  </a:solidFill>
                  <a:latin typeface="Times New Roman" panose="02020603050405020304" pitchFamily="18" charset="0"/>
                  <a:cs typeface="Times New Roman" panose="02020603050405020304" pitchFamily="18" charset="0"/>
                </a:rPr>
                <a:t> </a:t>
              </a:r>
              <a:r>
                <a:rPr lang="en-GB" altLang="en-US" sz="3200" b="1" dirty="0" err="1">
                  <a:ln w="57150" cmpd="thinThick">
                    <a:noFill/>
                  </a:ln>
                  <a:solidFill>
                    <a:srgbClr val="002060"/>
                  </a:solidFill>
                  <a:latin typeface="Times New Roman" panose="02020603050405020304" pitchFamily="18" charset="0"/>
                  <a:cs typeface="Times New Roman" panose="02020603050405020304" pitchFamily="18" charset="0"/>
                </a:rPr>
                <a:t>gì</a:t>
              </a:r>
              <a:r>
                <a:rPr lang="en-GB" altLang="en-US" sz="3200" b="1" dirty="0">
                  <a:ln w="57150" cmpd="thinThick">
                    <a:noFill/>
                  </a:ln>
                  <a:solidFill>
                    <a:srgbClr val="002060"/>
                  </a:solidFill>
                  <a:latin typeface="Times New Roman" panose="02020603050405020304" pitchFamily="18" charset="0"/>
                  <a:cs typeface="Times New Roman" panose="02020603050405020304" pitchFamily="18" charset="0"/>
                </a:rPr>
                <a:t>?</a:t>
              </a:r>
              <a:endParaRPr kumimoji="0" lang="en-GB" altLang="en-US" sz="3200" b="1" i="0" u="none" strike="noStrike" kern="1200" cap="none" spc="0" normalizeH="0" baseline="0" noProof="0" dirty="0" err="1">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endParaRPr>
            </a:p>
          </p:txBody>
        </p:sp>
      </p:grpSp>
      <p:sp>
        <p:nvSpPr>
          <p:cNvPr id="6" name="Oval 5">
            <a:extLst>
              <a:ext uri="{FF2B5EF4-FFF2-40B4-BE49-F238E27FC236}">
                <a16:creationId xmlns:a16="http://schemas.microsoft.com/office/drawing/2014/main" id="{2E2AF1CB-B041-4813-A8D5-8A2FEF54DDCC}"/>
              </a:ext>
            </a:extLst>
          </p:cNvPr>
          <p:cNvSpPr/>
          <p:nvPr/>
        </p:nvSpPr>
        <p:spPr bwMode="auto">
          <a:xfrm rot="10800000" flipV="1">
            <a:off x="266740" y="299544"/>
            <a:ext cx="744740" cy="46166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02</a:t>
            </a:r>
          </a:p>
        </p:txBody>
      </p:sp>
    </p:spTree>
    <p:extLst>
      <p:ext uri="{BB962C8B-B14F-4D97-AF65-F5344CB8AC3E}">
        <p14:creationId xmlns:p14="http://schemas.microsoft.com/office/powerpoint/2010/main" val="100853533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878070" y="2216785"/>
            <a:ext cx="2948305" cy="1717040"/>
            <a:chOff x="4439817" y="44624"/>
            <a:chExt cx="3024336" cy="1002905"/>
          </a:xfrm>
        </p:grpSpPr>
        <p:pic>
          <p:nvPicPr>
            <p:cNvPr id="27" name="PA_图片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4439817" y="44624"/>
              <a:ext cx="3024336" cy="1002905"/>
            </a:xfrm>
            <a:prstGeom prst="rect">
              <a:avLst/>
            </a:prstGeom>
          </p:spPr>
        </p:pic>
        <p:sp>
          <p:nvSpPr>
            <p:cNvPr id="28" name="Rectangle 2"/>
            <p:cNvSpPr txBox="1">
              <a:spLocks noChangeArrowheads="1"/>
            </p:cNvSpPr>
            <p:nvPr/>
          </p:nvSpPr>
          <p:spPr>
            <a:xfrm>
              <a:off x="4981205" y="418822"/>
              <a:ext cx="2147043" cy="406400"/>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fontAlgn="auto">
                <a:spcAft>
                  <a:spcPts val="0"/>
                </a:spcAft>
              </a:pPr>
              <a:r>
                <a:rPr lang="en-GB" altLang="en-US" sz="3600" b="1" dirty="0" err="1">
                  <a:ln w="57150" cmpd="thinThick">
                    <a:noFill/>
                  </a:ln>
                  <a:solidFill>
                    <a:srgbClr val="002060"/>
                  </a:solidFill>
                  <a:effectLst/>
                  <a:latin typeface="Times New Roman" panose="02020603050405020304" pitchFamily="18" charset="0"/>
                  <a:cs typeface="Times New Roman" panose="02020603050405020304" pitchFamily="18" charset="0"/>
                </a:rPr>
                <a:t>So sánh</a:t>
              </a:r>
            </a:p>
          </p:txBody>
        </p:sp>
      </p:grpSp>
      <p:pic>
        <p:nvPicPr>
          <p:cNvPr id="10" name="Picture 10"/>
          <p:cNvPicPr>
            <a:picLocks noGrp="1" noChangeAspect="1"/>
          </p:cNvPicPr>
          <p:nvPr>
            <p:ph idx="429496729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000000" flipH="1">
            <a:off x="1203158" y="-126582"/>
            <a:ext cx="4405313" cy="3375025"/>
          </a:xfrm>
          <a:prstGeom prst="rect">
            <a:avLst/>
          </a:prstGeom>
        </p:spPr>
      </p:pic>
      <p:sp>
        <p:nvSpPr>
          <p:cNvPr id="2" name="Text Box 1"/>
          <p:cNvSpPr txBox="1"/>
          <p:nvPr/>
        </p:nvSpPr>
        <p:spPr>
          <a:xfrm rot="21420000">
            <a:off x="1694450" y="508381"/>
            <a:ext cx="3672840" cy="1938992"/>
          </a:xfrm>
          <a:prstGeom prst="rect">
            <a:avLst/>
          </a:prstGeom>
          <a:noFill/>
        </p:spPr>
        <p:txBody>
          <a:bodyPr wrap="square" rtlCol="0" anchor="t">
            <a:spAutoFit/>
          </a:bodyPr>
          <a:lstStyle/>
          <a:p>
            <a:r>
              <a:rPr lang="en-GB" altLang="en-US" sz="2400" dirty="0">
                <a:latin typeface="Times New Roman" panose="02020603050405020304" pitchFamily="18" charset="0"/>
                <a:cs typeface="Times New Roman" panose="02020603050405020304" pitchFamily="18" charset="0"/>
              </a:rPr>
              <a:t>So </a:t>
            </a:r>
            <a:r>
              <a:rPr lang="en-GB" altLang="en-US" sz="2400" dirty="0" err="1">
                <a:latin typeface="Times New Roman" panose="02020603050405020304" pitchFamily="18" charset="0"/>
                <a:cs typeface="Times New Roman" panose="02020603050405020304" pitchFamily="18" charset="0"/>
              </a:rPr>
              <a:t>sánh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là</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đối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chiếu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sự</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vật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sự</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việc</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này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với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sự</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vật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sự</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việc</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kia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để</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tăng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sức</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gợi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hình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gợi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cảm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sự</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diễn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đạt</a:t>
            </a:r>
            <a:r>
              <a:rPr lang="en-GB" altLang="en-US" sz="2400" dirty="0">
                <a:latin typeface="Times New Roman" panose="02020603050405020304" pitchFamily="18" charset="0"/>
                <a:cs typeface="Times New Roman" panose="02020603050405020304" pitchFamily="18" charset="0"/>
              </a:rPr>
              <a:t>.</a:t>
            </a:r>
          </a:p>
        </p:txBody>
      </p:sp>
      <p:sp>
        <p:nvSpPr>
          <p:cNvPr id="8" name="Oval 7">
            <a:extLst>
              <a:ext uri="{FF2B5EF4-FFF2-40B4-BE49-F238E27FC236}">
                <a16:creationId xmlns:a16="http://schemas.microsoft.com/office/drawing/2014/main" id="{10410C2C-59FA-4F30-B4F0-B299FB8758D0}"/>
              </a:ext>
            </a:extLst>
          </p:cNvPr>
          <p:cNvSpPr/>
          <p:nvPr/>
        </p:nvSpPr>
        <p:spPr bwMode="auto">
          <a:xfrm rot="10800000" flipV="1">
            <a:off x="177797" y="227355"/>
            <a:ext cx="744740" cy="46166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02</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A_图片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rot="21120000">
            <a:off x="935990" y="2766060"/>
            <a:ext cx="2884170" cy="1635125"/>
          </a:xfrm>
          <a:prstGeom prst="rect">
            <a:avLst/>
          </a:prstGeom>
        </p:spPr>
      </p:pic>
      <p:sp>
        <p:nvSpPr>
          <p:cNvPr id="30" name="Rectangle 2"/>
          <p:cNvSpPr txBox="1">
            <a:spLocks noChangeArrowheads="1"/>
          </p:cNvSpPr>
          <p:nvPr/>
        </p:nvSpPr>
        <p:spPr>
          <a:xfrm rot="21180000">
            <a:off x="1287145" y="3321050"/>
            <a:ext cx="2181860" cy="789305"/>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fontAlgn="auto">
              <a:spcAft>
                <a:spcPts val="0"/>
              </a:spcAft>
            </a:pPr>
            <a:r>
              <a:rPr lang="en-GB" altLang="en-US" sz="3600" b="1" dirty="0" err="1">
                <a:ln w="57150" cmpd="thinThick">
                  <a:noFill/>
                </a:ln>
                <a:solidFill>
                  <a:srgbClr val="002060"/>
                </a:solidFill>
                <a:effectLst/>
                <a:latin typeface="Times New Roman" panose="02020603050405020304" pitchFamily="18" charset="0"/>
                <a:cs typeface="Times New Roman" panose="02020603050405020304" pitchFamily="18" charset="0"/>
              </a:rPr>
              <a:t>Nhân hóa</a:t>
            </a:r>
          </a:p>
        </p:txBody>
      </p:sp>
      <p:pic>
        <p:nvPicPr>
          <p:cNvPr id="10" name="Picture 10"/>
          <p:cNvPicPr>
            <a:picLocks noGrp="1" noChangeAspect="1"/>
          </p:cNvPicPr>
          <p:nvPr>
            <p:ph idx="429496729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00000">
            <a:off x="2281070" y="264947"/>
            <a:ext cx="4979987" cy="3375025"/>
          </a:xfrm>
          <a:prstGeom prst="rect">
            <a:avLst/>
          </a:prstGeom>
        </p:spPr>
      </p:pic>
      <p:sp>
        <p:nvSpPr>
          <p:cNvPr id="2" name="Text Box 1"/>
          <p:cNvSpPr txBox="1"/>
          <p:nvPr/>
        </p:nvSpPr>
        <p:spPr>
          <a:xfrm rot="300000">
            <a:off x="3299460" y="1035685"/>
            <a:ext cx="3672840" cy="1568450"/>
          </a:xfrm>
          <a:prstGeom prst="rect">
            <a:avLst/>
          </a:prstGeom>
          <a:noFill/>
        </p:spPr>
        <p:txBody>
          <a:bodyPr wrap="square" rtlCol="0" anchor="t">
            <a:spAutoFit/>
          </a:bodyPr>
          <a:lstStyle/>
          <a:p>
            <a:r>
              <a:rPr lang="en-GB" altLang="en-US" sz="2400" dirty="0" err="1">
                <a:latin typeface="Times New Roman" panose="02020603050405020304" pitchFamily="18" charset="0"/>
                <a:cs typeface="Times New Roman" panose="02020603050405020304" pitchFamily="18" charset="0"/>
              </a:rPr>
              <a:t>Nhân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hoá</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là</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cách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gọi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hoặc</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tả</a:t>
            </a:r>
            <a:r>
              <a:rPr lang="en-GB" altLang="en-US" sz="2400" dirty="0">
                <a:latin typeface="Times New Roman" panose="02020603050405020304" pitchFamily="18" charset="0"/>
                <a:cs typeface="Times New Roman" panose="02020603050405020304" pitchFamily="18" charset="0"/>
              </a:rPr>
              <a:t> con </a:t>
            </a:r>
            <a:r>
              <a:rPr lang="en-GB" altLang="en-US" sz="2400" dirty="0" err="1">
                <a:latin typeface="Times New Roman" panose="02020603050405020304" pitchFamily="18" charset="0"/>
                <a:cs typeface="Times New Roman" panose="02020603050405020304" pitchFamily="18" charset="0"/>
              </a:rPr>
              <a:t>vật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đồ</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vật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cối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bằng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những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từ</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ngữ</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vốn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để</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gọi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và</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tả</a:t>
            </a:r>
            <a:r>
              <a:rPr lang="en-GB" altLang="en-US" sz="2400" dirty="0">
                <a:latin typeface="Times New Roman" panose="02020603050405020304" pitchFamily="18" charset="0"/>
                <a:cs typeface="Times New Roman" panose="02020603050405020304" pitchFamily="18" charset="0"/>
              </a:rPr>
              <a:t> con </a:t>
            </a:r>
            <a:r>
              <a:rPr lang="en-GB" altLang="en-US" sz="2400" dirty="0" err="1">
                <a:latin typeface="Times New Roman" panose="02020603050405020304" pitchFamily="18" charset="0"/>
                <a:cs typeface="Times New Roman" panose="02020603050405020304" pitchFamily="18" charset="0"/>
              </a:rPr>
              <a:t>người</a:t>
            </a:r>
            <a:r>
              <a:rPr lang="en-GB" altLang="en-US" sz="2400" dirty="0">
                <a:latin typeface="Times New Roman" panose="02020603050405020304" pitchFamily="18" charset="0"/>
                <a:cs typeface="Times New Roman" panose="02020603050405020304" pitchFamily="18" charset="0"/>
              </a:rPr>
              <a:t>.</a:t>
            </a:r>
          </a:p>
        </p:txBody>
      </p:sp>
      <p:sp>
        <p:nvSpPr>
          <p:cNvPr id="7" name="Oval 6">
            <a:extLst>
              <a:ext uri="{FF2B5EF4-FFF2-40B4-BE49-F238E27FC236}">
                <a16:creationId xmlns:a16="http://schemas.microsoft.com/office/drawing/2014/main" id="{B60A3F35-F72A-4E25-8B74-23EFCAF5A08E}"/>
              </a:ext>
            </a:extLst>
          </p:cNvPr>
          <p:cNvSpPr/>
          <p:nvPr/>
        </p:nvSpPr>
        <p:spPr bwMode="auto">
          <a:xfrm rot="10800000" flipV="1">
            <a:off x="1170895" y="523262"/>
            <a:ext cx="744740" cy="46166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02</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p:cNvPicPr>
          <p:nvPr>
            <p:ph sz="half" idx="429496729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69260" y="153168"/>
            <a:ext cx="4054475" cy="2622550"/>
          </a:xfrm>
          <a:prstGeom prst="rect">
            <a:avLst/>
          </a:prstGeom>
        </p:spPr>
      </p:pic>
      <p:pic>
        <p:nvPicPr>
          <p:cNvPr id="6" name="Picture 4"/>
          <p:cNvPicPr>
            <a:picLocks noGrp="1" noChangeAspect="1"/>
          </p:cNvPicPr>
          <p:nvPr>
            <p:ph sz="half"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0" y="939800"/>
            <a:ext cx="1919288" cy="3943350"/>
          </a:xfrm>
          <a:prstGeom prst="rect">
            <a:avLst/>
          </a:prstGeom>
        </p:spPr>
      </p:pic>
      <p:sp>
        <p:nvSpPr>
          <p:cNvPr id="13" name="Text Box 12"/>
          <p:cNvSpPr txBox="1"/>
          <p:nvPr/>
        </p:nvSpPr>
        <p:spPr>
          <a:xfrm>
            <a:off x="2646948" y="613742"/>
            <a:ext cx="4452887" cy="1569660"/>
          </a:xfrm>
          <a:prstGeom prst="rect">
            <a:avLst/>
          </a:prstGeom>
          <a:noFill/>
        </p:spPr>
        <p:txBody>
          <a:bodyPr wrap="square" rtlCol="0" anchor="t">
            <a:spAutoFit/>
          </a:bodyPr>
          <a:lstStyle/>
          <a:p>
            <a:pPr indent="0" algn="ctr">
              <a:buFont typeface="Wingdings" panose="05000000000000000000" charset="0"/>
              <a:buNone/>
            </a:pPr>
            <a:r>
              <a:rPr lang="en-GB" sz="3200" b="1" dirty="0" err="1">
                <a:solidFill>
                  <a:srgbClr val="FFC000"/>
                </a:solidFill>
                <a:effectLst>
                  <a:outerShdw blurRad="38100" dist="19050" dir="2700000" algn="tl" rotWithShape="0">
                    <a:schemeClr val="dk1">
                      <a:alpha val="40000"/>
                    </a:schemeClr>
                  </a:outerShdw>
                </a:effectLst>
                <a:latin typeface="Times New Roman" panose="02020603050405020304" charset="0"/>
                <a:sym typeface="+mn-ea"/>
              </a:rPr>
              <a:t>Thảo</a:t>
            </a:r>
            <a:r>
              <a:rPr lang="en-GB" sz="3200" b="1" dirty="0">
                <a:solidFill>
                  <a:srgbClr val="FFC000"/>
                </a:solidFill>
                <a:effectLst>
                  <a:outerShdw blurRad="38100" dist="19050" dir="2700000" algn="tl" rotWithShape="0">
                    <a:schemeClr val="dk1">
                      <a:alpha val="40000"/>
                    </a:schemeClr>
                  </a:outerShdw>
                </a:effectLst>
                <a:latin typeface="Times New Roman" panose="02020603050405020304" charset="0"/>
                <a:sym typeface="+mn-ea"/>
              </a:rPr>
              <a:t> </a:t>
            </a:r>
            <a:r>
              <a:rPr lang="en-GB" sz="3200" b="1" dirty="0" err="1">
                <a:solidFill>
                  <a:srgbClr val="FFC000"/>
                </a:solidFill>
                <a:effectLst>
                  <a:outerShdw blurRad="38100" dist="19050" dir="2700000" algn="tl" rotWithShape="0">
                    <a:schemeClr val="dk1">
                      <a:alpha val="40000"/>
                    </a:schemeClr>
                  </a:outerShdw>
                </a:effectLst>
                <a:latin typeface="Times New Roman" panose="02020603050405020304" charset="0"/>
                <a:sym typeface="+mn-ea"/>
              </a:rPr>
              <a:t>luận</a:t>
            </a:r>
            <a:r>
              <a:rPr lang="en-GB" sz="3200" b="1" dirty="0">
                <a:solidFill>
                  <a:srgbClr val="FFC000"/>
                </a:solidFill>
                <a:effectLst>
                  <a:outerShdw blurRad="38100" dist="19050" dir="2700000" algn="tl" rotWithShape="0">
                    <a:schemeClr val="dk1">
                      <a:alpha val="40000"/>
                    </a:schemeClr>
                  </a:outerShdw>
                </a:effectLst>
                <a:latin typeface="Times New Roman" panose="02020603050405020304" charset="0"/>
                <a:sym typeface="+mn-ea"/>
              </a:rPr>
              <a:t> </a:t>
            </a:r>
            <a:r>
              <a:rPr lang="en-GB" sz="3200" b="1" dirty="0" err="1">
                <a:solidFill>
                  <a:srgbClr val="FFC000"/>
                </a:solidFill>
                <a:effectLst>
                  <a:outerShdw blurRad="38100" dist="19050" dir="2700000" algn="tl" rotWithShape="0">
                    <a:schemeClr val="dk1">
                      <a:alpha val="40000"/>
                    </a:schemeClr>
                  </a:outerShdw>
                </a:effectLst>
                <a:latin typeface="Times New Roman" panose="02020603050405020304" charset="0"/>
                <a:sym typeface="+mn-ea"/>
              </a:rPr>
              <a:t>nhóm</a:t>
            </a:r>
            <a:r>
              <a:rPr lang="en-GB" sz="3200" b="1" dirty="0">
                <a:solidFill>
                  <a:srgbClr val="FFC000"/>
                </a:solidFill>
                <a:effectLst>
                  <a:outerShdw blurRad="38100" dist="19050" dir="2700000" algn="tl" rotWithShape="0">
                    <a:schemeClr val="dk1">
                      <a:alpha val="40000"/>
                    </a:schemeClr>
                  </a:outerShdw>
                </a:effectLst>
                <a:latin typeface="Times New Roman" panose="02020603050405020304" charset="0"/>
                <a:sym typeface="+mn-ea"/>
              </a:rPr>
              <a:t> 4</a:t>
            </a:r>
          </a:p>
          <a:p>
            <a:pPr indent="0" algn="ctr">
              <a:buFont typeface="Wingdings" panose="05000000000000000000" charset="0"/>
              <a:buNone/>
            </a:pPr>
            <a:r>
              <a:rPr lang="en-GB" sz="3200" b="1" dirty="0" err="1">
                <a:solidFill>
                  <a:srgbClr val="FFC000"/>
                </a:solidFill>
                <a:effectLst>
                  <a:outerShdw blurRad="38100" dist="19050" dir="2700000" algn="tl" rotWithShape="0">
                    <a:schemeClr val="dk1">
                      <a:alpha val="40000"/>
                    </a:schemeClr>
                  </a:outerShdw>
                </a:effectLst>
                <a:latin typeface="Times New Roman" panose="02020603050405020304" charset="0"/>
                <a:sym typeface="+mn-ea"/>
              </a:rPr>
              <a:t>T</a:t>
            </a:r>
            <a:r>
              <a:rPr lang="en-GB" sz="3200" b="1" dirty="0" err="1">
                <a:solidFill>
                  <a:srgbClr val="FFC000"/>
                </a:solidFill>
                <a:effectLst>
                  <a:outerShdw blurRad="38100" dist="19050" dir="2700000" algn="tl" rotWithShape="0">
                    <a:schemeClr val="dk1">
                      <a:alpha val="40000"/>
                    </a:schemeClr>
                  </a:outerShdw>
                </a:effectLst>
                <a:latin typeface="Times New Roman" panose="02020603050405020304" charset="0"/>
              </a:rPr>
              <a:t>hời</a:t>
            </a:r>
            <a:r>
              <a:rPr lang="en-GB" sz="3200" b="1" dirty="0">
                <a:solidFill>
                  <a:srgbClr val="FFC000"/>
                </a:solidFill>
                <a:effectLst>
                  <a:outerShdw blurRad="38100" dist="19050" dir="2700000" algn="tl" rotWithShape="0">
                    <a:schemeClr val="dk1">
                      <a:alpha val="40000"/>
                    </a:schemeClr>
                  </a:outerShdw>
                </a:effectLst>
                <a:latin typeface="Times New Roman" panose="02020603050405020304" charset="0"/>
              </a:rPr>
              <a:t> </a:t>
            </a:r>
            <a:r>
              <a:rPr lang="en-GB" sz="3200" b="1" dirty="0" err="1">
                <a:solidFill>
                  <a:srgbClr val="FFC000"/>
                </a:solidFill>
                <a:effectLst>
                  <a:outerShdw blurRad="38100" dist="19050" dir="2700000" algn="tl" rotWithShape="0">
                    <a:schemeClr val="dk1">
                      <a:alpha val="40000"/>
                    </a:schemeClr>
                  </a:outerShdw>
                </a:effectLst>
                <a:latin typeface="Times New Roman" panose="02020603050405020304" charset="0"/>
              </a:rPr>
              <a:t>gian</a:t>
            </a:r>
            <a:r>
              <a:rPr lang="en-GB" sz="3200" b="1" dirty="0">
                <a:solidFill>
                  <a:srgbClr val="FFC000"/>
                </a:solidFill>
                <a:effectLst>
                  <a:outerShdw blurRad="38100" dist="19050" dir="2700000" algn="tl" rotWithShape="0">
                    <a:schemeClr val="dk1">
                      <a:alpha val="40000"/>
                    </a:schemeClr>
                  </a:outerShdw>
                </a:effectLst>
                <a:latin typeface="Times New Roman" panose="02020603050405020304" charset="0"/>
              </a:rPr>
              <a:t> 4 phút</a:t>
            </a:r>
          </a:p>
          <a:p>
            <a:pPr indent="0">
              <a:buFont typeface="Wingdings" panose="05000000000000000000" charset="0"/>
              <a:buNone/>
            </a:pPr>
            <a:r>
              <a:rPr lang="en-GB" altLang="en-US" sz="3200" b="1" dirty="0">
                <a:solidFill>
                  <a:srgbClr val="FFC00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p>
        </p:txBody>
      </p:sp>
      <p:sp>
        <p:nvSpPr>
          <p:cNvPr id="21" name="文本框 12"/>
          <p:cNvSpPr txBox="1"/>
          <p:nvPr/>
        </p:nvSpPr>
        <p:spPr>
          <a:xfrm>
            <a:off x="259158" y="15336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
        <p:nvSpPr>
          <p:cNvPr id="7" name="Rectangle 6">
            <a:extLst>
              <a:ext uri="{FF2B5EF4-FFF2-40B4-BE49-F238E27FC236}">
                <a16:creationId xmlns:a16="http://schemas.microsoft.com/office/drawing/2014/main" id="{66D29611-CB03-480E-B4CB-E809BC1E1993}"/>
              </a:ext>
            </a:extLst>
          </p:cNvPr>
          <p:cNvSpPr/>
          <p:nvPr/>
        </p:nvSpPr>
        <p:spPr>
          <a:xfrm>
            <a:off x="2120265" y="2775718"/>
            <a:ext cx="5256584" cy="339675"/>
          </a:xfrm>
          <a:prstGeom prst="rect">
            <a:avLst/>
          </a:prstGeom>
          <a:solidFill>
            <a:schemeClr val="accent5">
              <a:lumMod val="7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BA4953D3-0526-4E68-8A3D-F5CF8E219FEB}"/>
              </a:ext>
            </a:extLst>
          </p:cNvPr>
          <p:cNvSpPr/>
          <p:nvPr/>
        </p:nvSpPr>
        <p:spPr>
          <a:xfrm>
            <a:off x="2120265" y="2775718"/>
            <a:ext cx="5256584" cy="339675"/>
          </a:xfrm>
          <a:prstGeom prst="rect">
            <a:avLst/>
          </a:prstGeom>
          <a:solidFill>
            <a:schemeClr val="accent5">
              <a:lumMod val="7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57CF60E-769D-40BF-AC82-1FAFAA55C64C}"/>
              </a:ext>
            </a:extLst>
          </p:cNvPr>
          <p:cNvSpPr txBox="1"/>
          <p:nvPr/>
        </p:nvSpPr>
        <p:spPr>
          <a:xfrm>
            <a:off x="3672546" y="3196164"/>
            <a:ext cx="2240998" cy="646331"/>
          </a:xfrm>
          <a:prstGeom prst="rect">
            <a:avLst/>
          </a:prstGeom>
          <a:noFill/>
        </p:spPr>
        <p:txBody>
          <a:bodyPr wrap="non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BẮT ĐẦU</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2" presetClass="exit" presetSubtype="8" fill="hold" grpId="0" nodeType="withEffect">
                                  <p:stCondLst>
                                    <p:cond delay="0"/>
                                  </p:stCondLst>
                                  <p:childTnLst>
                                    <p:animEffect transition="out" filter="wipe(left)">
                                      <p:cBhvr>
                                        <p:cTn id="12" dur="59000"/>
                                        <p:tgtEl>
                                          <p:spTgt spid="8"/>
                                        </p:tgtEl>
                                      </p:cBhvr>
                                    </p:animEffect>
                                    <p:set>
                                      <p:cBhvr>
                                        <p:cTn id="13" dur="1" fill="hold">
                                          <p:stCondLst>
                                            <p:cond delay="58999"/>
                                          </p:stCondLst>
                                        </p:cTn>
                                        <p:tgtEl>
                                          <p:spTgt spid="8"/>
                                        </p:tgtEl>
                                        <p:attrNameLst>
                                          <p:attrName>style.visibility</p:attrName>
                                        </p:attrNameLst>
                                      </p:cBhvr>
                                      <p:to>
                                        <p:strVal val="hidden"/>
                                      </p:to>
                                    </p:set>
                                  </p:childTnLst>
                                </p:cTn>
                              </p:par>
                            </p:childTnLst>
                          </p:cTn>
                        </p:par>
                        <p:par>
                          <p:cTn id="14" fill="hold">
                            <p:stCondLst>
                              <p:cond delay="59000"/>
                            </p:stCondLst>
                            <p:childTnLst>
                              <p:par>
                                <p:cTn id="15" presetID="10" presetClass="exit" presetSubtype="0" fill="hold" grpId="0" nodeType="after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8" grpId="0" animBg="1"/>
      <p:bldP spid="10" grpId="0"/>
      <p:bldP spid="10"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61" name="Text Box 9"/>
          <p:cNvSpPr txBox="1"/>
          <p:nvPr/>
        </p:nvSpPr>
        <p:spPr>
          <a:xfrm>
            <a:off x="1054416" y="299544"/>
            <a:ext cx="7580697" cy="1841530"/>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marL="0" marR="0" lvl="0" indent="0" algn="l" defTabSz="457200" rtl="0" eaLnBrk="1" fontAlgn="auto" latinLnBrk="0" hangingPunct="1">
              <a:lnSpc>
                <a:spcPct val="100000"/>
              </a:lnSpc>
              <a:spcBef>
                <a:spcPts val="50"/>
              </a:spcBef>
              <a:spcAft>
                <a:spcPts val="0"/>
              </a:spcAft>
              <a:buClrTx/>
              <a:buSzTx/>
              <a:buFontTx/>
              <a:buNone/>
              <a:tabLst/>
              <a:defRPr/>
            </a:pP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Tìm những từ ngữ tả bầu </a:t>
            </a:r>
            <a:r>
              <a:rPr kumimoji="0" sz="2800" b="1" i="0"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trời</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sz="2800" b="1" i="0"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trong</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sz="2800" b="1" i="0"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mẩu</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endParaRPr kumimoji="0" lang="en-US"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endParaRPr>
          </a:p>
          <a:p>
            <a:pPr marL="0" marR="0" lvl="0" indent="0" algn="l" defTabSz="457200" rtl="0" eaLnBrk="1" fontAlgn="auto" latinLnBrk="0" hangingPunct="1">
              <a:lnSpc>
                <a:spcPct val="100000"/>
              </a:lnSpc>
              <a:spcBef>
                <a:spcPts val="50"/>
              </a:spcBef>
              <a:spcAft>
                <a:spcPts val="0"/>
              </a:spcAft>
              <a:buClrTx/>
              <a:buSzTx/>
              <a:buFontTx/>
              <a:buNone/>
              <a:tabLst/>
              <a:defRPr/>
            </a:pPr>
            <a:r>
              <a:rPr kumimoji="0" sz="2800" b="1" i="0"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chuyện</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nêu trên. </a:t>
            </a:r>
          </a:p>
          <a:p>
            <a:pPr marL="0" marR="0" lvl="0" indent="0" algn="l" defTabSz="457200" rtl="0" eaLnBrk="1" fontAlgn="auto" latinLnBrk="0" hangingPunct="1">
              <a:lnSpc>
                <a:spcPct val="100000"/>
              </a:lnSpc>
              <a:spcBef>
                <a:spcPts val="50"/>
              </a:spcBef>
              <a:spcAft>
                <a:spcPts val="0"/>
              </a:spcAft>
              <a:buClrTx/>
              <a:buSzTx/>
              <a:buFontTx/>
              <a:buNone/>
              <a:tabLst/>
              <a:defRPr/>
            </a:pP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Những từ ngữ </a:t>
            </a:r>
            <a:r>
              <a:rPr kumimoji="0" lang="en-GB"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nào </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thể hiện sự</a:t>
            </a:r>
            <a:r>
              <a:rPr kumimoji="0" lang="en-GB"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so sánh? N</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sym typeface="+mn-ea"/>
              </a:rPr>
              <a:t>hững từ ngữ </a:t>
            </a:r>
            <a:r>
              <a:rPr kumimoji="0" lang="en-GB"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sym typeface="+mn-ea"/>
              </a:rPr>
              <a:t>nào </a:t>
            </a:r>
            <a:r>
              <a:rPr kumimoji="0"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sym typeface="+mn-ea"/>
              </a:rPr>
              <a:t>thể hiện sự</a:t>
            </a:r>
            <a:r>
              <a:rPr kumimoji="0" lang="en-GB"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sym typeface="+mn-ea"/>
              </a:rPr>
              <a:t> </a:t>
            </a:r>
            <a:r>
              <a:rPr kumimoji="0" lang="en-GB" sz="28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nhân hóa?</a:t>
            </a:r>
          </a:p>
        </p:txBody>
      </p:sp>
      <p:pic>
        <p:nvPicPr>
          <p:cNvPr id="2" name="Picture 2"/>
          <p:cNvPicPr>
            <a:picLocks noGrp="1" noChangeAspect="1"/>
          </p:cNvPicPr>
          <p:nvPr>
            <p:ph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46809"/>
          <a:stretch>
            <a:fillRect/>
          </a:stretch>
        </p:blipFill>
        <p:spPr>
          <a:xfrm>
            <a:off x="0" y="2371725"/>
            <a:ext cx="2597150" cy="2897188"/>
          </a:xfrm>
          <a:prstGeom prst="rect">
            <a:avLst/>
          </a:prstGeom>
        </p:spPr>
      </p:pic>
      <p:sp>
        <p:nvSpPr>
          <p:cNvPr id="10" name="Oval 9">
            <a:extLst>
              <a:ext uri="{FF2B5EF4-FFF2-40B4-BE49-F238E27FC236}">
                <a16:creationId xmlns:a16="http://schemas.microsoft.com/office/drawing/2014/main" id="{9E882AAA-512A-40AE-B1AA-9AECAF1DD9DE}"/>
              </a:ext>
            </a:extLst>
          </p:cNvPr>
          <p:cNvSpPr/>
          <p:nvPr/>
        </p:nvSpPr>
        <p:spPr bwMode="auto">
          <a:xfrm rot="10800000" flipV="1">
            <a:off x="309676" y="296192"/>
            <a:ext cx="744740" cy="46166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02</a:t>
            </a:r>
          </a:p>
        </p:txBody>
      </p:sp>
    </p:spTree>
    <p:extLst>
      <p:ext uri="{BB962C8B-B14F-4D97-AF65-F5344CB8AC3E}">
        <p14:creationId xmlns:p14="http://schemas.microsoft.com/office/powerpoint/2010/main" val="835861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1961"/>
                                        </p:tgtEl>
                                        <p:attrNameLst>
                                          <p:attrName>style.visibility</p:attrName>
                                        </p:attrNameLst>
                                      </p:cBhvr>
                                      <p:to>
                                        <p:strVal val="visible"/>
                                      </p:to>
                                    </p:set>
                                    <p:anim calcmode="discrete" valueType="clr">
                                      <p:cBhvr override="childStyle">
                                        <p:cTn id="7" dur="80"/>
                                        <p:tgtEl>
                                          <p:spTgt spid="38196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1961"/>
                                        </p:tgtEl>
                                        <p:attrNameLst>
                                          <p:attrName>fillcolor</p:attrName>
                                        </p:attrNameLst>
                                      </p:cBhvr>
                                      <p:tavLst>
                                        <p:tav tm="0">
                                          <p:val>
                                            <p:clrVal>
                                              <a:schemeClr val="accent2"/>
                                            </p:clrVal>
                                          </p:val>
                                        </p:tav>
                                        <p:tav tm="50000">
                                          <p:val>
                                            <p:clrVal>
                                              <a:schemeClr val="hlink"/>
                                            </p:clrVal>
                                          </p:val>
                                        </p:tav>
                                      </p:tavLst>
                                    </p:anim>
                                    <p:set>
                                      <p:cBhvr>
                                        <p:cTn id="9" dur="80"/>
                                        <p:tgtEl>
                                          <p:spTgt spid="38196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4">
            <a:extLst>
              <a:ext uri="{FF2B5EF4-FFF2-40B4-BE49-F238E27FC236}">
                <a16:creationId xmlns:a16="http://schemas.microsoft.com/office/drawing/2014/main" id="{58173B0F-E8F3-4289-8490-C39718D039AF}"/>
              </a:ext>
            </a:extLst>
          </p:cNvPr>
          <p:cNvSpPr txBox="1">
            <a:spLocks noChangeArrowheads="1"/>
          </p:cNvSpPr>
          <p:nvPr/>
        </p:nvSpPr>
        <p:spPr bwMode="auto">
          <a:xfrm>
            <a:off x="3096816" y="1314450"/>
            <a:ext cx="434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50000"/>
              </a:spcBef>
              <a:spcAft>
                <a:spcPct val="0"/>
              </a:spcAft>
              <a:buNone/>
            </a:pPr>
            <a:r>
              <a:rPr lang="en-US" altLang="en-US" sz="1800" b="1" i="1" dirty="0" err="1">
                <a:solidFill>
                  <a:prstClr val="black"/>
                </a:solidFill>
                <a:latin typeface=".VnTime" panose="020B7200000000000000" pitchFamily="34" charset="0"/>
              </a:rPr>
              <a:t>xanh</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nh­</a:t>
            </a:r>
            <a:r>
              <a:rPr lang="vi-VN" altLang="en-US" sz="1800" b="1" i="1" dirty="0">
                <a:solidFill>
                  <a:prstClr val="black"/>
                </a:solidFill>
                <a:latin typeface=".VnTime" panose="020B7200000000000000" pitchFamily="34" charset="0"/>
              </a:rPr>
              <a:t>ư</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mÆt</a:t>
            </a:r>
            <a:r>
              <a:rPr lang="en-US" altLang="en-US" sz="1800" b="1" i="1" dirty="0">
                <a:solidFill>
                  <a:prstClr val="black"/>
                </a:solidFill>
                <a:latin typeface=".VnTime" panose="020B7200000000000000" pitchFamily="34" charset="0"/>
              </a:rPr>
              <a:t> n­</a:t>
            </a:r>
            <a:r>
              <a:rPr lang="vi-VN" altLang="en-US" sz="1800" b="1" i="1" dirty="0">
                <a:solidFill>
                  <a:prstClr val="black"/>
                </a:solidFill>
                <a:latin typeface=".VnTime" panose="020B7200000000000000" pitchFamily="34" charset="0"/>
              </a:rPr>
              <a:t>ư</a:t>
            </a:r>
            <a:r>
              <a:rPr lang="en-US" altLang="en-US" sz="1800" b="1" i="1" dirty="0" err="1">
                <a:solidFill>
                  <a:prstClr val="black"/>
                </a:solidFill>
                <a:latin typeface=".VnTime" panose="020B7200000000000000" pitchFamily="34" charset="0"/>
              </a:rPr>
              <a:t>ớc</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mÖt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mái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trong</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ao</a:t>
            </a:r>
            <a:endParaRPr lang="en-US" altLang="en-US" sz="1800" b="1" i="1" dirty="0">
              <a:solidFill>
                <a:prstClr val="black"/>
              </a:solidFill>
              <a:latin typeface=".VnTime" panose="020B7200000000000000" pitchFamily="34" charset="0"/>
            </a:endParaRPr>
          </a:p>
        </p:txBody>
      </p:sp>
      <p:sp>
        <p:nvSpPr>
          <p:cNvPr id="5123" name="Text Box 25">
            <a:extLst>
              <a:ext uri="{FF2B5EF4-FFF2-40B4-BE49-F238E27FC236}">
                <a16:creationId xmlns:a16="http://schemas.microsoft.com/office/drawing/2014/main" id="{F00458DE-52A8-4B78-A8A1-83518BE8D72A}"/>
              </a:ext>
            </a:extLst>
          </p:cNvPr>
          <p:cNvSpPr txBox="1">
            <a:spLocks noChangeArrowheads="1"/>
          </p:cNvSpPr>
          <p:nvPr/>
        </p:nvSpPr>
        <p:spPr bwMode="auto">
          <a:xfrm>
            <a:off x="3096816" y="1602581"/>
            <a:ext cx="2762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a:solidFill>
                  <a:prstClr val="black"/>
                </a:solidFill>
                <a:latin typeface=".VnTime" panose="020B7200000000000000" pitchFamily="34" charset="0"/>
              </a:rPr>
              <a:t>®­</a:t>
            </a:r>
            <a:r>
              <a:rPr lang="vi-VN" altLang="en-US" sz="1800" b="1" i="1" dirty="0">
                <a:solidFill>
                  <a:prstClr val="black"/>
                </a:solidFill>
                <a:latin typeface=".VnTime" panose="020B7200000000000000" pitchFamily="34" charset="0"/>
              </a:rPr>
              <a:t>ư</a:t>
            </a:r>
            <a:r>
              <a:rPr lang="en-US" altLang="en-US" sz="1800" b="1" i="1" dirty="0" err="1">
                <a:solidFill>
                  <a:prstClr val="black"/>
                </a:solidFill>
                <a:latin typeface=".VnTime" panose="020B7200000000000000" pitchFamily="34" charset="0"/>
              </a:rPr>
              <a:t>îc</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röa</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mÆt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sau</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c¬n</a:t>
            </a:r>
            <a:r>
              <a:rPr lang="en-US" altLang="en-US" sz="1800" b="1" i="1" dirty="0">
                <a:solidFill>
                  <a:prstClr val="black"/>
                </a:solidFill>
                <a:latin typeface=".VnTime" panose="020B7200000000000000" pitchFamily="34" charset="0"/>
              </a:rPr>
              <a:t> m­</a:t>
            </a:r>
            <a:r>
              <a:rPr lang="vi-VN" altLang="en-US" sz="1800" b="1" i="1" dirty="0">
                <a:solidFill>
                  <a:prstClr val="black"/>
                </a:solidFill>
                <a:latin typeface=".VnTime" panose="020B7200000000000000" pitchFamily="34" charset="0"/>
              </a:rPr>
              <a:t>ư</a:t>
            </a:r>
            <a:r>
              <a:rPr lang="en-US" altLang="en-US" sz="1800" b="1" i="1" dirty="0">
                <a:solidFill>
                  <a:prstClr val="black"/>
                </a:solidFill>
                <a:latin typeface=".VnTime" panose="020B7200000000000000" pitchFamily="34" charset="0"/>
              </a:rPr>
              <a:t>a</a:t>
            </a:r>
          </a:p>
        </p:txBody>
      </p:sp>
      <p:sp>
        <p:nvSpPr>
          <p:cNvPr id="5124" name="Text Box 27">
            <a:extLst>
              <a:ext uri="{FF2B5EF4-FFF2-40B4-BE49-F238E27FC236}">
                <a16:creationId xmlns:a16="http://schemas.microsoft.com/office/drawing/2014/main" id="{57E5E3F1-3CE8-4D68-AAB8-2A5FDC338B54}"/>
              </a:ext>
            </a:extLst>
          </p:cNvPr>
          <p:cNvSpPr txBox="1">
            <a:spLocks noChangeArrowheads="1"/>
          </p:cNvSpPr>
          <p:nvPr/>
        </p:nvSpPr>
        <p:spPr bwMode="auto">
          <a:xfrm>
            <a:off x="3108722" y="1943100"/>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xanh biÕc</a:t>
            </a:r>
          </a:p>
        </p:txBody>
      </p:sp>
      <p:sp>
        <p:nvSpPr>
          <p:cNvPr id="5125" name="Text Box 29">
            <a:extLst>
              <a:ext uri="{FF2B5EF4-FFF2-40B4-BE49-F238E27FC236}">
                <a16:creationId xmlns:a16="http://schemas.microsoft.com/office/drawing/2014/main" id="{AF1E2865-26E4-4222-A711-B6DAEB635567}"/>
              </a:ext>
            </a:extLst>
          </p:cNvPr>
          <p:cNvSpPr txBox="1">
            <a:spLocks noChangeArrowheads="1"/>
          </p:cNvSpPr>
          <p:nvPr/>
        </p:nvSpPr>
        <p:spPr bwMode="auto">
          <a:xfrm>
            <a:off x="3061098" y="2237185"/>
            <a:ext cx="10246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dÞu dµng</a:t>
            </a:r>
          </a:p>
        </p:txBody>
      </p:sp>
      <p:sp>
        <p:nvSpPr>
          <p:cNvPr id="5126" name="Text Box 31">
            <a:extLst>
              <a:ext uri="{FF2B5EF4-FFF2-40B4-BE49-F238E27FC236}">
                <a16:creationId xmlns:a16="http://schemas.microsoft.com/office/drawing/2014/main" id="{61AA72A1-A250-4F3F-8C27-D0CF02ABC3A9}"/>
              </a:ext>
            </a:extLst>
          </p:cNvPr>
          <p:cNvSpPr txBox="1">
            <a:spLocks noChangeArrowheads="1"/>
          </p:cNvSpPr>
          <p:nvPr/>
        </p:nvSpPr>
        <p:spPr bwMode="auto">
          <a:xfrm>
            <a:off x="3061098" y="2509838"/>
            <a:ext cx="960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buån b·</a:t>
            </a:r>
          </a:p>
        </p:txBody>
      </p:sp>
      <p:sp>
        <p:nvSpPr>
          <p:cNvPr id="5127" name="Text Box 32">
            <a:extLst>
              <a:ext uri="{FF2B5EF4-FFF2-40B4-BE49-F238E27FC236}">
                <a16:creationId xmlns:a16="http://schemas.microsoft.com/office/drawing/2014/main" id="{E7E4FA58-B221-444C-9B7F-82497D54461C}"/>
              </a:ext>
            </a:extLst>
          </p:cNvPr>
          <p:cNvSpPr txBox="1">
            <a:spLocks noChangeArrowheads="1"/>
          </p:cNvSpPr>
          <p:nvPr/>
        </p:nvSpPr>
        <p:spPr bwMode="auto">
          <a:xfrm>
            <a:off x="3050382" y="2783681"/>
            <a:ext cx="46498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trÇm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ng©m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nhí</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tiÕng</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hãt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cña</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bÇy</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chim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s¬n</a:t>
            </a:r>
            <a:r>
              <a:rPr lang="en-US" altLang="en-US" sz="1800" b="1" i="1" dirty="0">
                <a:solidFill>
                  <a:prstClr val="black"/>
                </a:solidFill>
                <a:latin typeface=".VnTime" panose="020B7200000000000000" pitchFamily="34" charset="0"/>
              </a:rPr>
              <a:t> ca</a:t>
            </a:r>
          </a:p>
        </p:txBody>
      </p:sp>
      <p:sp>
        <p:nvSpPr>
          <p:cNvPr id="5128" name="Text Box 33">
            <a:extLst>
              <a:ext uri="{FF2B5EF4-FFF2-40B4-BE49-F238E27FC236}">
                <a16:creationId xmlns:a16="http://schemas.microsoft.com/office/drawing/2014/main" id="{12DA3B7C-C451-4BDC-9C4D-D6A0FCEF249C}"/>
              </a:ext>
            </a:extLst>
          </p:cNvPr>
          <p:cNvSpPr txBox="1">
            <a:spLocks noChangeArrowheads="1"/>
          </p:cNvSpPr>
          <p:nvPr/>
        </p:nvSpPr>
        <p:spPr bwMode="auto">
          <a:xfrm>
            <a:off x="3034904" y="3015854"/>
            <a:ext cx="16273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ghÐ s¸t mÆt ®Êt</a:t>
            </a:r>
          </a:p>
        </p:txBody>
      </p:sp>
      <p:sp>
        <p:nvSpPr>
          <p:cNvPr id="5129" name="Text Box 34">
            <a:extLst>
              <a:ext uri="{FF2B5EF4-FFF2-40B4-BE49-F238E27FC236}">
                <a16:creationId xmlns:a16="http://schemas.microsoft.com/office/drawing/2014/main" id="{372C7D6F-1204-4354-B97F-B6176BB4962F}"/>
              </a:ext>
            </a:extLst>
          </p:cNvPr>
          <p:cNvSpPr txBox="1">
            <a:spLocks noChangeArrowheads="1"/>
          </p:cNvSpPr>
          <p:nvPr/>
        </p:nvSpPr>
        <p:spPr bwMode="auto">
          <a:xfrm>
            <a:off x="3062288" y="3255169"/>
            <a:ext cx="9476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cao h¬n</a:t>
            </a:r>
          </a:p>
        </p:txBody>
      </p:sp>
      <p:sp>
        <p:nvSpPr>
          <p:cNvPr id="5130" name="Text Box 35">
            <a:extLst>
              <a:ext uri="{FF2B5EF4-FFF2-40B4-BE49-F238E27FC236}">
                <a16:creationId xmlns:a16="http://schemas.microsoft.com/office/drawing/2014/main" id="{5F51D1F6-4CDF-4227-AE0E-158B70CABE24}"/>
              </a:ext>
            </a:extLst>
          </p:cNvPr>
          <p:cNvSpPr txBox="1">
            <a:spLocks noChangeArrowheads="1"/>
          </p:cNvSpPr>
          <p:nvPr/>
        </p:nvSpPr>
        <p:spPr bwMode="auto">
          <a:xfrm>
            <a:off x="3042048" y="3512344"/>
            <a:ext cx="4730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cói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xuèng</a:t>
            </a:r>
            <a:r>
              <a:rPr lang="en-US" altLang="en-US" sz="1800" b="1" i="1" dirty="0">
                <a:solidFill>
                  <a:prstClr val="black"/>
                </a:solidFill>
                <a:latin typeface=".VnTime" panose="020B7200000000000000" pitchFamily="34" charset="0"/>
              </a:rPr>
              <a:t> l¾ng </a:t>
            </a:r>
            <a:r>
              <a:rPr lang="en-US" altLang="en-US" sz="1800" b="1" i="1" dirty="0" err="1">
                <a:solidFill>
                  <a:prstClr val="black"/>
                </a:solidFill>
                <a:latin typeface=".VnTime" panose="020B7200000000000000" pitchFamily="34" charset="0"/>
              </a:rPr>
              <a:t>nghe</a:t>
            </a:r>
            <a:r>
              <a:rPr lang="en-US" altLang="en-US" sz="1800" b="1" i="1" dirty="0">
                <a:solidFill>
                  <a:prstClr val="black"/>
                </a:solidFill>
                <a:latin typeface=".VnTime" panose="020B7200000000000000" pitchFamily="34" charset="0"/>
              </a:rPr>
              <a:t> ®Ó </a:t>
            </a:r>
            <a:r>
              <a:rPr lang="en-US" altLang="en-US" sz="1800" b="1" i="1" dirty="0" err="1">
                <a:solidFill>
                  <a:prstClr val="black"/>
                </a:solidFill>
                <a:latin typeface=".VnTime" panose="020B7200000000000000" pitchFamily="34" charset="0"/>
              </a:rPr>
              <a:t>t×m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xem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chim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Ðn</a:t>
            </a:r>
            <a:r>
              <a:rPr lang="en-US" altLang="en-US" sz="1800" b="1" i="1" dirty="0">
                <a:solidFill>
                  <a:prstClr val="black"/>
                </a:solidFill>
                <a:latin typeface=".VnTime" panose="020B7200000000000000" pitchFamily="34" charset="0"/>
              </a:rPr>
              <a:t> </a:t>
            </a:r>
          </a:p>
          <a:p>
            <a:pPr defTabSz="685800" fontAlgn="base">
              <a:spcBef>
                <a:spcPct val="0"/>
              </a:spcBef>
              <a:spcAft>
                <a:spcPct val="0"/>
              </a:spcAft>
              <a:buNone/>
            </a:pPr>
            <a:r>
              <a:rPr lang="en-US" altLang="en-US" sz="1800" b="1" i="1" dirty="0">
                <a:solidFill>
                  <a:prstClr val="black"/>
                </a:solidFill>
                <a:latin typeface=".VnTime" panose="020B7200000000000000" pitchFamily="34" charset="0"/>
              </a:rPr>
              <a:t>®ang ë </a:t>
            </a:r>
            <a:r>
              <a:rPr lang="en-US" altLang="en-US" sz="1800" b="1" i="1" dirty="0" err="1">
                <a:solidFill>
                  <a:prstClr val="black"/>
                </a:solidFill>
                <a:latin typeface=".VnTime" panose="020B7200000000000000" pitchFamily="34" charset="0"/>
              </a:rPr>
              <a:t>bôi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c©y</a:t>
            </a:r>
            <a:r>
              <a:rPr lang="en-US" altLang="en-US" sz="1800" b="1" i="1" dirty="0">
                <a:solidFill>
                  <a:prstClr val="black"/>
                </a:solidFill>
                <a:latin typeface=".VnTime" panose="020B7200000000000000" pitchFamily="34" charset="0"/>
              </a:rPr>
              <a:t> hay ë </a:t>
            </a:r>
            <a:r>
              <a:rPr lang="en-US" altLang="en-US" sz="1800" b="1" i="1" dirty="0" err="1">
                <a:solidFill>
                  <a:prstClr val="black"/>
                </a:solidFill>
                <a:latin typeface=".VnTime" panose="020B7200000000000000" pitchFamily="34" charset="0"/>
              </a:rPr>
              <a:t>n¬i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nµo</a:t>
            </a:r>
            <a:endParaRPr lang="en-US" altLang="en-US" sz="1800" b="1" i="1" dirty="0">
              <a:solidFill>
                <a:prstClr val="black"/>
              </a:solidFill>
              <a:latin typeface=".VnTime" panose="020B7200000000000000" pitchFamily="34" charset="0"/>
            </a:endParaRPr>
          </a:p>
        </p:txBody>
      </p:sp>
      <p:sp>
        <p:nvSpPr>
          <p:cNvPr id="5131" name="Text Box 36">
            <a:extLst>
              <a:ext uri="{FF2B5EF4-FFF2-40B4-BE49-F238E27FC236}">
                <a16:creationId xmlns:a16="http://schemas.microsoft.com/office/drawing/2014/main" id="{387FD5EC-5CE6-41CD-A31B-AF304EEE9E95}"/>
              </a:ext>
            </a:extLst>
          </p:cNvPr>
          <p:cNvSpPr txBox="1">
            <a:spLocks noChangeArrowheads="1"/>
          </p:cNvSpPr>
          <p:nvPr/>
        </p:nvSpPr>
        <p:spPr bwMode="auto">
          <a:xfrm>
            <a:off x="3100388" y="1028700"/>
            <a:ext cx="4942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rÊt nãng vµ ch¸y lªn nh÷ng tia s¸ng cña ngän löa</a:t>
            </a:r>
          </a:p>
        </p:txBody>
      </p:sp>
      <p:sp>
        <p:nvSpPr>
          <p:cNvPr id="5132" name="Text Box 37">
            <a:extLst>
              <a:ext uri="{FF2B5EF4-FFF2-40B4-BE49-F238E27FC236}">
                <a16:creationId xmlns:a16="http://schemas.microsoft.com/office/drawing/2014/main" id="{B46DBF82-C35B-4DEB-AFA0-EF29160DF800}"/>
              </a:ext>
            </a:extLst>
          </p:cNvPr>
          <p:cNvSpPr txBox="1">
            <a:spLocks noChangeArrowheads="1"/>
          </p:cNvSpPr>
          <p:nvPr/>
        </p:nvSpPr>
        <p:spPr bwMode="auto">
          <a:xfrm>
            <a:off x="1143000" y="2237185"/>
            <a:ext cx="110479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2100" b="1" i="1">
                <a:solidFill>
                  <a:prstClr val="black"/>
                </a:solidFill>
                <a:latin typeface=".VnTime" panose="020B7200000000000000" pitchFamily="34" charset="0"/>
              </a:rPr>
              <a:t>BÇu trêi</a:t>
            </a:r>
          </a:p>
        </p:txBody>
      </p:sp>
      <p:sp>
        <p:nvSpPr>
          <p:cNvPr id="5133" name="Line 39">
            <a:extLst>
              <a:ext uri="{FF2B5EF4-FFF2-40B4-BE49-F238E27FC236}">
                <a16:creationId xmlns:a16="http://schemas.microsoft.com/office/drawing/2014/main" id="{D8904A56-BE9E-4ACE-8A7D-44B08E9E8F0E}"/>
              </a:ext>
            </a:extLst>
          </p:cNvPr>
          <p:cNvSpPr>
            <a:spLocks noChangeShapeType="1"/>
          </p:cNvSpPr>
          <p:nvPr/>
        </p:nvSpPr>
        <p:spPr bwMode="auto">
          <a:xfrm flipV="1">
            <a:off x="2286000" y="1246585"/>
            <a:ext cx="857250" cy="1257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34" name="Line 40">
            <a:extLst>
              <a:ext uri="{FF2B5EF4-FFF2-40B4-BE49-F238E27FC236}">
                <a16:creationId xmlns:a16="http://schemas.microsoft.com/office/drawing/2014/main" id="{D6A272E1-A76D-4C97-8CF6-74B3E169B2E5}"/>
              </a:ext>
            </a:extLst>
          </p:cNvPr>
          <p:cNvSpPr>
            <a:spLocks noChangeShapeType="1"/>
          </p:cNvSpPr>
          <p:nvPr/>
        </p:nvSpPr>
        <p:spPr bwMode="auto">
          <a:xfrm flipV="1">
            <a:off x="2343150" y="1543050"/>
            <a:ext cx="8001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35" name="Line 41">
            <a:extLst>
              <a:ext uri="{FF2B5EF4-FFF2-40B4-BE49-F238E27FC236}">
                <a16:creationId xmlns:a16="http://schemas.microsoft.com/office/drawing/2014/main" id="{08A44916-5B2B-4CFA-940A-7359E42CC568}"/>
              </a:ext>
            </a:extLst>
          </p:cNvPr>
          <p:cNvSpPr>
            <a:spLocks noChangeShapeType="1"/>
          </p:cNvSpPr>
          <p:nvPr/>
        </p:nvSpPr>
        <p:spPr bwMode="auto">
          <a:xfrm flipV="1">
            <a:off x="2286000" y="1833563"/>
            <a:ext cx="85725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36" name="Line 42">
            <a:extLst>
              <a:ext uri="{FF2B5EF4-FFF2-40B4-BE49-F238E27FC236}">
                <a16:creationId xmlns:a16="http://schemas.microsoft.com/office/drawing/2014/main" id="{2C7D7711-7AA9-4615-A324-8FD2AC838AA5}"/>
              </a:ext>
            </a:extLst>
          </p:cNvPr>
          <p:cNvSpPr>
            <a:spLocks noChangeShapeType="1"/>
          </p:cNvSpPr>
          <p:nvPr/>
        </p:nvSpPr>
        <p:spPr bwMode="auto">
          <a:xfrm flipV="1">
            <a:off x="2312194" y="2197894"/>
            <a:ext cx="742950" cy="285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37" name="Line 43">
            <a:extLst>
              <a:ext uri="{FF2B5EF4-FFF2-40B4-BE49-F238E27FC236}">
                <a16:creationId xmlns:a16="http://schemas.microsoft.com/office/drawing/2014/main" id="{65B0DEAE-5951-43CB-B3C5-7B314DFF74B7}"/>
              </a:ext>
            </a:extLst>
          </p:cNvPr>
          <p:cNvSpPr>
            <a:spLocks noChangeShapeType="1"/>
          </p:cNvSpPr>
          <p:nvPr/>
        </p:nvSpPr>
        <p:spPr bwMode="auto">
          <a:xfrm flipV="1">
            <a:off x="2312194" y="2426494"/>
            <a:ext cx="742950" cy="57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38" name="Line 45">
            <a:extLst>
              <a:ext uri="{FF2B5EF4-FFF2-40B4-BE49-F238E27FC236}">
                <a16:creationId xmlns:a16="http://schemas.microsoft.com/office/drawing/2014/main" id="{8295B82A-B145-47F0-BDB7-BA409B7B6E95}"/>
              </a:ext>
            </a:extLst>
          </p:cNvPr>
          <p:cNvSpPr>
            <a:spLocks noChangeShapeType="1"/>
          </p:cNvSpPr>
          <p:nvPr/>
        </p:nvSpPr>
        <p:spPr bwMode="auto">
          <a:xfrm>
            <a:off x="2327672" y="2514600"/>
            <a:ext cx="685800" cy="4000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39" name="Line 46">
            <a:extLst>
              <a:ext uri="{FF2B5EF4-FFF2-40B4-BE49-F238E27FC236}">
                <a16:creationId xmlns:a16="http://schemas.microsoft.com/office/drawing/2014/main" id="{1A8D3761-EFBD-4FC4-9407-85439ECCCC14}"/>
              </a:ext>
            </a:extLst>
          </p:cNvPr>
          <p:cNvSpPr>
            <a:spLocks noChangeShapeType="1"/>
          </p:cNvSpPr>
          <p:nvPr/>
        </p:nvSpPr>
        <p:spPr bwMode="auto">
          <a:xfrm>
            <a:off x="2312194" y="2503885"/>
            <a:ext cx="685800" cy="628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40" name="Line 47">
            <a:extLst>
              <a:ext uri="{FF2B5EF4-FFF2-40B4-BE49-F238E27FC236}">
                <a16:creationId xmlns:a16="http://schemas.microsoft.com/office/drawing/2014/main" id="{C0B2EE3F-A30B-4E84-A3C1-6BF4A10A3CCF}"/>
              </a:ext>
            </a:extLst>
          </p:cNvPr>
          <p:cNvSpPr>
            <a:spLocks noChangeShapeType="1"/>
          </p:cNvSpPr>
          <p:nvPr/>
        </p:nvSpPr>
        <p:spPr bwMode="auto">
          <a:xfrm>
            <a:off x="2286000" y="2483644"/>
            <a:ext cx="6858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41" name="Line 49">
            <a:extLst>
              <a:ext uri="{FF2B5EF4-FFF2-40B4-BE49-F238E27FC236}">
                <a16:creationId xmlns:a16="http://schemas.microsoft.com/office/drawing/2014/main" id="{CAAB0B87-ED20-413E-A78B-B2295381C2AE}"/>
              </a:ext>
            </a:extLst>
          </p:cNvPr>
          <p:cNvSpPr>
            <a:spLocks noChangeShapeType="1"/>
          </p:cNvSpPr>
          <p:nvPr/>
        </p:nvSpPr>
        <p:spPr bwMode="auto">
          <a:xfrm>
            <a:off x="2286000" y="2494360"/>
            <a:ext cx="685800" cy="1200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5142" name="Line 50">
            <a:extLst>
              <a:ext uri="{FF2B5EF4-FFF2-40B4-BE49-F238E27FC236}">
                <a16:creationId xmlns:a16="http://schemas.microsoft.com/office/drawing/2014/main" id="{EC207475-79DB-45AC-804F-FE30CB6A8151}"/>
              </a:ext>
            </a:extLst>
          </p:cNvPr>
          <p:cNvSpPr>
            <a:spLocks noChangeShapeType="1"/>
          </p:cNvSpPr>
          <p:nvPr/>
        </p:nvSpPr>
        <p:spPr bwMode="auto">
          <a:xfrm>
            <a:off x="2296716" y="2483644"/>
            <a:ext cx="742950" cy="171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4">
            <a:extLst>
              <a:ext uri="{FF2B5EF4-FFF2-40B4-BE49-F238E27FC236}">
                <a16:creationId xmlns:a16="http://schemas.microsoft.com/office/drawing/2014/main" id="{B1B8B0CB-B20A-4CF8-BB7D-DE1CB0F93CAD}"/>
              </a:ext>
            </a:extLst>
          </p:cNvPr>
          <p:cNvSpPr txBox="1">
            <a:spLocks noChangeArrowheads="1"/>
          </p:cNvSpPr>
          <p:nvPr/>
        </p:nvSpPr>
        <p:spPr bwMode="auto">
          <a:xfrm>
            <a:off x="3096816" y="1314450"/>
            <a:ext cx="434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50000"/>
              </a:spcBef>
              <a:spcAft>
                <a:spcPct val="0"/>
              </a:spcAft>
              <a:buNone/>
            </a:pPr>
            <a:r>
              <a:rPr lang="en-US" altLang="en-US" sz="1800" b="1" i="1" dirty="0" err="1">
                <a:solidFill>
                  <a:prstClr val="black"/>
                </a:solidFill>
                <a:latin typeface=".VnTime" panose="020B7200000000000000" pitchFamily="34" charset="0"/>
              </a:rPr>
              <a:t>xanh</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nh­</a:t>
            </a:r>
            <a:r>
              <a:rPr lang="vi-VN" altLang="en-US" sz="1800" b="1" i="1" dirty="0">
                <a:solidFill>
                  <a:prstClr val="black"/>
                </a:solidFill>
                <a:latin typeface=".VnTime" panose="020B7200000000000000" pitchFamily="34" charset="0"/>
              </a:rPr>
              <a:t>ư</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mÆt</a:t>
            </a:r>
            <a:r>
              <a:rPr lang="en-US" altLang="en-US" sz="1800" b="1" i="1" dirty="0">
                <a:solidFill>
                  <a:prstClr val="black"/>
                </a:solidFill>
                <a:latin typeface=".VnTime" panose="020B7200000000000000" pitchFamily="34" charset="0"/>
              </a:rPr>
              <a:t> n­</a:t>
            </a:r>
            <a:r>
              <a:rPr lang="vi-VN" altLang="en-US" sz="1800" b="1" i="1" dirty="0">
                <a:solidFill>
                  <a:prstClr val="black"/>
                </a:solidFill>
                <a:latin typeface=".VnTime" panose="020B7200000000000000" pitchFamily="34" charset="0"/>
              </a:rPr>
              <a:t>ư</a:t>
            </a:r>
            <a:r>
              <a:rPr lang="en-US" altLang="en-US" sz="1800" b="1" i="1" dirty="0" err="1">
                <a:solidFill>
                  <a:prstClr val="black"/>
                </a:solidFill>
                <a:latin typeface=".VnTime" panose="020B7200000000000000" pitchFamily="34" charset="0"/>
              </a:rPr>
              <a:t>íc</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mÖt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mái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trong</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ao</a:t>
            </a:r>
            <a:endParaRPr lang="en-US" altLang="en-US" sz="1800" b="1" i="1" dirty="0">
              <a:solidFill>
                <a:prstClr val="black"/>
              </a:solidFill>
              <a:latin typeface=".VnTime" panose="020B7200000000000000" pitchFamily="34" charset="0"/>
            </a:endParaRPr>
          </a:p>
        </p:txBody>
      </p:sp>
      <p:sp>
        <p:nvSpPr>
          <p:cNvPr id="6147" name="Text Box 25">
            <a:extLst>
              <a:ext uri="{FF2B5EF4-FFF2-40B4-BE49-F238E27FC236}">
                <a16:creationId xmlns:a16="http://schemas.microsoft.com/office/drawing/2014/main" id="{CEB544AB-498B-4A81-B5D9-3171D69C7A50}"/>
              </a:ext>
            </a:extLst>
          </p:cNvPr>
          <p:cNvSpPr txBox="1">
            <a:spLocks noChangeArrowheads="1"/>
          </p:cNvSpPr>
          <p:nvPr/>
        </p:nvSpPr>
        <p:spPr bwMode="auto">
          <a:xfrm>
            <a:off x="3096816" y="1602581"/>
            <a:ext cx="27911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a:solidFill>
                  <a:prstClr val="black"/>
                </a:solidFill>
                <a:latin typeface=".VnTime" panose="020B7200000000000000" pitchFamily="34" charset="0"/>
              </a:rPr>
              <a:t>®­</a:t>
            </a:r>
            <a:r>
              <a:rPr lang="en-US" altLang="en-US" sz="1800" b="1" i="1" dirty="0" err="1">
                <a:solidFill>
                  <a:prstClr val="black"/>
                </a:solidFill>
                <a:latin typeface=".VnTime" panose="020B7200000000000000" pitchFamily="34" charset="0"/>
              </a:rPr>
              <a:t>ược</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röa</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mÆt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sau</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c¬n</a:t>
            </a:r>
            <a:r>
              <a:rPr lang="en-US" altLang="en-US" sz="1800" b="1" i="1" dirty="0">
                <a:solidFill>
                  <a:prstClr val="black"/>
                </a:solidFill>
                <a:latin typeface=".VnTime" panose="020B7200000000000000" pitchFamily="34" charset="0"/>
              </a:rPr>
              <a:t> m­</a:t>
            </a:r>
            <a:r>
              <a:rPr lang="vi-VN" altLang="en-US" sz="1800" b="1" i="1" dirty="0">
                <a:solidFill>
                  <a:prstClr val="black"/>
                </a:solidFill>
                <a:latin typeface=".VnTime" panose="020B7200000000000000" pitchFamily="34" charset="0"/>
              </a:rPr>
              <a:t>ư</a:t>
            </a:r>
            <a:r>
              <a:rPr lang="en-US" altLang="en-US" sz="1800" b="1" i="1" dirty="0">
                <a:solidFill>
                  <a:prstClr val="black"/>
                </a:solidFill>
                <a:latin typeface=".VnTime" panose="020B7200000000000000" pitchFamily="34" charset="0"/>
              </a:rPr>
              <a:t>a</a:t>
            </a:r>
          </a:p>
        </p:txBody>
      </p:sp>
      <p:sp>
        <p:nvSpPr>
          <p:cNvPr id="6148" name="Text Box 27">
            <a:extLst>
              <a:ext uri="{FF2B5EF4-FFF2-40B4-BE49-F238E27FC236}">
                <a16:creationId xmlns:a16="http://schemas.microsoft.com/office/drawing/2014/main" id="{2344B20C-3BAB-4CD8-B543-8875F6206BE0}"/>
              </a:ext>
            </a:extLst>
          </p:cNvPr>
          <p:cNvSpPr txBox="1">
            <a:spLocks noChangeArrowheads="1"/>
          </p:cNvSpPr>
          <p:nvPr/>
        </p:nvSpPr>
        <p:spPr bwMode="auto">
          <a:xfrm>
            <a:off x="3108722" y="1943100"/>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xanh</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biÕc</a:t>
            </a:r>
            <a:endParaRPr lang="en-US" altLang="en-US" sz="1800" b="1" i="1" dirty="0">
              <a:solidFill>
                <a:prstClr val="black"/>
              </a:solidFill>
              <a:latin typeface=".VnTime" panose="020B7200000000000000" pitchFamily="34" charset="0"/>
            </a:endParaRPr>
          </a:p>
        </p:txBody>
      </p:sp>
      <p:sp>
        <p:nvSpPr>
          <p:cNvPr id="6149" name="Text Box 29">
            <a:extLst>
              <a:ext uri="{FF2B5EF4-FFF2-40B4-BE49-F238E27FC236}">
                <a16:creationId xmlns:a16="http://schemas.microsoft.com/office/drawing/2014/main" id="{A6AF53C0-74BB-4309-BC6C-08795B230646}"/>
              </a:ext>
            </a:extLst>
          </p:cNvPr>
          <p:cNvSpPr txBox="1">
            <a:spLocks noChangeArrowheads="1"/>
          </p:cNvSpPr>
          <p:nvPr/>
        </p:nvSpPr>
        <p:spPr bwMode="auto">
          <a:xfrm>
            <a:off x="3061098" y="2237185"/>
            <a:ext cx="10246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dÞu</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dµng</a:t>
            </a:r>
            <a:endParaRPr lang="en-US" altLang="en-US" sz="1800" b="1" i="1" dirty="0">
              <a:solidFill>
                <a:prstClr val="black"/>
              </a:solidFill>
              <a:latin typeface=".VnTime" panose="020B7200000000000000" pitchFamily="34" charset="0"/>
            </a:endParaRPr>
          </a:p>
        </p:txBody>
      </p:sp>
      <p:sp>
        <p:nvSpPr>
          <p:cNvPr id="6150" name="Text Box 31">
            <a:extLst>
              <a:ext uri="{FF2B5EF4-FFF2-40B4-BE49-F238E27FC236}">
                <a16:creationId xmlns:a16="http://schemas.microsoft.com/office/drawing/2014/main" id="{069BC63A-D025-4D39-9369-C2417653AD3F}"/>
              </a:ext>
            </a:extLst>
          </p:cNvPr>
          <p:cNvSpPr txBox="1">
            <a:spLocks noChangeArrowheads="1"/>
          </p:cNvSpPr>
          <p:nvPr/>
        </p:nvSpPr>
        <p:spPr bwMode="auto">
          <a:xfrm>
            <a:off x="3061098" y="2509838"/>
            <a:ext cx="960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buån</a:t>
            </a:r>
            <a:r>
              <a:rPr lang="en-US" altLang="en-US" sz="1800" b="1" i="1" dirty="0">
                <a:solidFill>
                  <a:prstClr val="black"/>
                </a:solidFill>
                <a:latin typeface=".VnTime" panose="020B7200000000000000" pitchFamily="34" charset="0"/>
              </a:rPr>
              <a:t> b·</a:t>
            </a:r>
          </a:p>
        </p:txBody>
      </p:sp>
      <p:sp>
        <p:nvSpPr>
          <p:cNvPr id="6151" name="Text Box 32">
            <a:extLst>
              <a:ext uri="{FF2B5EF4-FFF2-40B4-BE49-F238E27FC236}">
                <a16:creationId xmlns:a16="http://schemas.microsoft.com/office/drawing/2014/main" id="{96E55661-60F4-4A73-B12E-26432D1DE8B7}"/>
              </a:ext>
            </a:extLst>
          </p:cNvPr>
          <p:cNvSpPr txBox="1">
            <a:spLocks noChangeArrowheads="1"/>
          </p:cNvSpPr>
          <p:nvPr/>
        </p:nvSpPr>
        <p:spPr bwMode="auto">
          <a:xfrm>
            <a:off x="3050381" y="2783682"/>
            <a:ext cx="45512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trÇm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ng©m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nhí</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tiÕng</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hãt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cña</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bÇy</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chim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s¬n</a:t>
            </a:r>
            <a:r>
              <a:rPr lang="en-US" altLang="en-US" sz="1800" b="1" i="1" dirty="0">
                <a:solidFill>
                  <a:prstClr val="black"/>
                </a:solidFill>
                <a:latin typeface=".VnTime" panose="020B7200000000000000" pitchFamily="34" charset="0"/>
              </a:rPr>
              <a:t> ca</a:t>
            </a:r>
          </a:p>
        </p:txBody>
      </p:sp>
      <p:sp>
        <p:nvSpPr>
          <p:cNvPr id="6152" name="Text Box 33">
            <a:extLst>
              <a:ext uri="{FF2B5EF4-FFF2-40B4-BE49-F238E27FC236}">
                <a16:creationId xmlns:a16="http://schemas.microsoft.com/office/drawing/2014/main" id="{DEE139A8-9ECF-4AFC-8CD3-D5650ED2A883}"/>
              </a:ext>
            </a:extLst>
          </p:cNvPr>
          <p:cNvSpPr txBox="1">
            <a:spLocks noChangeArrowheads="1"/>
          </p:cNvSpPr>
          <p:nvPr/>
        </p:nvSpPr>
        <p:spPr bwMode="auto">
          <a:xfrm>
            <a:off x="3034904" y="3015854"/>
            <a:ext cx="16273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prstClr val="black"/>
                </a:solidFill>
                <a:latin typeface=".VnTime" panose="020B7200000000000000" pitchFamily="34" charset="0"/>
              </a:rPr>
              <a:t>ghÐ s¸t mÆt ®Êt</a:t>
            </a:r>
          </a:p>
        </p:txBody>
      </p:sp>
      <p:sp>
        <p:nvSpPr>
          <p:cNvPr id="6153" name="Text Box 34">
            <a:extLst>
              <a:ext uri="{FF2B5EF4-FFF2-40B4-BE49-F238E27FC236}">
                <a16:creationId xmlns:a16="http://schemas.microsoft.com/office/drawing/2014/main" id="{FD329D2D-11C1-4E6A-9CE6-0490862347F4}"/>
              </a:ext>
            </a:extLst>
          </p:cNvPr>
          <p:cNvSpPr txBox="1">
            <a:spLocks noChangeArrowheads="1"/>
          </p:cNvSpPr>
          <p:nvPr/>
        </p:nvSpPr>
        <p:spPr bwMode="auto">
          <a:xfrm>
            <a:off x="3062288" y="3255169"/>
            <a:ext cx="9476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cao</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h¬n</a:t>
            </a:r>
            <a:endParaRPr lang="en-US" altLang="en-US" sz="1800" b="1" i="1" dirty="0">
              <a:solidFill>
                <a:prstClr val="black"/>
              </a:solidFill>
              <a:latin typeface=".VnTime" panose="020B7200000000000000" pitchFamily="34" charset="0"/>
            </a:endParaRPr>
          </a:p>
        </p:txBody>
      </p:sp>
      <p:sp>
        <p:nvSpPr>
          <p:cNvPr id="6154" name="Text Box 35">
            <a:extLst>
              <a:ext uri="{FF2B5EF4-FFF2-40B4-BE49-F238E27FC236}">
                <a16:creationId xmlns:a16="http://schemas.microsoft.com/office/drawing/2014/main" id="{DAAED6AB-EEBB-4A48-9575-7DCD883FC2AF}"/>
              </a:ext>
            </a:extLst>
          </p:cNvPr>
          <p:cNvSpPr txBox="1">
            <a:spLocks noChangeArrowheads="1"/>
          </p:cNvSpPr>
          <p:nvPr/>
        </p:nvSpPr>
        <p:spPr bwMode="auto">
          <a:xfrm>
            <a:off x="3042048" y="3512344"/>
            <a:ext cx="4730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cói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xuèng</a:t>
            </a:r>
            <a:r>
              <a:rPr lang="en-US" altLang="en-US" sz="1800" b="1" i="1" dirty="0">
                <a:solidFill>
                  <a:prstClr val="black"/>
                </a:solidFill>
                <a:latin typeface=".VnTime" panose="020B7200000000000000" pitchFamily="34" charset="0"/>
              </a:rPr>
              <a:t> l¾ng </a:t>
            </a:r>
            <a:r>
              <a:rPr lang="en-US" altLang="en-US" sz="1800" b="1" i="1" dirty="0" err="1">
                <a:solidFill>
                  <a:prstClr val="black"/>
                </a:solidFill>
                <a:latin typeface=".VnTime" panose="020B7200000000000000" pitchFamily="34" charset="0"/>
              </a:rPr>
              <a:t>nghe</a:t>
            </a:r>
            <a:r>
              <a:rPr lang="en-US" altLang="en-US" sz="1800" b="1" i="1" dirty="0">
                <a:solidFill>
                  <a:prstClr val="black"/>
                </a:solidFill>
                <a:latin typeface=".VnTime" panose="020B7200000000000000" pitchFamily="34" charset="0"/>
              </a:rPr>
              <a:t> ®Ó </a:t>
            </a:r>
            <a:r>
              <a:rPr lang="en-US" altLang="en-US" sz="1800" b="1" i="1" dirty="0" err="1">
                <a:solidFill>
                  <a:prstClr val="black"/>
                </a:solidFill>
                <a:latin typeface=".VnTime" panose="020B7200000000000000" pitchFamily="34" charset="0"/>
              </a:rPr>
              <a:t>t</a:t>
            </a:r>
            <a:r>
              <a:rPr lang="en-US" altLang="en-US" sz="1800" b="1" i="1" dirty="0" err="1">
                <a:solidFill>
                  <a:prstClr val="black"/>
                </a:solidFill>
                <a:latin typeface="Times New Roman" panose="02020603050405020304" pitchFamily="18" charset="0"/>
                <a:cs typeface="Times New Roman" panose="02020603050405020304" pitchFamily="18" charset="0"/>
              </a:rPr>
              <a:t>ìm</a:t>
            </a: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err="1">
                <a:solidFill>
                  <a:prstClr val="black"/>
                </a:solidFill>
                <a:latin typeface=".VnTime" panose="020B7200000000000000" pitchFamily="34" charset="0"/>
              </a:rPr>
              <a:t>xem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chim</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Ðn</a:t>
            </a:r>
            <a:r>
              <a:rPr lang="en-US" altLang="en-US" sz="1800" b="1" i="1" dirty="0">
                <a:solidFill>
                  <a:prstClr val="black"/>
                </a:solidFill>
                <a:latin typeface=".VnTime" panose="020B7200000000000000" pitchFamily="34" charset="0"/>
              </a:rPr>
              <a:t> </a:t>
            </a:r>
          </a:p>
          <a:p>
            <a:pPr defTabSz="685800" fontAlgn="base">
              <a:spcBef>
                <a:spcPct val="0"/>
              </a:spcBef>
              <a:spcAft>
                <a:spcPct val="0"/>
              </a:spcAft>
              <a:buNone/>
            </a:pPr>
            <a:r>
              <a:rPr lang="en-US" altLang="en-US" sz="1800" b="1" i="1" dirty="0">
                <a:solidFill>
                  <a:prstClr val="black"/>
                </a:solidFill>
                <a:latin typeface=".VnTime" panose="020B7200000000000000" pitchFamily="34" charset="0"/>
              </a:rPr>
              <a:t>®ang ë </a:t>
            </a:r>
            <a:r>
              <a:rPr lang="en-US" altLang="en-US" sz="1800" b="1" i="1" dirty="0" err="1">
                <a:solidFill>
                  <a:prstClr val="black"/>
                </a:solidFill>
                <a:latin typeface=".VnTime" panose="020B7200000000000000" pitchFamily="34" charset="0"/>
              </a:rPr>
              <a:t>bôi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c©y</a:t>
            </a:r>
            <a:r>
              <a:rPr lang="en-US" altLang="en-US" sz="1800" b="1" i="1" dirty="0">
                <a:solidFill>
                  <a:prstClr val="black"/>
                </a:solidFill>
                <a:latin typeface=".VnTime" panose="020B7200000000000000" pitchFamily="34" charset="0"/>
              </a:rPr>
              <a:t> hay ë </a:t>
            </a:r>
            <a:r>
              <a:rPr lang="en-US" altLang="en-US" sz="1800" b="1" i="1" dirty="0" err="1">
                <a:solidFill>
                  <a:prstClr val="black"/>
                </a:solidFill>
                <a:latin typeface=".VnTime" panose="020B7200000000000000" pitchFamily="34" charset="0"/>
              </a:rPr>
              <a:t>n¬i</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nµo</a:t>
            </a:r>
            <a:endParaRPr lang="en-US" altLang="en-US" sz="1800" b="1" i="1" dirty="0">
              <a:solidFill>
                <a:prstClr val="black"/>
              </a:solidFill>
              <a:latin typeface=".VnTime" panose="020B7200000000000000" pitchFamily="34" charset="0"/>
            </a:endParaRPr>
          </a:p>
        </p:txBody>
      </p:sp>
      <p:sp>
        <p:nvSpPr>
          <p:cNvPr id="6155" name="Text Box 36">
            <a:extLst>
              <a:ext uri="{FF2B5EF4-FFF2-40B4-BE49-F238E27FC236}">
                <a16:creationId xmlns:a16="http://schemas.microsoft.com/office/drawing/2014/main" id="{D9C7605C-16D9-410C-9DF9-75E3CE7FC5DB}"/>
              </a:ext>
            </a:extLst>
          </p:cNvPr>
          <p:cNvSpPr txBox="1">
            <a:spLocks noChangeArrowheads="1"/>
          </p:cNvSpPr>
          <p:nvPr/>
        </p:nvSpPr>
        <p:spPr bwMode="auto">
          <a:xfrm>
            <a:off x="3100388" y="1028700"/>
            <a:ext cx="4942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err="1">
                <a:solidFill>
                  <a:prstClr val="black"/>
                </a:solidFill>
                <a:latin typeface=".VnTime" panose="020B7200000000000000" pitchFamily="34" charset="0"/>
              </a:rPr>
              <a:t>rÊt</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nãng</a:t>
            </a:r>
            <a:r>
              <a:rPr lang="en-US" altLang="en-US" sz="1800" b="1" i="1" dirty="0">
                <a:solidFill>
                  <a:prstClr val="black"/>
                </a:solidFill>
                <a:latin typeface=".VnTime" panose="020B7200000000000000" pitchFamily="34" charset="0"/>
              </a:rPr>
              <a:t> vµ </a:t>
            </a:r>
            <a:r>
              <a:rPr lang="en-US" altLang="en-US" sz="1800" b="1" i="1" dirty="0" err="1">
                <a:solidFill>
                  <a:prstClr val="black"/>
                </a:solidFill>
                <a:latin typeface=".VnTime" panose="020B7200000000000000" pitchFamily="34" charset="0"/>
              </a:rPr>
              <a:t>ch¸y</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lªn</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những</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tia</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s¸ng</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cña</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ngän</a:t>
            </a:r>
            <a:r>
              <a:rPr lang="en-US" altLang="en-US" sz="1800" b="1" i="1" dirty="0">
                <a:solidFill>
                  <a:prstClr val="black"/>
                </a:solidFill>
                <a:latin typeface=".VnTime" panose="020B7200000000000000" pitchFamily="34" charset="0"/>
              </a:rPr>
              <a:t> </a:t>
            </a:r>
            <a:r>
              <a:rPr lang="en-US" altLang="en-US" sz="1800" b="1" i="1" dirty="0" err="1">
                <a:solidFill>
                  <a:prstClr val="black"/>
                </a:solidFill>
                <a:latin typeface=".VnTime" panose="020B7200000000000000" pitchFamily="34" charset="0"/>
              </a:rPr>
              <a:t>löa</a:t>
            </a:r>
            <a:endParaRPr lang="en-US" altLang="en-US" sz="1800" b="1" i="1" dirty="0">
              <a:solidFill>
                <a:prstClr val="black"/>
              </a:solidFill>
              <a:latin typeface=".VnTime" panose="020B7200000000000000" pitchFamily="34" charset="0"/>
            </a:endParaRPr>
          </a:p>
        </p:txBody>
      </p:sp>
      <p:sp>
        <p:nvSpPr>
          <p:cNvPr id="6156" name="Text Box 37">
            <a:extLst>
              <a:ext uri="{FF2B5EF4-FFF2-40B4-BE49-F238E27FC236}">
                <a16:creationId xmlns:a16="http://schemas.microsoft.com/office/drawing/2014/main" id="{018B9BE0-84B3-4E28-B9D0-A60BD7921AB2}"/>
              </a:ext>
            </a:extLst>
          </p:cNvPr>
          <p:cNvSpPr txBox="1">
            <a:spLocks noChangeArrowheads="1"/>
          </p:cNvSpPr>
          <p:nvPr/>
        </p:nvSpPr>
        <p:spPr bwMode="auto">
          <a:xfrm>
            <a:off x="1143000" y="2237185"/>
            <a:ext cx="110479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2100" b="1" i="1">
                <a:solidFill>
                  <a:prstClr val="black"/>
                </a:solidFill>
                <a:latin typeface=".VnTime" panose="020B7200000000000000" pitchFamily="34" charset="0"/>
              </a:rPr>
              <a:t>BÇu trêi</a:t>
            </a:r>
          </a:p>
        </p:txBody>
      </p:sp>
      <p:sp>
        <p:nvSpPr>
          <p:cNvPr id="6157" name="Line 39">
            <a:extLst>
              <a:ext uri="{FF2B5EF4-FFF2-40B4-BE49-F238E27FC236}">
                <a16:creationId xmlns:a16="http://schemas.microsoft.com/office/drawing/2014/main" id="{4FF25BB7-81B7-47E4-BEA3-00EE3EBA4C41}"/>
              </a:ext>
            </a:extLst>
          </p:cNvPr>
          <p:cNvSpPr>
            <a:spLocks noChangeShapeType="1"/>
          </p:cNvSpPr>
          <p:nvPr/>
        </p:nvSpPr>
        <p:spPr bwMode="auto">
          <a:xfrm flipV="1">
            <a:off x="2286000" y="1246585"/>
            <a:ext cx="857250" cy="1257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58" name="Line 40">
            <a:extLst>
              <a:ext uri="{FF2B5EF4-FFF2-40B4-BE49-F238E27FC236}">
                <a16:creationId xmlns:a16="http://schemas.microsoft.com/office/drawing/2014/main" id="{0D396239-41A3-4B31-B799-00C4C97C9F68}"/>
              </a:ext>
            </a:extLst>
          </p:cNvPr>
          <p:cNvSpPr>
            <a:spLocks noChangeShapeType="1"/>
          </p:cNvSpPr>
          <p:nvPr/>
        </p:nvSpPr>
        <p:spPr bwMode="auto">
          <a:xfrm flipV="1">
            <a:off x="2343150" y="1543050"/>
            <a:ext cx="8001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59" name="Line 41">
            <a:extLst>
              <a:ext uri="{FF2B5EF4-FFF2-40B4-BE49-F238E27FC236}">
                <a16:creationId xmlns:a16="http://schemas.microsoft.com/office/drawing/2014/main" id="{16570747-E77F-44C4-86FE-25832A31E8F0}"/>
              </a:ext>
            </a:extLst>
          </p:cNvPr>
          <p:cNvSpPr>
            <a:spLocks noChangeShapeType="1"/>
          </p:cNvSpPr>
          <p:nvPr/>
        </p:nvSpPr>
        <p:spPr bwMode="auto">
          <a:xfrm flipV="1">
            <a:off x="2286000" y="1833563"/>
            <a:ext cx="85725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0" name="Line 42">
            <a:extLst>
              <a:ext uri="{FF2B5EF4-FFF2-40B4-BE49-F238E27FC236}">
                <a16:creationId xmlns:a16="http://schemas.microsoft.com/office/drawing/2014/main" id="{20A62D9E-C92D-42C7-A0ED-90335CD8A3DA}"/>
              </a:ext>
            </a:extLst>
          </p:cNvPr>
          <p:cNvSpPr>
            <a:spLocks noChangeShapeType="1"/>
          </p:cNvSpPr>
          <p:nvPr/>
        </p:nvSpPr>
        <p:spPr bwMode="auto">
          <a:xfrm flipV="1">
            <a:off x="2312194" y="2197894"/>
            <a:ext cx="742950" cy="285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1" name="Line 43">
            <a:extLst>
              <a:ext uri="{FF2B5EF4-FFF2-40B4-BE49-F238E27FC236}">
                <a16:creationId xmlns:a16="http://schemas.microsoft.com/office/drawing/2014/main" id="{2D521C37-7258-4B9E-9C75-17868CC6B3CB}"/>
              </a:ext>
            </a:extLst>
          </p:cNvPr>
          <p:cNvSpPr>
            <a:spLocks noChangeShapeType="1"/>
          </p:cNvSpPr>
          <p:nvPr/>
        </p:nvSpPr>
        <p:spPr bwMode="auto">
          <a:xfrm flipV="1">
            <a:off x="2312194" y="2426494"/>
            <a:ext cx="742950" cy="57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2" name="Line 45">
            <a:extLst>
              <a:ext uri="{FF2B5EF4-FFF2-40B4-BE49-F238E27FC236}">
                <a16:creationId xmlns:a16="http://schemas.microsoft.com/office/drawing/2014/main" id="{45E0CD33-6B82-4373-AB73-BFF0E031BC5F}"/>
              </a:ext>
            </a:extLst>
          </p:cNvPr>
          <p:cNvSpPr>
            <a:spLocks noChangeShapeType="1"/>
          </p:cNvSpPr>
          <p:nvPr/>
        </p:nvSpPr>
        <p:spPr bwMode="auto">
          <a:xfrm>
            <a:off x="2327672" y="2514600"/>
            <a:ext cx="685800" cy="4000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3" name="Line 46">
            <a:extLst>
              <a:ext uri="{FF2B5EF4-FFF2-40B4-BE49-F238E27FC236}">
                <a16:creationId xmlns:a16="http://schemas.microsoft.com/office/drawing/2014/main" id="{9A6E82F4-F6F3-4828-8241-B016C96132C2}"/>
              </a:ext>
            </a:extLst>
          </p:cNvPr>
          <p:cNvSpPr>
            <a:spLocks noChangeShapeType="1"/>
          </p:cNvSpPr>
          <p:nvPr/>
        </p:nvSpPr>
        <p:spPr bwMode="auto">
          <a:xfrm>
            <a:off x="2312194" y="2503885"/>
            <a:ext cx="685800" cy="628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4" name="Line 47">
            <a:extLst>
              <a:ext uri="{FF2B5EF4-FFF2-40B4-BE49-F238E27FC236}">
                <a16:creationId xmlns:a16="http://schemas.microsoft.com/office/drawing/2014/main" id="{DCEFC321-AA7A-49E8-9A11-1D6941B666DE}"/>
              </a:ext>
            </a:extLst>
          </p:cNvPr>
          <p:cNvSpPr>
            <a:spLocks noChangeShapeType="1"/>
          </p:cNvSpPr>
          <p:nvPr/>
        </p:nvSpPr>
        <p:spPr bwMode="auto">
          <a:xfrm>
            <a:off x="2286000" y="2483644"/>
            <a:ext cx="6858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5" name="Line 49">
            <a:extLst>
              <a:ext uri="{FF2B5EF4-FFF2-40B4-BE49-F238E27FC236}">
                <a16:creationId xmlns:a16="http://schemas.microsoft.com/office/drawing/2014/main" id="{11CBD975-9C9E-4FF6-A77C-C7BB9978FCA6}"/>
              </a:ext>
            </a:extLst>
          </p:cNvPr>
          <p:cNvSpPr>
            <a:spLocks noChangeShapeType="1"/>
          </p:cNvSpPr>
          <p:nvPr/>
        </p:nvSpPr>
        <p:spPr bwMode="auto">
          <a:xfrm>
            <a:off x="2286000" y="2494360"/>
            <a:ext cx="685800" cy="1200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6" name="Line 50">
            <a:extLst>
              <a:ext uri="{FF2B5EF4-FFF2-40B4-BE49-F238E27FC236}">
                <a16:creationId xmlns:a16="http://schemas.microsoft.com/office/drawing/2014/main" id="{147EC0C6-6C17-4547-93AE-C69BFCC2BD2A}"/>
              </a:ext>
            </a:extLst>
          </p:cNvPr>
          <p:cNvSpPr>
            <a:spLocks noChangeShapeType="1"/>
          </p:cNvSpPr>
          <p:nvPr/>
        </p:nvSpPr>
        <p:spPr bwMode="auto">
          <a:xfrm>
            <a:off x="2296716" y="2483644"/>
            <a:ext cx="742950" cy="171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650">
              <a:solidFill>
                <a:prstClr val="black"/>
              </a:solidFill>
              <a:latin typeface="Arial" panose="020B0604020202020204" pitchFamily="34" charset="0"/>
            </a:endParaRPr>
          </a:p>
        </p:txBody>
      </p:sp>
      <p:sp>
        <p:nvSpPr>
          <p:cNvPr id="6167" name="Text Box 51">
            <a:extLst>
              <a:ext uri="{FF2B5EF4-FFF2-40B4-BE49-F238E27FC236}">
                <a16:creationId xmlns:a16="http://schemas.microsoft.com/office/drawing/2014/main" id="{3F66C404-CF54-4CC6-8576-157542FF55C4}"/>
              </a:ext>
            </a:extLst>
          </p:cNvPr>
          <p:cNvSpPr txBox="1">
            <a:spLocks noChangeArrowheads="1"/>
          </p:cNvSpPr>
          <p:nvPr/>
        </p:nvSpPr>
        <p:spPr bwMode="auto">
          <a:xfrm>
            <a:off x="6709289" y="1314450"/>
            <a:ext cx="1063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a:solidFill>
                  <a:srgbClr val="FF0000"/>
                </a:solidFill>
                <a:latin typeface=".VnTime" panose="020B7200000000000000" pitchFamily="34" charset="0"/>
              </a:rPr>
              <a:t>(so </a:t>
            </a:r>
            <a:r>
              <a:rPr lang="en-US" altLang="en-US" sz="1800" b="1" i="1" dirty="0" err="1">
                <a:solidFill>
                  <a:srgbClr val="FF0000"/>
                </a:solidFill>
                <a:latin typeface=".VnTime" panose="020B7200000000000000" pitchFamily="34" charset="0"/>
              </a:rPr>
              <a:t>s¸nh</a:t>
            </a:r>
            <a:r>
              <a:rPr lang="en-US" altLang="en-US" sz="1800" b="1" i="1" dirty="0">
                <a:solidFill>
                  <a:srgbClr val="FF0000"/>
                </a:solidFill>
                <a:latin typeface=".VnTime" panose="020B7200000000000000" pitchFamily="34" charset="0"/>
              </a:rPr>
              <a:t>)</a:t>
            </a:r>
          </a:p>
        </p:txBody>
      </p:sp>
      <p:sp>
        <p:nvSpPr>
          <p:cNvPr id="6168" name="Text Box 52">
            <a:extLst>
              <a:ext uri="{FF2B5EF4-FFF2-40B4-BE49-F238E27FC236}">
                <a16:creationId xmlns:a16="http://schemas.microsoft.com/office/drawing/2014/main" id="{6F8CDCC1-D686-4291-9049-37C5B32530E3}"/>
              </a:ext>
            </a:extLst>
          </p:cNvPr>
          <p:cNvSpPr txBox="1">
            <a:spLocks noChangeArrowheads="1"/>
          </p:cNvSpPr>
          <p:nvPr/>
        </p:nvSpPr>
        <p:spPr bwMode="auto">
          <a:xfrm>
            <a:off x="5740004" y="1603772"/>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srgbClr val="0000FF"/>
                </a:solidFill>
                <a:latin typeface=".VnTime" panose="020B7200000000000000" pitchFamily="34" charset="0"/>
              </a:rPr>
              <a:t>(nh©n ho¸)</a:t>
            </a:r>
          </a:p>
        </p:txBody>
      </p:sp>
      <p:sp>
        <p:nvSpPr>
          <p:cNvPr id="6169" name="Text Box 53">
            <a:extLst>
              <a:ext uri="{FF2B5EF4-FFF2-40B4-BE49-F238E27FC236}">
                <a16:creationId xmlns:a16="http://schemas.microsoft.com/office/drawing/2014/main" id="{37141533-54F2-44CC-BAF2-48F425D45257}"/>
              </a:ext>
            </a:extLst>
          </p:cNvPr>
          <p:cNvSpPr txBox="1">
            <a:spLocks noChangeArrowheads="1"/>
          </p:cNvSpPr>
          <p:nvPr/>
        </p:nvSpPr>
        <p:spPr bwMode="auto">
          <a:xfrm>
            <a:off x="3943350" y="2228850"/>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srgbClr val="0000FF"/>
                </a:solidFill>
                <a:latin typeface=".VnTime" panose="020B7200000000000000" pitchFamily="34" charset="0"/>
              </a:rPr>
              <a:t>(nh©n ho¸)</a:t>
            </a:r>
          </a:p>
        </p:txBody>
      </p:sp>
      <p:sp>
        <p:nvSpPr>
          <p:cNvPr id="6170" name="Text Box 54">
            <a:extLst>
              <a:ext uri="{FF2B5EF4-FFF2-40B4-BE49-F238E27FC236}">
                <a16:creationId xmlns:a16="http://schemas.microsoft.com/office/drawing/2014/main" id="{23D77ABF-53C4-4066-8E23-2D4E2F38C7DC}"/>
              </a:ext>
            </a:extLst>
          </p:cNvPr>
          <p:cNvSpPr txBox="1">
            <a:spLocks noChangeArrowheads="1"/>
          </p:cNvSpPr>
          <p:nvPr/>
        </p:nvSpPr>
        <p:spPr bwMode="auto">
          <a:xfrm>
            <a:off x="7415031" y="2783682"/>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dirty="0">
                <a:solidFill>
                  <a:srgbClr val="0000FF"/>
                </a:solidFill>
                <a:latin typeface=".VnTime" panose="020B7200000000000000" pitchFamily="34" charset="0"/>
              </a:rPr>
              <a:t>(</a:t>
            </a:r>
            <a:r>
              <a:rPr lang="en-US" altLang="en-US" sz="1800" b="1" i="1" dirty="0" err="1">
                <a:solidFill>
                  <a:srgbClr val="0000FF"/>
                </a:solidFill>
                <a:latin typeface=".VnTime" panose="020B7200000000000000" pitchFamily="34" charset="0"/>
              </a:rPr>
              <a:t>nh©n</a:t>
            </a:r>
            <a:r>
              <a:rPr lang="en-US" altLang="en-US" sz="1800" b="1" i="1" dirty="0">
                <a:solidFill>
                  <a:srgbClr val="0000FF"/>
                </a:solidFill>
                <a:latin typeface=".VnTime" panose="020B7200000000000000" pitchFamily="34" charset="0"/>
              </a:rPr>
              <a:t> ho¸)</a:t>
            </a:r>
          </a:p>
        </p:txBody>
      </p:sp>
      <p:sp>
        <p:nvSpPr>
          <p:cNvPr id="6171" name="Text Box 55">
            <a:extLst>
              <a:ext uri="{FF2B5EF4-FFF2-40B4-BE49-F238E27FC236}">
                <a16:creationId xmlns:a16="http://schemas.microsoft.com/office/drawing/2014/main" id="{09C15A4D-BEC0-4A7B-909D-B6F2E2C2305E}"/>
              </a:ext>
            </a:extLst>
          </p:cNvPr>
          <p:cNvSpPr txBox="1">
            <a:spLocks noChangeArrowheads="1"/>
          </p:cNvSpPr>
          <p:nvPr/>
        </p:nvSpPr>
        <p:spPr bwMode="auto">
          <a:xfrm>
            <a:off x="4545806" y="3013472"/>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srgbClr val="0000FF"/>
                </a:solidFill>
                <a:latin typeface=".VnTime" panose="020B7200000000000000" pitchFamily="34" charset="0"/>
              </a:rPr>
              <a:t>(nh©n ho¸)</a:t>
            </a:r>
          </a:p>
        </p:txBody>
      </p:sp>
      <p:sp>
        <p:nvSpPr>
          <p:cNvPr id="6172" name="Text Box 56">
            <a:extLst>
              <a:ext uri="{FF2B5EF4-FFF2-40B4-BE49-F238E27FC236}">
                <a16:creationId xmlns:a16="http://schemas.microsoft.com/office/drawing/2014/main" id="{D4016D7B-995B-4451-936E-A7DB908ABBC2}"/>
              </a:ext>
            </a:extLst>
          </p:cNvPr>
          <p:cNvSpPr txBox="1">
            <a:spLocks noChangeArrowheads="1"/>
          </p:cNvSpPr>
          <p:nvPr/>
        </p:nvSpPr>
        <p:spPr bwMode="auto">
          <a:xfrm>
            <a:off x="5829300" y="3776663"/>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srgbClr val="0000FF"/>
                </a:solidFill>
                <a:latin typeface=".VnTime" panose="020B7200000000000000" pitchFamily="34" charset="0"/>
              </a:rPr>
              <a:t>(nh©n ho¸)</a:t>
            </a:r>
          </a:p>
        </p:txBody>
      </p:sp>
      <p:sp>
        <p:nvSpPr>
          <p:cNvPr id="6173" name="Text Box 65">
            <a:extLst>
              <a:ext uri="{FF2B5EF4-FFF2-40B4-BE49-F238E27FC236}">
                <a16:creationId xmlns:a16="http://schemas.microsoft.com/office/drawing/2014/main" id="{CAA72465-69AB-4A32-9515-306C4F6568F9}"/>
              </a:ext>
            </a:extLst>
          </p:cNvPr>
          <p:cNvSpPr txBox="1">
            <a:spLocks noChangeArrowheads="1"/>
          </p:cNvSpPr>
          <p:nvPr/>
        </p:nvSpPr>
        <p:spPr bwMode="auto">
          <a:xfrm>
            <a:off x="3943350" y="2483644"/>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fontAlgn="base">
              <a:spcBef>
                <a:spcPct val="0"/>
              </a:spcBef>
              <a:spcAft>
                <a:spcPct val="0"/>
              </a:spcAft>
              <a:buNone/>
            </a:pPr>
            <a:r>
              <a:rPr lang="en-US" altLang="en-US" sz="1800" b="1" i="1">
                <a:solidFill>
                  <a:srgbClr val="0000FF"/>
                </a:solidFill>
                <a:latin typeface=".VnTime" panose="020B7200000000000000" pitchFamily="34" charset="0"/>
              </a:rPr>
              <a:t>(nh©n ho¸)</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02075" y="299544"/>
            <a:ext cx="3515193" cy="2656840"/>
          </a:xfrm>
          <a:prstGeom prst="rect">
            <a:avLst/>
          </a:prstGeom>
        </p:spPr>
      </p:pic>
      <p:sp>
        <p:nvSpPr>
          <p:cNvPr id="100" name="Text Box 99"/>
          <p:cNvSpPr txBox="1"/>
          <p:nvPr/>
        </p:nvSpPr>
        <p:spPr>
          <a:xfrm>
            <a:off x="2622382" y="740242"/>
            <a:ext cx="3134728" cy="1569660"/>
          </a:xfrm>
          <a:prstGeom prst="rect">
            <a:avLst/>
          </a:prstGeom>
          <a:noFill/>
          <a:ln w="9525">
            <a:noFill/>
          </a:ln>
        </p:spPr>
        <p:txBody>
          <a:bodyPr wrap="square">
            <a:spAutoFit/>
            <a:scene3d>
              <a:camera prst="orthographicFront"/>
              <a:lightRig rig="threePt" dir="t"/>
            </a:scene3d>
          </a:bodyPr>
          <a:lstStyle/>
          <a:p>
            <a:pPr indent="0"/>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Em</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có</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nhận</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xét</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gì</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về</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cách</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dùng</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từ</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ngữ</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miêu</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tả</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của</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các</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bạn</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học</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sinh</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trong</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mẩu</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r>
              <a:rPr lang="en-US" sz="2400" b="0" dirty="0" err="1">
                <a:ln/>
                <a:solidFill>
                  <a:schemeClr val="tx1"/>
                </a:solidFill>
                <a:effectLst>
                  <a:outerShdw blurRad="38100" dist="19050" dir="2700000" algn="tl" rotWithShape="0">
                    <a:schemeClr val="dk1">
                      <a:alpha val="40000"/>
                    </a:schemeClr>
                  </a:outerShdw>
                </a:effectLst>
                <a:latin typeface="Times New Roman" panose="02020603050405020304" charset="0"/>
              </a:rPr>
              <a:t>chuyện</a:t>
            </a:r>
            <a:r>
              <a:rPr 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rPr>
              <a:t> ?</a:t>
            </a:r>
            <a:endParaRPr lang="en-US" altLang="en-US" sz="2400" b="0" dirty="0">
              <a:ln/>
              <a:solidFill>
                <a:schemeClr val="tx1"/>
              </a:solidFill>
              <a:effectLst>
                <a:outerShdw blurRad="38100" dist="19050" dir="2700000" algn="tl" rotWithShape="0">
                  <a:schemeClr val="dk1">
                    <a:alpha val="40000"/>
                  </a:schemeClr>
                </a:outerShdw>
              </a:effectLst>
              <a:latin typeface="Times New Roman" panose="02020603050405020304" charset="0"/>
            </a:endParaRPr>
          </a:p>
        </p:txBody>
      </p:sp>
      <p:pic>
        <p:nvPicPr>
          <p:cNvPr id="6" name="Picture 2"/>
          <p:cNvPicPr>
            <a:picLocks noGrp="1" noChangeAspect="1"/>
          </p:cNvPicPr>
          <p:nvPr>
            <p:ph sz="half"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3930" y="1329322"/>
            <a:ext cx="1719263" cy="3605213"/>
          </a:xfrm>
          <a:prstGeom prst="rect">
            <a:avLst/>
          </a:prstGeom>
        </p:spPr>
      </p:pic>
      <p:sp>
        <p:nvSpPr>
          <p:cNvPr id="14" name="文本框 12"/>
          <p:cNvSpPr txBox="1"/>
          <p:nvPr/>
        </p:nvSpPr>
        <p:spPr>
          <a:xfrm>
            <a:off x="125330" y="208965"/>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4">
            <a:extLst>
              <a:ext uri="{FF2B5EF4-FFF2-40B4-BE49-F238E27FC236}">
                <a16:creationId xmlns:a16="http://schemas.microsoft.com/office/drawing/2014/main" id="{B1B8B0CB-B20A-4CF8-BB7D-DE1CB0F93CAD}"/>
              </a:ext>
            </a:extLst>
          </p:cNvPr>
          <p:cNvSpPr txBox="1">
            <a:spLocks noChangeArrowheads="1"/>
          </p:cNvSpPr>
          <p:nvPr/>
        </p:nvSpPr>
        <p:spPr bwMode="auto">
          <a:xfrm>
            <a:off x="3096816" y="1314450"/>
            <a:ext cx="434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xanh</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nh­</a:t>
            </a:r>
            <a:r>
              <a:rPr kumimoji="0" lang="vi-VN"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ư</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mÆt</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n­</a:t>
            </a:r>
            <a:r>
              <a:rPr kumimoji="0" lang="vi-VN"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ư</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íc</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mÖt</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mái</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trong</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ao</a:t>
            </a:r>
            <a:endPar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endParaRPr>
          </a:p>
        </p:txBody>
      </p:sp>
      <p:sp>
        <p:nvSpPr>
          <p:cNvPr id="6147" name="Text Box 25">
            <a:extLst>
              <a:ext uri="{FF2B5EF4-FFF2-40B4-BE49-F238E27FC236}">
                <a16:creationId xmlns:a16="http://schemas.microsoft.com/office/drawing/2014/main" id="{CEB544AB-498B-4A81-B5D9-3171D69C7A50}"/>
              </a:ext>
            </a:extLst>
          </p:cNvPr>
          <p:cNvSpPr txBox="1">
            <a:spLocks noChangeArrowheads="1"/>
          </p:cNvSpPr>
          <p:nvPr/>
        </p:nvSpPr>
        <p:spPr bwMode="auto">
          <a:xfrm>
            <a:off x="3096816" y="1602581"/>
            <a:ext cx="27911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ược</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röa</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mÆt</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sau</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c¬n</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m­</a:t>
            </a:r>
            <a:r>
              <a:rPr kumimoji="0" lang="vi-VN"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ư</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a</a:t>
            </a:r>
          </a:p>
        </p:txBody>
      </p:sp>
      <p:sp>
        <p:nvSpPr>
          <p:cNvPr id="6148" name="Text Box 27">
            <a:extLst>
              <a:ext uri="{FF2B5EF4-FFF2-40B4-BE49-F238E27FC236}">
                <a16:creationId xmlns:a16="http://schemas.microsoft.com/office/drawing/2014/main" id="{2344B20C-3BAB-4CD8-B543-8875F6206BE0}"/>
              </a:ext>
            </a:extLst>
          </p:cNvPr>
          <p:cNvSpPr txBox="1">
            <a:spLocks noChangeArrowheads="1"/>
          </p:cNvSpPr>
          <p:nvPr/>
        </p:nvSpPr>
        <p:spPr bwMode="auto">
          <a:xfrm>
            <a:off x="3108722" y="1943100"/>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xanh</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biÕc</a:t>
            </a:r>
            <a:endPar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endParaRPr>
          </a:p>
        </p:txBody>
      </p:sp>
      <p:sp>
        <p:nvSpPr>
          <p:cNvPr id="6149" name="Text Box 29">
            <a:extLst>
              <a:ext uri="{FF2B5EF4-FFF2-40B4-BE49-F238E27FC236}">
                <a16:creationId xmlns:a16="http://schemas.microsoft.com/office/drawing/2014/main" id="{A6AF53C0-74BB-4309-BC6C-08795B230646}"/>
              </a:ext>
            </a:extLst>
          </p:cNvPr>
          <p:cNvSpPr txBox="1">
            <a:spLocks noChangeArrowheads="1"/>
          </p:cNvSpPr>
          <p:nvPr/>
        </p:nvSpPr>
        <p:spPr bwMode="auto">
          <a:xfrm>
            <a:off x="3061098" y="2237185"/>
            <a:ext cx="10246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dÞu</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dµng</a:t>
            </a:r>
            <a:endPar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endParaRPr>
          </a:p>
        </p:txBody>
      </p:sp>
      <p:sp>
        <p:nvSpPr>
          <p:cNvPr id="6150" name="Text Box 31">
            <a:extLst>
              <a:ext uri="{FF2B5EF4-FFF2-40B4-BE49-F238E27FC236}">
                <a16:creationId xmlns:a16="http://schemas.microsoft.com/office/drawing/2014/main" id="{069BC63A-D025-4D39-9369-C2417653AD3F}"/>
              </a:ext>
            </a:extLst>
          </p:cNvPr>
          <p:cNvSpPr txBox="1">
            <a:spLocks noChangeArrowheads="1"/>
          </p:cNvSpPr>
          <p:nvPr/>
        </p:nvSpPr>
        <p:spPr bwMode="auto">
          <a:xfrm>
            <a:off x="3061098" y="2509838"/>
            <a:ext cx="960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buån</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b·</a:t>
            </a:r>
          </a:p>
        </p:txBody>
      </p:sp>
      <p:sp>
        <p:nvSpPr>
          <p:cNvPr id="6151" name="Text Box 32">
            <a:extLst>
              <a:ext uri="{FF2B5EF4-FFF2-40B4-BE49-F238E27FC236}">
                <a16:creationId xmlns:a16="http://schemas.microsoft.com/office/drawing/2014/main" id="{96E55661-60F4-4A73-B12E-26432D1DE8B7}"/>
              </a:ext>
            </a:extLst>
          </p:cNvPr>
          <p:cNvSpPr txBox="1">
            <a:spLocks noChangeArrowheads="1"/>
          </p:cNvSpPr>
          <p:nvPr/>
        </p:nvSpPr>
        <p:spPr bwMode="auto">
          <a:xfrm>
            <a:off x="3050381" y="2783682"/>
            <a:ext cx="45512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trÇm</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ng©m</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nhí</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tiÕng</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hãt</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cña</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bÇy</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chim</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s¬n</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ca</a:t>
            </a:r>
          </a:p>
        </p:txBody>
      </p:sp>
      <p:sp>
        <p:nvSpPr>
          <p:cNvPr id="6152" name="Text Box 33">
            <a:extLst>
              <a:ext uri="{FF2B5EF4-FFF2-40B4-BE49-F238E27FC236}">
                <a16:creationId xmlns:a16="http://schemas.microsoft.com/office/drawing/2014/main" id="{DEE139A8-9ECF-4AFC-8CD3-D5650ED2A883}"/>
              </a:ext>
            </a:extLst>
          </p:cNvPr>
          <p:cNvSpPr txBox="1">
            <a:spLocks noChangeArrowheads="1"/>
          </p:cNvSpPr>
          <p:nvPr/>
        </p:nvSpPr>
        <p:spPr bwMode="auto">
          <a:xfrm>
            <a:off x="3034904" y="3015854"/>
            <a:ext cx="16273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a:ln>
                  <a:noFill/>
                </a:ln>
                <a:solidFill>
                  <a:prstClr val="black"/>
                </a:solidFill>
                <a:effectLst/>
                <a:uLnTx/>
                <a:uFillTx/>
                <a:latin typeface=".VnTime" panose="020B7200000000000000" pitchFamily="34" charset="0"/>
                <a:cs typeface="+mn-cs"/>
              </a:rPr>
              <a:t>ghÐ s¸t mÆt ®Êt</a:t>
            </a:r>
          </a:p>
        </p:txBody>
      </p:sp>
      <p:sp>
        <p:nvSpPr>
          <p:cNvPr id="6153" name="Text Box 34">
            <a:extLst>
              <a:ext uri="{FF2B5EF4-FFF2-40B4-BE49-F238E27FC236}">
                <a16:creationId xmlns:a16="http://schemas.microsoft.com/office/drawing/2014/main" id="{FD329D2D-11C1-4E6A-9CE6-0490862347F4}"/>
              </a:ext>
            </a:extLst>
          </p:cNvPr>
          <p:cNvSpPr txBox="1">
            <a:spLocks noChangeArrowheads="1"/>
          </p:cNvSpPr>
          <p:nvPr/>
        </p:nvSpPr>
        <p:spPr bwMode="auto">
          <a:xfrm>
            <a:off x="3062288" y="3255169"/>
            <a:ext cx="9476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cao</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h¬n</a:t>
            </a:r>
            <a:endPar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endParaRPr>
          </a:p>
        </p:txBody>
      </p:sp>
      <p:sp>
        <p:nvSpPr>
          <p:cNvPr id="6154" name="Text Box 35">
            <a:extLst>
              <a:ext uri="{FF2B5EF4-FFF2-40B4-BE49-F238E27FC236}">
                <a16:creationId xmlns:a16="http://schemas.microsoft.com/office/drawing/2014/main" id="{DAAED6AB-EEBB-4A48-9575-7DCD883FC2AF}"/>
              </a:ext>
            </a:extLst>
          </p:cNvPr>
          <p:cNvSpPr txBox="1">
            <a:spLocks noChangeArrowheads="1"/>
          </p:cNvSpPr>
          <p:nvPr/>
        </p:nvSpPr>
        <p:spPr bwMode="auto">
          <a:xfrm>
            <a:off x="3042048" y="3512344"/>
            <a:ext cx="4730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cói</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xuèng</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l¾ng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nghe</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®Ó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t</a:t>
            </a:r>
            <a:r>
              <a:rPr kumimoji="0" lang="en-US" altLang="en-US" sz="1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ìm</a:t>
            </a:r>
            <a:r>
              <a:rPr kumimoji="0" lang="en-US" altLang="en-US" sz="1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xem</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chim</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Ðn</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p>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®ang ë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bôi</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c©y</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hay ë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n¬i</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nµo</a:t>
            </a:r>
            <a:endPar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endParaRPr>
          </a:p>
        </p:txBody>
      </p:sp>
      <p:sp>
        <p:nvSpPr>
          <p:cNvPr id="6155" name="Text Box 36">
            <a:extLst>
              <a:ext uri="{FF2B5EF4-FFF2-40B4-BE49-F238E27FC236}">
                <a16:creationId xmlns:a16="http://schemas.microsoft.com/office/drawing/2014/main" id="{D9C7605C-16D9-410C-9DF9-75E3CE7FC5DB}"/>
              </a:ext>
            </a:extLst>
          </p:cNvPr>
          <p:cNvSpPr txBox="1">
            <a:spLocks noChangeArrowheads="1"/>
          </p:cNvSpPr>
          <p:nvPr/>
        </p:nvSpPr>
        <p:spPr bwMode="auto">
          <a:xfrm>
            <a:off x="3100388" y="1028700"/>
            <a:ext cx="4942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rÊt</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nãng</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vµ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ch¸y</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lªn</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những</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tia</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s¸ng</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cña</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ngän</a:t>
            </a:r>
            <a:r>
              <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rPr>
              <a:t> </a:t>
            </a:r>
            <a:r>
              <a:rPr kumimoji="0" lang="en-US" altLang="en-US" sz="1800" b="1" i="1" u="none" strike="noStrike" kern="1200" cap="none" spc="0" normalizeH="0" baseline="0" noProof="0" dirty="0" err="1">
                <a:ln>
                  <a:noFill/>
                </a:ln>
                <a:solidFill>
                  <a:prstClr val="black"/>
                </a:solidFill>
                <a:effectLst/>
                <a:uLnTx/>
                <a:uFillTx/>
                <a:latin typeface=".VnTime" panose="020B7200000000000000" pitchFamily="34" charset="0"/>
                <a:cs typeface="+mn-cs"/>
              </a:rPr>
              <a:t>löa</a:t>
            </a:r>
            <a:endParaRPr kumimoji="0" lang="en-US" altLang="en-US" sz="1800" b="1" i="1" u="none" strike="noStrike" kern="1200" cap="none" spc="0" normalizeH="0" baseline="0" noProof="0" dirty="0">
              <a:ln>
                <a:noFill/>
              </a:ln>
              <a:solidFill>
                <a:prstClr val="black"/>
              </a:solidFill>
              <a:effectLst/>
              <a:uLnTx/>
              <a:uFillTx/>
              <a:latin typeface=".VnTime" panose="020B7200000000000000" pitchFamily="34" charset="0"/>
              <a:cs typeface="+mn-cs"/>
            </a:endParaRPr>
          </a:p>
        </p:txBody>
      </p:sp>
      <p:sp>
        <p:nvSpPr>
          <p:cNvPr id="6156" name="Text Box 37">
            <a:extLst>
              <a:ext uri="{FF2B5EF4-FFF2-40B4-BE49-F238E27FC236}">
                <a16:creationId xmlns:a16="http://schemas.microsoft.com/office/drawing/2014/main" id="{018B9BE0-84B3-4E28-B9D0-A60BD7921AB2}"/>
              </a:ext>
            </a:extLst>
          </p:cNvPr>
          <p:cNvSpPr txBox="1">
            <a:spLocks noChangeArrowheads="1"/>
          </p:cNvSpPr>
          <p:nvPr/>
        </p:nvSpPr>
        <p:spPr bwMode="auto">
          <a:xfrm>
            <a:off x="1143000" y="2237185"/>
            <a:ext cx="110479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100" b="1" i="1" u="none" strike="noStrike" kern="1200" cap="none" spc="0" normalizeH="0" baseline="0" noProof="0">
                <a:ln>
                  <a:noFill/>
                </a:ln>
                <a:solidFill>
                  <a:prstClr val="black"/>
                </a:solidFill>
                <a:effectLst/>
                <a:uLnTx/>
                <a:uFillTx/>
                <a:latin typeface=".VnTime" panose="020B7200000000000000" pitchFamily="34" charset="0"/>
                <a:cs typeface="+mn-cs"/>
              </a:rPr>
              <a:t>BÇu trêi</a:t>
            </a:r>
          </a:p>
        </p:txBody>
      </p:sp>
      <p:sp>
        <p:nvSpPr>
          <p:cNvPr id="6157" name="Line 39">
            <a:extLst>
              <a:ext uri="{FF2B5EF4-FFF2-40B4-BE49-F238E27FC236}">
                <a16:creationId xmlns:a16="http://schemas.microsoft.com/office/drawing/2014/main" id="{4FF25BB7-81B7-47E4-BEA3-00EE3EBA4C41}"/>
              </a:ext>
            </a:extLst>
          </p:cNvPr>
          <p:cNvSpPr>
            <a:spLocks noChangeShapeType="1"/>
          </p:cNvSpPr>
          <p:nvPr/>
        </p:nvSpPr>
        <p:spPr bwMode="auto">
          <a:xfrm flipV="1">
            <a:off x="2286000" y="1246585"/>
            <a:ext cx="857250" cy="1257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58" name="Line 40">
            <a:extLst>
              <a:ext uri="{FF2B5EF4-FFF2-40B4-BE49-F238E27FC236}">
                <a16:creationId xmlns:a16="http://schemas.microsoft.com/office/drawing/2014/main" id="{0D396239-41A3-4B31-B799-00C4C97C9F68}"/>
              </a:ext>
            </a:extLst>
          </p:cNvPr>
          <p:cNvSpPr>
            <a:spLocks noChangeShapeType="1"/>
          </p:cNvSpPr>
          <p:nvPr/>
        </p:nvSpPr>
        <p:spPr bwMode="auto">
          <a:xfrm flipV="1">
            <a:off x="2343150" y="1543050"/>
            <a:ext cx="8001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59" name="Line 41">
            <a:extLst>
              <a:ext uri="{FF2B5EF4-FFF2-40B4-BE49-F238E27FC236}">
                <a16:creationId xmlns:a16="http://schemas.microsoft.com/office/drawing/2014/main" id="{16570747-E77F-44C4-86FE-25832A31E8F0}"/>
              </a:ext>
            </a:extLst>
          </p:cNvPr>
          <p:cNvSpPr>
            <a:spLocks noChangeShapeType="1"/>
          </p:cNvSpPr>
          <p:nvPr/>
        </p:nvSpPr>
        <p:spPr bwMode="auto">
          <a:xfrm flipV="1">
            <a:off x="2286000" y="1833563"/>
            <a:ext cx="85725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0" name="Line 42">
            <a:extLst>
              <a:ext uri="{FF2B5EF4-FFF2-40B4-BE49-F238E27FC236}">
                <a16:creationId xmlns:a16="http://schemas.microsoft.com/office/drawing/2014/main" id="{20A62D9E-C92D-42C7-A0ED-90335CD8A3DA}"/>
              </a:ext>
            </a:extLst>
          </p:cNvPr>
          <p:cNvSpPr>
            <a:spLocks noChangeShapeType="1"/>
          </p:cNvSpPr>
          <p:nvPr/>
        </p:nvSpPr>
        <p:spPr bwMode="auto">
          <a:xfrm flipV="1">
            <a:off x="2312194" y="2197894"/>
            <a:ext cx="742950" cy="285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1" name="Line 43">
            <a:extLst>
              <a:ext uri="{FF2B5EF4-FFF2-40B4-BE49-F238E27FC236}">
                <a16:creationId xmlns:a16="http://schemas.microsoft.com/office/drawing/2014/main" id="{2D521C37-7258-4B9E-9C75-17868CC6B3CB}"/>
              </a:ext>
            </a:extLst>
          </p:cNvPr>
          <p:cNvSpPr>
            <a:spLocks noChangeShapeType="1"/>
          </p:cNvSpPr>
          <p:nvPr/>
        </p:nvSpPr>
        <p:spPr bwMode="auto">
          <a:xfrm flipV="1">
            <a:off x="2312194" y="2426494"/>
            <a:ext cx="742950" cy="57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2" name="Line 45">
            <a:extLst>
              <a:ext uri="{FF2B5EF4-FFF2-40B4-BE49-F238E27FC236}">
                <a16:creationId xmlns:a16="http://schemas.microsoft.com/office/drawing/2014/main" id="{45E0CD33-6B82-4373-AB73-BFF0E031BC5F}"/>
              </a:ext>
            </a:extLst>
          </p:cNvPr>
          <p:cNvSpPr>
            <a:spLocks noChangeShapeType="1"/>
          </p:cNvSpPr>
          <p:nvPr/>
        </p:nvSpPr>
        <p:spPr bwMode="auto">
          <a:xfrm>
            <a:off x="2327672" y="2514600"/>
            <a:ext cx="685800" cy="4000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3" name="Line 46">
            <a:extLst>
              <a:ext uri="{FF2B5EF4-FFF2-40B4-BE49-F238E27FC236}">
                <a16:creationId xmlns:a16="http://schemas.microsoft.com/office/drawing/2014/main" id="{9A6E82F4-F6F3-4828-8241-B016C96132C2}"/>
              </a:ext>
            </a:extLst>
          </p:cNvPr>
          <p:cNvSpPr>
            <a:spLocks noChangeShapeType="1"/>
          </p:cNvSpPr>
          <p:nvPr/>
        </p:nvSpPr>
        <p:spPr bwMode="auto">
          <a:xfrm>
            <a:off x="2312194" y="2503885"/>
            <a:ext cx="685800" cy="628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4" name="Line 47">
            <a:extLst>
              <a:ext uri="{FF2B5EF4-FFF2-40B4-BE49-F238E27FC236}">
                <a16:creationId xmlns:a16="http://schemas.microsoft.com/office/drawing/2014/main" id="{DCEFC321-AA7A-49E8-9A11-1D6941B666DE}"/>
              </a:ext>
            </a:extLst>
          </p:cNvPr>
          <p:cNvSpPr>
            <a:spLocks noChangeShapeType="1"/>
          </p:cNvSpPr>
          <p:nvPr/>
        </p:nvSpPr>
        <p:spPr bwMode="auto">
          <a:xfrm>
            <a:off x="2286000" y="2483644"/>
            <a:ext cx="6858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5" name="Line 49">
            <a:extLst>
              <a:ext uri="{FF2B5EF4-FFF2-40B4-BE49-F238E27FC236}">
                <a16:creationId xmlns:a16="http://schemas.microsoft.com/office/drawing/2014/main" id="{11CBD975-9C9E-4FF6-A77C-C7BB9978FCA6}"/>
              </a:ext>
            </a:extLst>
          </p:cNvPr>
          <p:cNvSpPr>
            <a:spLocks noChangeShapeType="1"/>
          </p:cNvSpPr>
          <p:nvPr/>
        </p:nvSpPr>
        <p:spPr bwMode="auto">
          <a:xfrm>
            <a:off x="2286000" y="2494360"/>
            <a:ext cx="685800" cy="1200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6" name="Line 50">
            <a:extLst>
              <a:ext uri="{FF2B5EF4-FFF2-40B4-BE49-F238E27FC236}">
                <a16:creationId xmlns:a16="http://schemas.microsoft.com/office/drawing/2014/main" id="{147EC0C6-6C17-4547-93AE-C69BFCC2BD2A}"/>
              </a:ext>
            </a:extLst>
          </p:cNvPr>
          <p:cNvSpPr>
            <a:spLocks noChangeShapeType="1"/>
          </p:cNvSpPr>
          <p:nvPr/>
        </p:nvSpPr>
        <p:spPr bwMode="auto">
          <a:xfrm>
            <a:off x="2296716" y="2483644"/>
            <a:ext cx="742950" cy="171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650" b="0" i="0" u="none" strike="noStrike" kern="1200" cap="none" spc="0" normalizeH="0" baseline="0" noProof="0">
              <a:ln>
                <a:noFill/>
              </a:ln>
              <a:solidFill>
                <a:prstClr val="black"/>
              </a:solidFill>
              <a:effectLst/>
              <a:uLnTx/>
              <a:uFillTx/>
              <a:latin typeface="Arial" panose="020B0604020202020204" pitchFamily="34" charset="0"/>
              <a:cs typeface="+mn-cs"/>
            </a:endParaRPr>
          </a:p>
        </p:txBody>
      </p:sp>
      <p:sp>
        <p:nvSpPr>
          <p:cNvPr id="6167" name="Text Box 51">
            <a:extLst>
              <a:ext uri="{FF2B5EF4-FFF2-40B4-BE49-F238E27FC236}">
                <a16:creationId xmlns:a16="http://schemas.microsoft.com/office/drawing/2014/main" id="{3F66C404-CF54-4CC6-8576-157542FF55C4}"/>
              </a:ext>
            </a:extLst>
          </p:cNvPr>
          <p:cNvSpPr txBox="1">
            <a:spLocks noChangeArrowheads="1"/>
          </p:cNvSpPr>
          <p:nvPr/>
        </p:nvSpPr>
        <p:spPr bwMode="auto">
          <a:xfrm>
            <a:off x="6709289" y="1314450"/>
            <a:ext cx="1063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a:ln>
                  <a:noFill/>
                </a:ln>
                <a:solidFill>
                  <a:srgbClr val="FF0000"/>
                </a:solidFill>
                <a:effectLst/>
                <a:uLnTx/>
                <a:uFillTx/>
                <a:latin typeface=".VnTime" panose="020B7200000000000000" pitchFamily="34" charset="0"/>
                <a:cs typeface="+mn-cs"/>
              </a:rPr>
              <a:t>(so </a:t>
            </a:r>
            <a:r>
              <a:rPr kumimoji="0" lang="en-US" altLang="en-US" sz="1800" b="1" i="1" u="none" strike="noStrike" kern="1200" cap="none" spc="0" normalizeH="0" baseline="0" noProof="0" dirty="0" err="1">
                <a:ln>
                  <a:noFill/>
                </a:ln>
                <a:solidFill>
                  <a:srgbClr val="FF0000"/>
                </a:solidFill>
                <a:effectLst/>
                <a:uLnTx/>
                <a:uFillTx/>
                <a:latin typeface=".VnTime" panose="020B7200000000000000" pitchFamily="34" charset="0"/>
                <a:cs typeface="+mn-cs"/>
              </a:rPr>
              <a:t>s¸nh</a:t>
            </a:r>
            <a:r>
              <a:rPr kumimoji="0" lang="en-US" altLang="en-US" sz="1800" b="1" i="1" u="none" strike="noStrike" kern="1200" cap="none" spc="0" normalizeH="0" baseline="0" noProof="0" dirty="0">
                <a:ln>
                  <a:noFill/>
                </a:ln>
                <a:solidFill>
                  <a:srgbClr val="FF0000"/>
                </a:solidFill>
                <a:effectLst/>
                <a:uLnTx/>
                <a:uFillTx/>
                <a:latin typeface=".VnTime" panose="020B7200000000000000" pitchFamily="34" charset="0"/>
                <a:cs typeface="+mn-cs"/>
              </a:rPr>
              <a:t>)</a:t>
            </a:r>
          </a:p>
        </p:txBody>
      </p:sp>
      <p:sp>
        <p:nvSpPr>
          <p:cNvPr id="6168" name="Text Box 52">
            <a:extLst>
              <a:ext uri="{FF2B5EF4-FFF2-40B4-BE49-F238E27FC236}">
                <a16:creationId xmlns:a16="http://schemas.microsoft.com/office/drawing/2014/main" id="{6F8CDCC1-D686-4291-9049-37C5B32530E3}"/>
              </a:ext>
            </a:extLst>
          </p:cNvPr>
          <p:cNvSpPr txBox="1">
            <a:spLocks noChangeArrowheads="1"/>
          </p:cNvSpPr>
          <p:nvPr/>
        </p:nvSpPr>
        <p:spPr bwMode="auto">
          <a:xfrm>
            <a:off x="5740004" y="1603772"/>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a:ln>
                  <a:noFill/>
                </a:ln>
                <a:solidFill>
                  <a:srgbClr val="0000FF"/>
                </a:solidFill>
                <a:effectLst/>
                <a:uLnTx/>
                <a:uFillTx/>
                <a:latin typeface=".VnTime" panose="020B7200000000000000" pitchFamily="34" charset="0"/>
                <a:cs typeface="+mn-cs"/>
              </a:rPr>
              <a:t>(nh©n ho¸)</a:t>
            </a:r>
          </a:p>
        </p:txBody>
      </p:sp>
      <p:sp>
        <p:nvSpPr>
          <p:cNvPr id="6169" name="Text Box 53">
            <a:extLst>
              <a:ext uri="{FF2B5EF4-FFF2-40B4-BE49-F238E27FC236}">
                <a16:creationId xmlns:a16="http://schemas.microsoft.com/office/drawing/2014/main" id="{37141533-54F2-44CC-BAF2-48F425D45257}"/>
              </a:ext>
            </a:extLst>
          </p:cNvPr>
          <p:cNvSpPr txBox="1">
            <a:spLocks noChangeArrowheads="1"/>
          </p:cNvSpPr>
          <p:nvPr/>
        </p:nvSpPr>
        <p:spPr bwMode="auto">
          <a:xfrm>
            <a:off x="3943350" y="2228850"/>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a:ln>
                  <a:noFill/>
                </a:ln>
                <a:solidFill>
                  <a:srgbClr val="0000FF"/>
                </a:solidFill>
                <a:effectLst/>
                <a:uLnTx/>
                <a:uFillTx/>
                <a:latin typeface=".VnTime" panose="020B7200000000000000" pitchFamily="34" charset="0"/>
                <a:cs typeface="+mn-cs"/>
              </a:rPr>
              <a:t>(nh©n ho¸)</a:t>
            </a:r>
          </a:p>
        </p:txBody>
      </p:sp>
      <p:sp>
        <p:nvSpPr>
          <p:cNvPr id="6170" name="Text Box 54">
            <a:extLst>
              <a:ext uri="{FF2B5EF4-FFF2-40B4-BE49-F238E27FC236}">
                <a16:creationId xmlns:a16="http://schemas.microsoft.com/office/drawing/2014/main" id="{23D77ABF-53C4-4066-8E23-2D4E2F38C7DC}"/>
              </a:ext>
            </a:extLst>
          </p:cNvPr>
          <p:cNvSpPr txBox="1">
            <a:spLocks noChangeArrowheads="1"/>
          </p:cNvSpPr>
          <p:nvPr/>
        </p:nvSpPr>
        <p:spPr bwMode="auto">
          <a:xfrm>
            <a:off x="7415031" y="2783682"/>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dirty="0">
                <a:ln>
                  <a:noFill/>
                </a:ln>
                <a:solidFill>
                  <a:srgbClr val="0000FF"/>
                </a:solidFill>
                <a:effectLst/>
                <a:uLnTx/>
                <a:uFillTx/>
                <a:latin typeface=".VnTime" panose="020B7200000000000000" pitchFamily="34" charset="0"/>
                <a:cs typeface="+mn-cs"/>
              </a:rPr>
              <a:t>(</a:t>
            </a:r>
            <a:r>
              <a:rPr kumimoji="0" lang="en-US" altLang="en-US" sz="1800" b="1" i="1" u="none" strike="noStrike" kern="1200" cap="none" spc="0" normalizeH="0" baseline="0" noProof="0" dirty="0" err="1">
                <a:ln>
                  <a:noFill/>
                </a:ln>
                <a:solidFill>
                  <a:srgbClr val="0000FF"/>
                </a:solidFill>
                <a:effectLst/>
                <a:uLnTx/>
                <a:uFillTx/>
                <a:latin typeface=".VnTime" panose="020B7200000000000000" pitchFamily="34" charset="0"/>
                <a:cs typeface="+mn-cs"/>
              </a:rPr>
              <a:t>nh©n</a:t>
            </a:r>
            <a:r>
              <a:rPr kumimoji="0" lang="en-US" altLang="en-US" sz="1800" b="1" i="1" u="none" strike="noStrike" kern="1200" cap="none" spc="0" normalizeH="0" baseline="0" noProof="0" dirty="0">
                <a:ln>
                  <a:noFill/>
                </a:ln>
                <a:solidFill>
                  <a:srgbClr val="0000FF"/>
                </a:solidFill>
                <a:effectLst/>
                <a:uLnTx/>
                <a:uFillTx/>
                <a:latin typeface=".VnTime" panose="020B7200000000000000" pitchFamily="34" charset="0"/>
                <a:cs typeface="+mn-cs"/>
              </a:rPr>
              <a:t> ho¸)</a:t>
            </a:r>
          </a:p>
        </p:txBody>
      </p:sp>
      <p:sp>
        <p:nvSpPr>
          <p:cNvPr id="6171" name="Text Box 55">
            <a:extLst>
              <a:ext uri="{FF2B5EF4-FFF2-40B4-BE49-F238E27FC236}">
                <a16:creationId xmlns:a16="http://schemas.microsoft.com/office/drawing/2014/main" id="{09C15A4D-BEC0-4A7B-909D-B6F2E2C2305E}"/>
              </a:ext>
            </a:extLst>
          </p:cNvPr>
          <p:cNvSpPr txBox="1">
            <a:spLocks noChangeArrowheads="1"/>
          </p:cNvSpPr>
          <p:nvPr/>
        </p:nvSpPr>
        <p:spPr bwMode="auto">
          <a:xfrm>
            <a:off x="4545806" y="3013472"/>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a:ln>
                  <a:noFill/>
                </a:ln>
                <a:solidFill>
                  <a:srgbClr val="0000FF"/>
                </a:solidFill>
                <a:effectLst/>
                <a:uLnTx/>
                <a:uFillTx/>
                <a:latin typeface=".VnTime" panose="020B7200000000000000" pitchFamily="34" charset="0"/>
                <a:cs typeface="+mn-cs"/>
              </a:rPr>
              <a:t>(nh©n ho¸)</a:t>
            </a:r>
          </a:p>
        </p:txBody>
      </p:sp>
      <p:sp>
        <p:nvSpPr>
          <p:cNvPr id="6172" name="Text Box 56">
            <a:extLst>
              <a:ext uri="{FF2B5EF4-FFF2-40B4-BE49-F238E27FC236}">
                <a16:creationId xmlns:a16="http://schemas.microsoft.com/office/drawing/2014/main" id="{D4016D7B-995B-4451-936E-A7DB908ABBC2}"/>
              </a:ext>
            </a:extLst>
          </p:cNvPr>
          <p:cNvSpPr txBox="1">
            <a:spLocks noChangeArrowheads="1"/>
          </p:cNvSpPr>
          <p:nvPr/>
        </p:nvSpPr>
        <p:spPr bwMode="auto">
          <a:xfrm>
            <a:off x="5829300" y="3776663"/>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a:ln>
                  <a:noFill/>
                </a:ln>
                <a:solidFill>
                  <a:srgbClr val="0000FF"/>
                </a:solidFill>
                <a:effectLst/>
                <a:uLnTx/>
                <a:uFillTx/>
                <a:latin typeface=".VnTime" panose="020B7200000000000000" pitchFamily="34" charset="0"/>
                <a:cs typeface="+mn-cs"/>
              </a:rPr>
              <a:t>(nh©n ho¸)</a:t>
            </a:r>
          </a:p>
        </p:txBody>
      </p:sp>
      <p:sp>
        <p:nvSpPr>
          <p:cNvPr id="6173" name="Text Box 65">
            <a:extLst>
              <a:ext uri="{FF2B5EF4-FFF2-40B4-BE49-F238E27FC236}">
                <a16:creationId xmlns:a16="http://schemas.microsoft.com/office/drawing/2014/main" id="{CAA72465-69AB-4A32-9515-306C4F6568F9}"/>
              </a:ext>
            </a:extLst>
          </p:cNvPr>
          <p:cNvSpPr txBox="1">
            <a:spLocks noChangeArrowheads="1"/>
          </p:cNvSpPr>
          <p:nvPr/>
        </p:nvSpPr>
        <p:spPr bwMode="auto">
          <a:xfrm>
            <a:off x="3943350" y="2483644"/>
            <a:ext cx="1255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1" u="none" strike="noStrike" kern="1200" cap="none" spc="0" normalizeH="0" baseline="0" noProof="0">
                <a:ln>
                  <a:noFill/>
                </a:ln>
                <a:solidFill>
                  <a:srgbClr val="0000FF"/>
                </a:solidFill>
                <a:effectLst/>
                <a:uLnTx/>
                <a:uFillTx/>
                <a:latin typeface=".VnTime" panose="020B7200000000000000" pitchFamily="34" charset="0"/>
                <a:cs typeface="+mn-cs"/>
              </a:rPr>
              <a:t>(nh©n ho¸)</a:t>
            </a:r>
          </a:p>
        </p:txBody>
      </p:sp>
    </p:spTree>
    <p:extLst>
      <p:ext uri="{BB962C8B-B14F-4D97-AF65-F5344CB8AC3E}">
        <p14:creationId xmlns:p14="http://schemas.microsoft.com/office/powerpoint/2010/main" val="4082931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Rounded Corners 6"/>
          <p:cNvSpPr/>
          <p:nvPr/>
        </p:nvSpPr>
        <p:spPr>
          <a:xfrm>
            <a:off x="1558290" y="916782"/>
            <a:ext cx="5235893" cy="980599"/>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6" name="Oval 5"/>
          <p:cNvSpPr/>
          <p:nvPr/>
        </p:nvSpPr>
        <p:spPr>
          <a:xfrm>
            <a:off x="1156716" y="683514"/>
            <a:ext cx="1440180" cy="1447038"/>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362647" y="858031"/>
            <a:ext cx="1028471" cy="1028471"/>
          </a:xfrm>
          <a:prstGeom prst="rect">
            <a:avLst/>
          </a:prstGeom>
          <a:noFill/>
        </p:spPr>
      </p:pic>
      <p:sp>
        <p:nvSpPr>
          <p:cNvPr id="8" name="TextBox 7"/>
          <p:cNvSpPr txBox="1"/>
          <p:nvPr/>
        </p:nvSpPr>
        <p:spPr>
          <a:xfrm>
            <a:off x="2491026" y="1123074"/>
            <a:ext cx="4161949" cy="715581"/>
          </a:xfrm>
          <a:prstGeom prst="rect">
            <a:avLst/>
          </a:prstGeom>
          <a:noFill/>
        </p:spPr>
        <p:txBody>
          <a:bodyPr wrap="square" rtlCol="0">
            <a:spAutoFit/>
            <a:scene3d>
              <a:camera prst="orthographicFront"/>
              <a:lightRig rig="threePt" dir="t"/>
            </a:scene3d>
          </a:bodyPr>
          <a:lstStyle/>
          <a:p>
            <a:pPr marL="0" marR="0" lvl="0" indent="0" algn="ctr" defTabSz="685800" rtl="0" eaLnBrk="0" fontAlgn="base" latinLnBrk="0" hangingPunct="0">
              <a:lnSpc>
                <a:spcPct val="100000"/>
              </a:lnSpc>
              <a:spcBef>
                <a:spcPct val="0"/>
              </a:spcBef>
              <a:spcAft>
                <a:spcPct val="0"/>
              </a:spcAft>
              <a:buClrTx/>
              <a:buSzTx/>
              <a:buFont typeface="Arial"/>
              <a:buNone/>
              <a:tabLst/>
              <a:defRPr/>
            </a:pPr>
            <a:r>
              <a:rPr kumimoji="0" lang="en-US" sz="405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9Slide03 Roboto Black" panose="02000000000000000000" pitchFamily="2" charset="0"/>
                <a:cs typeface="Times New Roman" panose="02020603050405020304" pitchFamily="18" charset="0"/>
                <a:sym typeface="Arial"/>
              </a:rPr>
              <a:t>KHỞI ĐỘNG</a:t>
            </a:r>
          </a:p>
        </p:txBody>
      </p:sp>
      <p:grpSp>
        <p:nvGrpSpPr>
          <p:cNvPr id="16" name="Google Shape;888;p44"/>
          <p:cNvGrpSpPr/>
          <p:nvPr/>
        </p:nvGrpSpPr>
        <p:grpSpPr>
          <a:xfrm rot="10800000">
            <a:off x="-52333" y="-766927"/>
            <a:ext cx="1254713" cy="1992389"/>
            <a:chOff x="8274505" y="2671779"/>
            <a:chExt cx="876144" cy="1723439"/>
          </a:xfrm>
        </p:grpSpPr>
        <p:grpSp>
          <p:nvGrpSpPr>
            <p:cNvPr id="17" name="Google Shape;889;p44"/>
            <p:cNvGrpSpPr/>
            <p:nvPr/>
          </p:nvGrpSpPr>
          <p:grpSpPr>
            <a:xfrm rot="5400000">
              <a:off x="7983051" y="2963234"/>
              <a:ext cx="1459053" cy="876144"/>
              <a:chOff x="2960200" y="1284875"/>
              <a:chExt cx="3360325" cy="2018300"/>
            </a:xfrm>
          </p:grpSpPr>
          <p:sp>
            <p:nvSpPr>
              <p:cNvPr id="19" name="Google Shape;890;p44"/>
              <p:cNvSpPr/>
              <p:nvPr/>
            </p:nvSpPr>
            <p:spPr>
              <a:xfrm>
                <a:off x="2960200" y="1284875"/>
                <a:ext cx="3360325" cy="2018300"/>
              </a:xfrm>
              <a:custGeom>
                <a:avLst/>
                <a:gdLst/>
                <a:ahLst/>
                <a:cxnLst/>
                <a:rect l="l" t="t" r="r" b="b"/>
                <a:pathLst>
                  <a:path w="134413" h="80732" extrusionOk="0">
                    <a:moveTo>
                      <a:pt x="722" y="0"/>
                    </a:moveTo>
                    <a:cubicBezTo>
                      <a:pt x="223" y="2442"/>
                      <a:pt x="1" y="4995"/>
                      <a:pt x="56" y="7658"/>
                    </a:cubicBezTo>
                    <a:cubicBezTo>
                      <a:pt x="223" y="18203"/>
                      <a:pt x="5106" y="21976"/>
                      <a:pt x="11266" y="26693"/>
                    </a:cubicBezTo>
                    <a:cubicBezTo>
                      <a:pt x="12876" y="27914"/>
                      <a:pt x="14596" y="29246"/>
                      <a:pt x="16372" y="30745"/>
                    </a:cubicBezTo>
                    <a:cubicBezTo>
                      <a:pt x="24752" y="38015"/>
                      <a:pt x="27804" y="45618"/>
                      <a:pt x="31689" y="55218"/>
                    </a:cubicBezTo>
                    <a:cubicBezTo>
                      <a:pt x="32466" y="57161"/>
                      <a:pt x="33298" y="59159"/>
                      <a:pt x="34186" y="61212"/>
                    </a:cubicBezTo>
                    <a:cubicBezTo>
                      <a:pt x="39125" y="72866"/>
                      <a:pt x="48948" y="79969"/>
                      <a:pt x="60991" y="80635"/>
                    </a:cubicBezTo>
                    <a:cubicBezTo>
                      <a:pt x="61157" y="80691"/>
                      <a:pt x="61268" y="80691"/>
                      <a:pt x="61435" y="80691"/>
                    </a:cubicBezTo>
                    <a:cubicBezTo>
                      <a:pt x="62024" y="80718"/>
                      <a:pt x="62620" y="80731"/>
                      <a:pt x="63220" y="80731"/>
                    </a:cubicBezTo>
                    <a:cubicBezTo>
                      <a:pt x="77442" y="80731"/>
                      <a:pt x="94663" y="73319"/>
                      <a:pt x="104833" y="65652"/>
                    </a:cubicBezTo>
                    <a:cubicBezTo>
                      <a:pt x="115710" y="57383"/>
                      <a:pt x="127642" y="47282"/>
                      <a:pt x="131305" y="31522"/>
                    </a:cubicBezTo>
                    <a:cubicBezTo>
                      <a:pt x="134412" y="18147"/>
                      <a:pt x="125422" y="7825"/>
                      <a:pt x="114212" y="0"/>
                    </a:cubicBezTo>
                    <a:lnTo>
                      <a:pt x="112602" y="0"/>
                    </a:lnTo>
                    <a:cubicBezTo>
                      <a:pt x="124035" y="7769"/>
                      <a:pt x="133469" y="18036"/>
                      <a:pt x="130417" y="31300"/>
                    </a:cubicBezTo>
                    <a:cubicBezTo>
                      <a:pt x="126809" y="46783"/>
                      <a:pt x="115044" y="56772"/>
                      <a:pt x="104278" y="64875"/>
                    </a:cubicBezTo>
                    <a:cubicBezTo>
                      <a:pt x="94181" y="72540"/>
                      <a:pt x="77185" y="79802"/>
                      <a:pt x="63123" y="79802"/>
                    </a:cubicBezTo>
                    <a:cubicBezTo>
                      <a:pt x="62423" y="79802"/>
                      <a:pt x="61731" y="79784"/>
                      <a:pt x="61046" y="79747"/>
                    </a:cubicBezTo>
                    <a:cubicBezTo>
                      <a:pt x="49337" y="79082"/>
                      <a:pt x="39847" y="72200"/>
                      <a:pt x="35019" y="60879"/>
                    </a:cubicBezTo>
                    <a:cubicBezTo>
                      <a:pt x="34131" y="58770"/>
                      <a:pt x="33354" y="56772"/>
                      <a:pt x="32577" y="54885"/>
                    </a:cubicBezTo>
                    <a:cubicBezTo>
                      <a:pt x="28637" y="45118"/>
                      <a:pt x="25529" y="37460"/>
                      <a:pt x="16982" y="30079"/>
                    </a:cubicBezTo>
                    <a:cubicBezTo>
                      <a:pt x="15207" y="28525"/>
                      <a:pt x="13486" y="27193"/>
                      <a:pt x="11821" y="25917"/>
                    </a:cubicBezTo>
                    <a:cubicBezTo>
                      <a:pt x="5606" y="21199"/>
                      <a:pt x="1110" y="17759"/>
                      <a:pt x="1000" y="7658"/>
                    </a:cubicBezTo>
                    <a:cubicBezTo>
                      <a:pt x="944" y="4995"/>
                      <a:pt x="1166" y="2442"/>
                      <a:pt x="1665" y="0"/>
                    </a:cubicBezTo>
                    <a:close/>
                  </a:path>
                </a:pathLst>
              </a:custGeom>
              <a:solidFill>
                <a:schemeClr val="lt2"/>
              </a:solid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20" name="Google Shape;891;p44"/>
              <p:cNvSpPr/>
              <p:nvPr/>
            </p:nvSpPr>
            <p:spPr>
              <a:xfrm>
                <a:off x="3366700" y="1284875"/>
                <a:ext cx="2491825" cy="1640725"/>
              </a:xfrm>
              <a:custGeom>
                <a:avLst/>
                <a:gdLst/>
                <a:ahLst/>
                <a:cxnLst/>
                <a:rect l="l" t="t" r="r" b="b"/>
                <a:pathLst>
                  <a:path w="99673" h="65629" extrusionOk="0">
                    <a:moveTo>
                      <a:pt x="2942" y="0"/>
                    </a:moveTo>
                    <a:cubicBezTo>
                      <a:pt x="889" y="3885"/>
                      <a:pt x="1" y="8269"/>
                      <a:pt x="334" y="13153"/>
                    </a:cubicBezTo>
                    <a:cubicBezTo>
                      <a:pt x="389" y="14040"/>
                      <a:pt x="500" y="14873"/>
                      <a:pt x="667" y="15650"/>
                    </a:cubicBezTo>
                    <a:cubicBezTo>
                      <a:pt x="1666" y="21255"/>
                      <a:pt x="4774" y="23752"/>
                      <a:pt x="8714" y="26860"/>
                    </a:cubicBezTo>
                    <a:cubicBezTo>
                      <a:pt x="9879" y="27803"/>
                      <a:pt x="11045" y="28691"/>
                      <a:pt x="12266" y="29801"/>
                    </a:cubicBezTo>
                    <a:cubicBezTo>
                      <a:pt x="18148" y="35018"/>
                      <a:pt x="20479" y="40456"/>
                      <a:pt x="23420" y="47282"/>
                    </a:cubicBezTo>
                    <a:cubicBezTo>
                      <a:pt x="24031" y="48614"/>
                      <a:pt x="24641" y="50057"/>
                      <a:pt x="25252" y="51500"/>
                    </a:cubicBezTo>
                    <a:cubicBezTo>
                      <a:pt x="29025" y="59769"/>
                      <a:pt x="36074" y="64875"/>
                      <a:pt x="44675" y="65596"/>
                    </a:cubicBezTo>
                    <a:lnTo>
                      <a:pt x="45563" y="65596"/>
                    </a:lnTo>
                    <a:cubicBezTo>
                      <a:pt x="46018" y="65618"/>
                      <a:pt x="46477" y="65629"/>
                      <a:pt x="46941" y="65629"/>
                    </a:cubicBezTo>
                    <a:cubicBezTo>
                      <a:pt x="56955" y="65629"/>
                      <a:pt x="68991" y="60593"/>
                      <a:pt x="76364" y="55607"/>
                    </a:cubicBezTo>
                    <a:cubicBezTo>
                      <a:pt x="84577" y="50057"/>
                      <a:pt x="94345" y="42177"/>
                      <a:pt x="97175" y="29968"/>
                    </a:cubicBezTo>
                    <a:cubicBezTo>
                      <a:pt x="99672" y="19424"/>
                      <a:pt x="93013" y="9490"/>
                      <a:pt x="77418" y="444"/>
                    </a:cubicBezTo>
                    <a:cubicBezTo>
                      <a:pt x="77141" y="277"/>
                      <a:pt x="76863" y="166"/>
                      <a:pt x="76586" y="0"/>
                    </a:cubicBezTo>
                    <a:lnTo>
                      <a:pt x="74699" y="0"/>
                    </a:lnTo>
                    <a:cubicBezTo>
                      <a:pt x="75420" y="388"/>
                      <a:pt x="76197" y="832"/>
                      <a:pt x="76919" y="1276"/>
                    </a:cubicBezTo>
                    <a:cubicBezTo>
                      <a:pt x="92125" y="10045"/>
                      <a:pt x="98673" y="19646"/>
                      <a:pt x="96287" y="29801"/>
                    </a:cubicBezTo>
                    <a:cubicBezTo>
                      <a:pt x="93512" y="41622"/>
                      <a:pt x="83911" y="49391"/>
                      <a:pt x="75864" y="54830"/>
                    </a:cubicBezTo>
                    <a:cubicBezTo>
                      <a:pt x="68554" y="59755"/>
                      <a:pt x="56692" y="64728"/>
                      <a:pt x="46837" y="64728"/>
                    </a:cubicBezTo>
                    <a:cubicBezTo>
                      <a:pt x="46143" y="64728"/>
                      <a:pt x="45459" y="64704"/>
                      <a:pt x="44786" y="64653"/>
                    </a:cubicBezTo>
                    <a:cubicBezTo>
                      <a:pt x="36517" y="63987"/>
                      <a:pt x="29747" y="59048"/>
                      <a:pt x="26140" y="51112"/>
                    </a:cubicBezTo>
                    <a:cubicBezTo>
                      <a:pt x="25474" y="49669"/>
                      <a:pt x="24863" y="48281"/>
                      <a:pt x="24253" y="46894"/>
                    </a:cubicBezTo>
                    <a:cubicBezTo>
                      <a:pt x="21423" y="40234"/>
                      <a:pt x="18925" y="34463"/>
                      <a:pt x="12876" y="29080"/>
                    </a:cubicBezTo>
                    <a:cubicBezTo>
                      <a:pt x="11655" y="28025"/>
                      <a:pt x="10434" y="27082"/>
                      <a:pt x="9324" y="26139"/>
                    </a:cubicBezTo>
                    <a:cubicBezTo>
                      <a:pt x="5495" y="23142"/>
                      <a:pt x="2498" y="20755"/>
                      <a:pt x="1555" y="15483"/>
                    </a:cubicBezTo>
                    <a:cubicBezTo>
                      <a:pt x="1444" y="14762"/>
                      <a:pt x="1333" y="13985"/>
                      <a:pt x="1277" y="13097"/>
                    </a:cubicBezTo>
                    <a:cubicBezTo>
                      <a:pt x="944" y="8213"/>
                      <a:pt x="1888" y="3829"/>
                      <a:pt x="3997" y="0"/>
                    </a:cubicBezTo>
                    <a:close/>
                  </a:path>
                </a:pathLst>
              </a:custGeom>
              <a:solidFill>
                <a:schemeClr val="lt2"/>
              </a:solid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21" name="Google Shape;892;p44"/>
              <p:cNvSpPr/>
              <p:nvPr/>
            </p:nvSpPr>
            <p:spPr>
              <a:xfrm>
                <a:off x="3771825" y="1284875"/>
                <a:ext cx="1623300" cy="1265775"/>
              </a:xfrm>
              <a:custGeom>
                <a:avLst/>
                <a:gdLst/>
                <a:ahLst/>
                <a:cxnLst/>
                <a:rect l="l" t="t" r="r" b="b"/>
                <a:pathLst>
                  <a:path w="64932" h="50631" extrusionOk="0">
                    <a:moveTo>
                      <a:pt x="8436" y="0"/>
                    </a:moveTo>
                    <a:cubicBezTo>
                      <a:pt x="5772" y="2775"/>
                      <a:pt x="2998" y="6049"/>
                      <a:pt x="1499" y="9268"/>
                    </a:cubicBezTo>
                    <a:cubicBezTo>
                      <a:pt x="223" y="11932"/>
                      <a:pt x="1" y="15039"/>
                      <a:pt x="722" y="18702"/>
                    </a:cubicBezTo>
                    <a:cubicBezTo>
                      <a:pt x="778" y="19202"/>
                      <a:pt x="889" y="19701"/>
                      <a:pt x="1055" y="20145"/>
                    </a:cubicBezTo>
                    <a:cubicBezTo>
                      <a:pt x="1999" y="23419"/>
                      <a:pt x="3941" y="25084"/>
                      <a:pt x="6216" y="27026"/>
                    </a:cubicBezTo>
                    <a:cubicBezTo>
                      <a:pt x="6827" y="27581"/>
                      <a:pt x="7548" y="28192"/>
                      <a:pt x="8214" y="28802"/>
                    </a:cubicBezTo>
                    <a:cubicBezTo>
                      <a:pt x="11600" y="31966"/>
                      <a:pt x="13209" y="35240"/>
                      <a:pt x="15096" y="39069"/>
                    </a:cubicBezTo>
                    <a:cubicBezTo>
                      <a:pt x="15484" y="39957"/>
                      <a:pt x="15928" y="40845"/>
                      <a:pt x="16428" y="41788"/>
                    </a:cubicBezTo>
                    <a:cubicBezTo>
                      <a:pt x="18981" y="46727"/>
                      <a:pt x="23254" y="49780"/>
                      <a:pt x="28415" y="50501"/>
                    </a:cubicBezTo>
                    <a:cubicBezTo>
                      <a:pt x="28859" y="50557"/>
                      <a:pt x="29303" y="50557"/>
                      <a:pt x="29802" y="50612"/>
                    </a:cubicBezTo>
                    <a:cubicBezTo>
                      <a:pt x="30080" y="50624"/>
                      <a:pt x="30363" y="50630"/>
                      <a:pt x="30649" y="50630"/>
                    </a:cubicBezTo>
                    <a:cubicBezTo>
                      <a:pt x="35632" y="50630"/>
                      <a:pt x="41915" y="48819"/>
                      <a:pt x="47950" y="45618"/>
                    </a:cubicBezTo>
                    <a:cubicBezTo>
                      <a:pt x="56385" y="41067"/>
                      <a:pt x="61491" y="35351"/>
                      <a:pt x="63156" y="28469"/>
                    </a:cubicBezTo>
                    <a:cubicBezTo>
                      <a:pt x="64931" y="20922"/>
                      <a:pt x="60325" y="13097"/>
                      <a:pt x="50502" y="7048"/>
                    </a:cubicBezTo>
                    <a:cubicBezTo>
                      <a:pt x="48061" y="5550"/>
                      <a:pt x="45341" y="4218"/>
                      <a:pt x="43010" y="2997"/>
                    </a:cubicBezTo>
                    <a:lnTo>
                      <a:pt x="41845" y="2386"/>
                    </a:lnTo>
                    <a:cubicBezTo>
                      <a:pt x="40069" y="1498"/>
                      <a:pt x="38238" y="777"/>
                      <a:pt x="36406" y="55"/>
                    </a:cubicBezTo>
                    <a:lnTo>
                      <a:pt x="36295" y="0"/>
                    </a:lnTo>
                    <a:lnTo>
                      <a:pt x="33798" y="0"/>
                    </a:lnTo>
                    <a:cubicBezTo>
                      <a:pt x="34575" y="333"/>
                      <a:pt x="35296" y="610"/>
                      <a:pt x="36073" y="888"/>
                    </a:cubicBezTo>
                    <a:cubicBezTo>
                      <a:pt x="37849" y="1609"/>
                      <a:pt x="39681" y="2331"/>
                      <a:pt x="41401" y="3219"/>
                    </a:cubicBezTo>
                    <a:lnTo>
                      <a:pt x="42566" y="3829"/>
                    </a:lnTo>
                    <a:cubicBezTo>
                      <a:pt x="44953" y="4995"/>
                      <a:pt x="47617" y="6382"/>
                      <a:pt x="50058" y="7880"/>
                    </a:cubicBezTo>
                    <a:cubicBezTo>
                      <a:pt x="54498" y="10600"/>
                      <a:pt x="64654" y="18092"/>
                      <a:pt x="62212" y="28247"/>
                    </a:cubicBezTo>
                    <a:cubicBezTo>
                      <a:pt x="60658" y="34851"/>
                      <a:pt x="55719" y="40401"/>
                      <a:pt x="47561" y="44785"/>
                    </a:cubicBezTo>
                    <a:cubicBezTo>
                      <a:pt x="41681" y="47940"/>
                      <a:pt x="35595" y="49695"/>
                      <a:pt x="30757" y="49695"/>
                    </a:cubicBezTo>
                    <a:cubicBezTo>
                      <a:pt x="29979" y="49695"/>
                      <a:pt x="29233" y="49650"/>
                      <a:pt x="28526" y="49558"/>
                    </a:cubicBezTo>
                    <a:cubicBezTo>
                      <a:pt x="23642" y="48947"/>
                      <a:pt x="19647" y="46006"/>
                      <a:pt x="17260" y="41344"/>
                    </a:cubicBezTo>
                    <a:cubicBezTo>
                      <a:pt x="16761" y="40456"/>
                      <a:pt x="16317" y="39569"/>
                      <a:pt x="15928" y="38681"/>
                    </a:cubicBezTo>
                    <a:cubicBezTo>
                      <a:pt x="13986" y="34796"/>
                      <a:pt x="12321" y="31411"/>
                      <a:pt x="8825" y="28136"/>
                    </a:cubicBezTo>
                    <a:cubicBezTo>
                      <a:pt x="8159" y="27470"/>
                      <a:pt x="7493" y="26915"/>
                      <a:pt x="6827" y="26361"/>
                    </a:cubicBezTo>
                    <a:cubicBezTo>
                      <a:pt x="4552" y="24418"/>
                      <a:pt x="2776" y="22864"/>
                      <a:pt x="1943" y="19923"/>
                    </a:cubicBezTo>
                    <a:cubicBezTo>
                      <a:pt x="1832" y="19479"/>
                      <a:pt x="1721" y="19035"/>
                      <a:pt x="1610" y="18536"/>
                    </a:cubicBezTo>
                    <a:cubicBezTo>
                      <a:pt x="944" y="14984"/>
                      <a:pt x="1166" y="12209"/>
                      <a:pt x="2332" y="9656"/>
                    </a:cubicBezTo>
                    <a:cubicBezTo>
                      <a:pt x="3886" y="6327"/>
                      <a:pt x="6938" y="2830"/>
                      <a:pt x="9713" y="0"/>
                    </a:cubicBezTo>
                    <a:close/>
                  </a:path>
                </a:pathLst>
              </a:custGeom>
              <a:solidFill>
                <a:schemeClr val="lt2"/>
              </a:solid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22" name="Google Shape;893;p44"/>
              <p:cNvSpPr/>
              <p:nvPr/>
            </p:nvSpPr>
            <p:spPr>
              <a:xfrm>
                <a:off x="4074300" y="1451350"/>
                <a:ext cx="856050" cy="734300"/>
              </a:xfrm>
              <a:custGeom>
                <a:avLst/>
                <a:gdLst/>
                <a:ahLst/>
                <a:cxnLst/>
                <a:rect l="l" t="t" r="r" b="b"/>
                <a:pathLst>
                  <a:path w="34242" h="29372" extrusionOk="0">
                    <a:moveTo>
                      <a:pt x="12542" y="888"/>
                    </a:moveTo>
                    <a:cubicBezTo>
                      <a:pt x="14207" y="1388"/>
                      <a:pt x="23530" y="5106"/>
                      <a:pt x="27249" y="7770"/>
                    </a:cubicBezTo>
                    <a:cubicBezTo>
                      <a:pt x="31300" y="10711"/>
                      <a:pt x="33298" y="15262"/>
                      <a:pt x="32354" y="19646"/>
                    </a:cubicBezTo>
                    <a:cubicBezTo>
                      <a:pt x="31522" y="23808"/>
                      <a:pt x="28192" y="26971"/>
                      <a:pt x="23364" y="28026"/>
                    </a:cubicBezTo>
                    <a:cubicBezTo>
                      <a:pt x="22092" y="28315"/>
                      <a:pt x="20959" y="28448"/>
                      <a:pt x="19937" y="28448"/>
                    </a:cubicBezTo>
                    <a:cubicBezTo>
                      <a:pt x="15073" y="28448"/>
                      <a:pt x="12722" y="25424"/>
                      <a:pt x="9878" y="21755"/>
                    </a:cubicBezTo>
                    <a:cubicBezTo>
                      <a:pt x="8768" y="20367"/>
                      <a:pt x="7659" y="18925"/>
                      <a:pt x="6327" y="17482"/>
                    </a:cubicBezTo>
                    <a:cubicBezTo>
                      <a:pt x="5550" y="16705"/>
                      <a:pt x="4828" y="16039"/>
                      <a:pt x="4162" y="15539"/>
                    </a:cubicBezTo>
                    <a:cubicBezTo>
                      <a:pt x="2109" y="13763"/>
                      <a:pt x="1110" y="12931"/>
                      <a:pt x="2331" y="9324"/>
                    </a:cubicBezTo>
                    <a:cubicBezTo>
                      <a:pt x="3718" y="5439"/>
                      <a:pt x="8990" y="1055"/>
                      <a:pt x="12542" y="888"/>
                    </a:cubicBezTo>
                    <a:close/>
                    <a:moveTo>
                      <a:pt x="12598" y="0"/>
                    </a:moveTo>
                    <a:cubicBezTo>
                      <a:pt x="8657" y="111"/>
                      <a:pt x="2997" y="4773"/>
                      <a:pt x="1498" y="9046"/>
                    </a:cubicBezTo>
                    <a:cubicBezTo>
                      <a:pt x="0" y="13209"/>
                      <a:pt x="1498" y="14485"/>
                      <a:pt x="3552" y="16205"/>
                    </a:cubicBezTo>
                    <a:cubicBezTo>
                      <a:pt x="4218" y="16760"/>
                      <a:pt x="4939" y="17371"/>
                      <a:pt x="5661" y="18148"/>
                    </a:cubicBezTo>
                    <a:cubicBezTo>
                      <a:pt x="6993" y="19535"/>
                      <a:pt x="8102" y="20922"/>
                      <a:pt x="9157" y="22310"/>
                    </a:cubicBezTo>
                    <a:cubicBezTo>
                      <a:pt x="11932" y="25917"/>
                      <a:pt x="14429" y="29136"/>
                      <a:pt x="19424" y="29358"/>
                    </a:cubicBezTo>
                    <a:cubicBezTo>
                      <a:pt x="19617" y="29367"/>
                      <a:pt x="19814" y="29371"/>
                      <a:pt x="20016" y="29371"/>
                    </a:cubicBezTo>
                    <a:cubicBezTo>
                      <a:pt x="21088" y="29371"/>
                      <a:pt x="22278" y="29241"/>
                      <a:pt x="23586" y="28914"/>
                    </a:cubicBezTo>
                    <a:cubicBezTo>
                      <a:pt x="28747" y="27804"/>
                      <a:pt x="32354" y="24363"/>
                      <a:pt x="33298" y="19813"/>
                    </a:cubicBezTo>
                    <a:cubicBezTo>
                      <a:pt x="34241" y="15095"/>
                      <a:pt x="32132" y="10212"/>
                      <a:pt x="27748" y="7048"/>
                    </a:cubicBezTo>
                    <a:cubicBezTo>
                      <a:pt x="23752" y="4163"/>
                      <a:pt x="14041" y="389"/>
                      <a:pt x="12709" y="0"/>
                    </a:cubicBezTo>
                    <a:close/>
                  </a:path>
                </a:pathLst>
              </a:custGeom>
              <a:solidFill>
                <a:schemeClr val="lt2"/>
              </a:solid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grpSp>
        <p:sp>
          <p:nvSpPr>
            <p:cNvPr id="18" name="Google Shape;894;p44"/>
            <p:cNvSpPr/>
            <p:nvPr/>
          </p:nvSpPr>
          <p:spPr>
            <a:xfrm>
              <a:off x="8536111" y="4303730"/>
              <a:ext cx="95739" cy="91488"/>
            </a:xfrm>
            <a:custGeom>
              <a:avLst/>
              <a:gdLst/>
              <a:ahLst/>
              <a:cxnLst/>
              <a:rect l="l" t="t" r="r" b="b"/>
              <a:pathLst>
                <a:path w="2983" h="2855" extrusionOk="0">
                  <a:moveTo>
                    <a:pt x="1256" y="1"/>
                  </a:moveTo>
                  <a:cubicBezTo>
                    <a:pt x="1048" y="1"/>
                    <a:pt x="845" y="50"/>
                    <a:pt x="663" y="166"/>
                  </a:cubicBezTo>
                  <a:cubicBezTo>
                    <a:pt x="435" y="311"/>
                    <a:pt x="290" y="539"/>
                    <a:pt x="207" y="809"/>
                  </a:cubicBezTo>
                  <a:cubicBezTo>
                    <a:pt x="0" y="1554"/>
                    <a:pt x="332" y="2631"/>
                    <a:pt x="1181" y="2839"/>
                  </a:cubicBezTo>
                  <a:cubicBezTo>
                    <a:pt x="1240" y="2849"/>
                    <a:pt x="1300" y="2854"/>
                    <a:pt x="1361" y="2854"/>
                  </a:cubicBezTo>
                  <a:cubicBezTo>
                    <a:pt x="1536" y="2854"/>
                    <a:pt x="1716" y="2812"/>
                    <a:pt x="1885" y="2735"/>
                  </a:cubicBezTo>
                  <a:cubicBezTo>
                    <a:pt x="1927" y="2714"/>
                    <a:pt x="1989" y="2694"/>
                    <a:pt x="2030" y="2673"/>
                  </a:cubicBezTo>
                  <a:cubicBezTo>
                    <a:pt x="2279" y="2507"/>
                    <a:pt x="2486" y="2279"/>
                    <a:pt x="2672" y="2051"/>
                  </a:cubicBezTo>
                  <a:cubicBezTo>
                    <a:pt x="2817" y="1844"/>
                    <a:pt x="2962" y="1616"/>
                    <a:pt x="2962" y="1347"/>
                  </a:cubicBezTo>
                  <a:cubicBezTo>
                    <a:pt x="2983" y="1140"/>
                    <a:pt x="2879" y="954"/>
                    <a:pt x="2755" y="788"/>
                  </a:cubicBezTo>
                  <a:cubicBezTo>
                    <a:pt x="2436" y="378"/>
                    <a:pt x="1827" y="1"/>
                    <a:pt x="1256" y="1"/>
                  </a:cubicBezTo>
                  <a:close/>
                </a:path>
              </a:pathLst>
            </a:custGeom>
            <a:solidFill>
              <a:schemeClr val="accent1"/>
            </a:solid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grpSp>
      <p:grpSp>
        <p:nvGrpSpPr>
          <p:cNvPr id="23" name="Google Shape;880;p44"/>
          <p:cNvGrpSpPr/>
          <p:nvPr/>
        </p:nvGrpSpPr>
        <p:grpSpPr>
          <a:xfrm rot="12576184">
            <a:off x="-38820" y="4366748"/>
            <a:ext cx="2012946" cy="1408872"/>
            <a:chOff x="6192899" y="-6901"/>
            <a:chExt cx="2137143" cy="932774"/>
          </a:xfrm>
          <a:solidFill>
            <a:schemeClr val="accent1">
              <a:lumMod val="20000"/>
              <a:lumOff val="80000"/>
            </a:schemeClr>
          </a:solidFill>
        </p:grpSpPr>
        <p:sp>
          <p:nvSpPr>
            <p:cNvPr id="24" name="Google Shape;881;p44"/>
            <p:cNvSpPr/>
            <p:nvPr/>
          </p:nvSpPr>
          <p:spPr>
            <a:xfrm>
              <a:off x="8205131" y="352640"/>
              <a:ext cx="95734" cy="91695"/>
            </a:xfrm>
            <a:custGeom>
              <a:avLst/>
              <a:gdLst/>
              <a:ahLst/>
              <a:cxn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grp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25" name="Google Shape;882;p44"/>
            <p:cNvSpPr/>
            <p:nvPr/>
          </p:nvSpPr>
          <p:spPr>
            <a:xfrm>
              <a:off x="6192899" y="-6901"/>
              <a:ext cx="2137143" cy="932770"/>
            </a:xfrm>
            <a:custGeom>
              <a:avLst/>
              <a:gdLst/>
              <a:ahLst/>
              <a:cxn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grp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26" name="Google Shape;883;p44"/>
            <p:cNvSpPr/>
            <p:nvPr/>
          </p:nvSpPr>
          <p:spPr>
            <a:xfrm>
              <a:off x="6783586" y="779491"/>
              <a:ext cx="163588" cy="146382"/>
            </a:xfrm>
            <a:custGeom>
              <a:avLst/>
              <a:gdLst/>
              <a:ahLst/>
              <a:cxn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grp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grpSp>
      <p:grpSp>
        <p:nvGrpSpPr>
          <p:cNvPr id="27" name="Google Shape;880;p44"/>
          <p:cNvGrpSpPr/>
          <p:nvPr/>
        </p:nvGrpSpPr>
        <p:grpSpPr>
          <a:xfrm>
            <a:off x="6238036" y="1706"/>
            <a:ext cx="2012946" cy="1408872"/>
            <a:chOff x="6192899" y="-6901"/>
            <a:chExt cx="2137143" cy="932774"/>
          </a:xfrm>
          <a:solidFill>
            <a:schemeClr val="accent1">
              <a:lumMod val="20000"/>
              <a:lumOff val="80000"/>
            </a:schemeClr>
          </a:solidFill>
        </p:grpSpPr>
        <p:sp>
          <p:nvSpPr>
            <p:cNvPr id="28" name="Google Shape;881;p44"/>
            <p:cNvSpPr/>
            <p:nvPr/>
          </p:nvSpPr>
          <p:spPr>
            <a:xfrm>
              <a:off x="8205131" y="352640"/>
              <a:ext cx="95734" cy="91695"/>
            </a:xfrm>
            <a:custGeom>
              <a:avLst/>
              <a:gdLst/>
              <a:ahLst/>
              <a:cxn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grp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29" name="Google Shape;882;p44"/>
            <p:cNvSpPr/>
            <p:nvPr/>
          </p:nvSpPr>
          <p:spPr>
            <a:xfrm>
              <a:off x="6192899" y="-6901"/>
              <a:ext cx="2137143" cy="932770"/>
            </a:xfrm>
            <a:custGeom>
              <a:avLst/>
              <a:gdLst/>
              <a:ahLst/>
              <a:cxn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grp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30" name="Google Shape;883;p44"/>
            <p:cNvSpPr/>
            <p:nvPr/>
          </p:nvSpPr>
          <p:spPr>
            <a:xfrm>
              <a:off x="6783586" y="779491"/>
              <a:ext cx="163588" cy="146382"/>
            </a:xfrm>
            <a:custGeom>
              <a:avLst/>
              <a:gdLst/>
              <a:ahLst/>
              <a:cxn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grpFill/>
            <a:ln>
              <a:noFill/>
            </a:ln>
          </p:spPr>
          <p:txBody>
            <a:bodyPr spcFirstLastPara="1" wrap="square" lIns="68569" tIns="68569" rIns="68569" bIns="68569" anchor="ctr" anchorCtr="0">
              <a:noAutofit/>
            </a:bodyPr>
            <a:lstStyle/>
            <a:p>
              <a:pPr marL="0" marR="0" lvl="0" indent="0" algn="l" defTabSz="685800" rtl="0" eaLnBrk="0" fontAlgn="base" latinLnBrk="0" hangingPunct="0">
                <a:lnSpc>
                  <a:spcPct val="100000"/>
                </a:lnSpc>
                <a:spcBef>
                  <a:spcPts val="0"/>
                </a:spcBef>
                <a:spcAft>
                  <a:spcPts val="0"/>
                </a:spcAft>
                <a:buClrTx/>
                <a:buSzTx/>
                <a:buFont typeface="Arial"/>
                <a:buNone/>
                <a:tabLst/>
                <a:defRPr/>
              </a:pPr>
              <a:endParaRPr kumimoji="0" sz="135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p:cNvPicPr>
          <p:nvPr/>
        </p:nvPicPr>
        <p:blipFill>
          <a:blip r:embed="rId4"/>
          <a:srcRect/>
          <a:stretch>
            <a:fillRect/>
          </a:stretch>
        </p:blipFill>
        <p:spPr>
          <a:xfrm>
            <a:off x="1927860" y="1773555"/>
            <a:ext cx="7216140" cy="2233295"/>
          </a:xfrm>
          <a:prstGeom prst="rect">
            <a:avLst/>
          </a:prstGeom>
        </p:spPr>
      </p:pic>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3</a:t>
            </a:r>
          </a:p>
        </p:txBody>
      </p:sp>
      <p:sp>
        <p:nvSpPr>
          <p:cNvPr id="381961" name="Text Box 9"/>
          <p:cNvSpPr txBox="1"/>
          <p:nvPr/>
        </p:nvSpPr>
        <p:spPr>
          <a:xfrm>
            <a:off x="1233757" y="470289"/>
            <a:ext cx="7216140" cy="1493486"/>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a:lnSpc>
                <a:spcPct val="6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Viết đoạn văn khoảng 5 </a:t>
            </a:r>
            <a:r>
              <a:rPr sz="3200" b="1" dirty="0" err="1">
                <a:solidFill>
                  <a:schemeClr val="tx1"/>
                </a:solidFill>
                <a:effectLst>
                  <a:outerShdw blurRad="38100" dist="19050" dir="2700000" algn="tl" rotWithShape="0">
                    <a:schemeClr val="dk1">
                      <a:alpha val="40000"/>
                    </a:schemeClr>
                  </a:outerShdw>
                </a:effectLst>
                <a:latin typeface="Times New Roman" panose="02020603050405020304" charset="0"/>
              </a:rPr>
              <a:t>câu</a:t>
            </a:r>
            <a:r>
              <a:rPr lang="en-US" sz="3200" b="1" dirty="0">
                <a:solidFill>
                  <a:schemeClr val="tx1"/>
                </a:solidFill>
                <a:effectLst>
                  <a:outerShdw blurRad="38100" dist="19050" dir="2700000" algn="tl" rotWithShape="0">
                    <a:schemeClr val="dk1">
                      <a:alpha val="40000"/>
                    </a:schemeClr>
                  </a:outerShdw>
                </a:effectLst>
                <a:latin typeface="Times New Roman" panose="02020603050405020304" charset="0"/>
              </a:rPr>
              <a:t> </a:t>
            </a:r>
          </a:p>
          <a:p>
            <a:pPr>
              <a:lnSpc>
                <a:spcPct val="60000"/>
              </a:lnSpc>
              <a:spcBef>
                <a:spcPct val="50000"/>
              </a:spcBef>
            </a:pPr>
            <a:r>
              <a:rPr sz="3200" b="1" dirty="0" err="1">
                <a:solidFill>
                  <a:schemeClr val="tx1"/>
                </a:solidFill>
                <a:effectLst>
                  <a:outerShdw blurRad="38100" dist="19050" dir="2700000" algn="tl" rotWithShape="0">
                    <a:schemeClr val="dk1">
                      <a:alpha val="40000"/>
                    </a:schemeClr>
                  </a:outerShdw>
                </a:effectLst>
                <a:latin typeface="Times New Roman" panose="02020603050405020304" charset="0"/>
              </a:rPr>
              <a:t>tả</a:t>
            </a: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 một cảnh đẹp của quê em </a:t>
            </a:r>
          </a:p>
          <a:p>
            <a:pPr>
              <a:lnSpc>
                <a:spcPct val="6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hoặc nơi em ở. </a:t>
            </a:r>
          </a:p>
        </p:txBody>
      </p:sp>
      <p:pic>
        <p:nvPicPr>
          <p:cNvPr id="5" name="Picture 5"/>
          <p:cNvPicPr>
            <a:picLocks noGrp="1" noChangeAspect="1"/>
          </p:cNvPicPr>
          <p:nvPr>
            <p:ph sz="half" idx="4294967295"/>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43502"/>
          <a:stretch>
            <a:fillRect/>
          </a:stretch>
        </p:blipFill>
        <p:spPr>
          <a:xfrm flipH="1">
            <a:off x="0" y="1879600"/>
            <a:ext cx="2352675" cy="3263900"/>
          </a:xfrm>
          <a:prstGeom prst="rect">
            <a:avLst/>
          </a:prstGeom>
        </p:spPr>
      </p:pic>
      <p:sp>
        <p:nvSpPr>
          <p:cNvPr id="100" name="Text Box 99"/>
          <p:cNvSpPr txBox="1"/>
          <p:nvPr/>
        </p:nvSpPr>
        <p:spPr>
          <a:xfrm>
            <a:off x="3128010" y="2093277"/>
            <a:ext cx="5080000" cy="521970"/>
          </a:xfrm>
          <a:prstGeom prst="rect">
            <a:avLst/>
          </a:prstGeom>
          <a:noFill/>
          <a:ln w="9525">
            <a:noFill/>
          </a:ln>
        </p:spPr>
        <p:txBody>
          <a:bodyPr>
            <a:spAutoFit/>
          </a:bodyPr>
          <a:lstStyle/>
          <a:p>
            <a:pPr indent="0"/>
            <a:r>
              <a:rPr lang="en-GB" altLang="en-US" sz="2800" b="1">
                <a:ln/>
                <a:solidFill>
                  <a:srgbClr val="00B050"/>
                </a:solidFill>
                <a:effectLst>
                  <a:outerShdw blurRad="38100" dist="25400" dir="5400000" algn="ctr" rotWithShape="0">
                    <a:srgbClr val="6E747A">
                      <a:alpha val="43000"/>
                    </a:srgbClr>
                  </a:outerShdw>
                </a:effectLst>
                <a:latin typeface="Times New Roman" panose="02020603050405020304" charset="0"/>
              </a:rPr>
              <a:t>Yêu cầu: </a:t>
            </a:r>
            <a:r>
              <a:rPr lang="en-GB" altLang="en-US" sz="2800" b="1">
                <a:ln/>
                <a:solidFill>
                  <a:srgbClr val="00B050"/>
                </a:solidFill>
                <a:effectLst>
                  <a:outerShdw blurRad="38100" dist="19050" dir="2700000" algn="tl" rotWithShape="0">
                    <a:schemeClr val="dk1">
                      <a:alpha val="40000"/>
                    </a:schemeClr>
                  </a:outerShdw>
                </a:effectLst>
                <a:latin typeface="Times New Roman" panose="02020603050405020304" charset="0"/>
              </a:rPr>
              <a:t>viết đoạn văn</a:t>
            </a:r>
          </a:p>
        </p:txBody>
      </p:sp>
      <p:sp>
        <p:nvSpPr>
          <p:cNvPr id="4" name="Text Box 3"/>
          <p:cNvSpPr txBox="1"/>
          <p:nvPr/>
        </p:nvSpPr>
        <p:spPr>
          <a:xfrm>
            <a:off x="3128010" y="2646997"/>
            <a:ext cx="5080000" cy="521970"/>
          </a:xfrm>
          <a:prstGeom prst="rect">
            <a:avLst/>
          </a:prstGeom>
          <a:noFill/>
          <a:ln w="9525">
            <a:noFill/>
          </a:ln>
        </p:spPr>
        <p:txBody>
          <a:bodyPr>
            <a:spAutoFit/>
          </a:bodyPr>
          <a:lstStyle/>
          <a:p>
            <a:pPr indent="0"/>
            <a:r>
              <a:rPr lang="en-GB" altLang="en-US" sz="2800" b="1">
                <a:ln/>
                <a:solidFill>
                  <a:srgbClr val="00B050"/>
                </a:solidFill>
                <a:effectLst>
                  <a:outerShdw blurRad="38100" dist="25400" dir="5400000" algn="ctr" rotWithShape="0">
                    <a:srgbClr val="6E747A">
                      <a:alpha val="43000"/>
                    </a:srgbClr>
                  </a:outerShdw>
                </a:effectLst>
                <a:latin typeface="Times New Roman" panose="02020603050405020304" charset="0"/>
              </a:rPr>
              <a:t>Đối tượng: </a:t>
            </a:r>
            <a:r>
              <a:rPr lang="en-GB" altLang="en-US" sz="2800" b="1">
                <a:ln/>
                <a:solidFill>
                  <a:srgbClr val="00B050"/>
                </a:solidFill>
                <a:effectLst>
                  <a:outerShdw blurRad="38100" dist="19050" dir="2700000" algn="tl" rotWithShape="0">
                    <a:schemeClr val="dk1">
                      <a:alpha val="40000"/>
                    </a:schemeClr>
                  </a:outerShdw>
                </a:effectLst>
                <a:latin typeface="Times New Roman" panose="02020603050405020304" charset="0"/>
              </a:rPr>
              <a:t>tả cảnh đẹp   </a:t>
            </a:r>
          </a:p>
        </p:txBody>
      </p:sp>
      <p:sp>
        <p:nvSpPr>
          <p:cNvPr id="6" name="Text Box 5"/>
          <p:cNvSpPr txBox="1"/>
          <p:nvPr/>
        </p:nvSpPr>
        <p:spPr>
          <a:xfrm>
            <a:off x="3128010" y="3182937"/>
            <a:ext cx="5080000" cy="521970"/>
          </a:xfrm>
          <a:prstGeom prst="rect">
            <a:avLst/>
          </a:prstGeom>
          <a:noFill/>
          <a:ln w="9525">
            <a:noFill/>
          </a:ln>
        </p:spPr>
        <p:txBody>
          <a:bodyPr>
            <a:spAutoFit/>
          </a:bodyPr>
          <a:lstStyle/>
          <a:p>
            <a:pPr indent="0"/>
            <a:r>
              <a:rPr lang="en-GB" altLang="en-US" sz="2800" b="1">
                <a:ln/>
                <a:solidFill>
                  <a:srgbClr val="00B050"/>
                </a:solidFill>
                <a:effectLst>
                  <a:outerShdw blurRad="38100" dist="25400" dir="5400000" algn="ctr" rotWithShape="0">
                    <a:srgbClr val="6E747A">
                      <a:alpha val="43000"/>
                    </a:srgbClr>
                  </a:outerShdw>
                </a:effectLst>
                <a:latin typeface="Times New Roman" panose="02020603050405020304" charset="0"/>
              </a:rPr>
              <a:t>Địa điểm: </a:t>
            </a:r>
            <a:r>
              <a:rPr lang="en-GB" altLang="en-US" sz="2800" b="1">
                <a:ln/>
                <a:solidFill>
                  <a:srgbClr val="00B050"/>
                </a:solidFill>
                <a:effectLst>
                  <a:outerShdw blurRad="38100" dist="19050" dir="2700000" algn="tl" rotWithShape="0">
                    <a:schemeClr val="dk1">
                      <a:alpha val="40000"/>
                    </a:schemeClr>
                  </a:outerShdw>
                </a:effectLst>
                <a:latin typeface="Times New Roman" panose="02020603050405020304" charset="0"/>
              </a:rPr>
              <a:t>quê em hoặc nơi em ở </a:t>
            </a:r>
          </a:p>
        </p:txBody>
      </p:sp>
      <p:sp>
        <p:nvSpPr>
          <p:cNvPr id="11" name="Oval 10">
            <a:extLst>
              <a:ext uri="{FF2B5EF4-FFF2-40B4-BE49-F238E27FC236}">
                <a16:creationId xmlns:a16="http://schemas.microsoft.com/office/drawing/2014/main" id="{F19EAB5D-FAAF-440F-BDED-9162CDF5118B}"/>
              </a:ext>
            </a:extLst>
          </p:cNvPr>
          <p:cNvSpPr/>
          <p:nvPr/>
        </p:nvSpPr>
        <p:spPr bwMode="auto">
          <a:xfrm rot="10800000" flipV="1">
            <a:off x="539654" y="340786"/>
            <a:ext cx="744740" cy="55573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03</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81961"/>
                                        </p:tgtEl>
                                        <p:attrNameLst>
                                          <p:attrName>style.visibility</p:attrName>
                                        </p:attrNameLst>
                                      </p:cBhvr>
                                      <p:to>
                                        <p:strVal val="visible"/>
                                      </p:to>
                                    </p:set>
                                    <p:animEffect transition="in" filter="fade">
                                      <p:cBhvr>
                                        <p:cTn id="7" dur="1000"/>
                                        <p:tgtEl>
                                          <p:spTgt spid="381961"/>
                                        </p:tgtEl>
                                      </p:cBhvr>
                                    </p:animEffect>
                                    <p:anim calcmode="lin" valueType="num">
                                      <p:cBhvr>
                                        <p:cTn id="8" dur="1000" fill="hold"/>
                                        <p:tgtEl>
                                          <p:spTgt spid="381961"/>
                                        </p:tgtEl>
                                        <p:attrNameLst>
                                          <p:attrName>ppt_x</p:attrName>
                                        </p:attrNameLst>
                                      </p:cBhvr>
                                      <p:tavLst>
                                        <p:tav tm="0">
                                          <p:val>
                                            <p:strVal val="#ppt_x"/>
                                          </p:val>
                                        </p:tav>
                                        <p:tav tm="100000">
                                          <p:val>
                                            <p:strVal val="#ppt_x"/>
                                          </p:val>
                                        </p:tav>
                                      </p:tavLst>
                                    </p:anim>
                                    <p:anim calcmode="lin" valueType="num">
                                      <p:cBhvr>
                                        <p:cTn id="9" dur="1000" fill="hold"/>
                                        <p:tgtEl>
                                          <p:spTgt spid="38196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checkerboard(across)">
                                      <p:cBhvr>
                                        <p:cTn id="14" dur="500"/>
                                        <p:tgtEl>
                                          <p:spTgt spid="100"/>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heckerboard(across)">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1" grpId="0" animBg="1"/>
      <p:bldP spid="381961" grpId="1" animBg="1"/>
      <p:bldP spid="100" grpId="0"/>
      <p:bldP spid="100" grpId="1"/>
      <p:bldP spid="4" grpId="0"/>
      <p:bldP spid="4" grpId="1"/>
      <p:bldP spid="6" grpId="0"/>
      <p:bldP spid="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440" y="2405380"/>
            <a:ext cx="2727960" cy="2738120"/>
          </a:xfrm>
          <a:prstGeom prst="rect">
            <a:avLst/>
          </a:prstGeom>
        </p:spPr>
      </p:pic>
      <p:sp>
        <p:nvSpPr>
          <p:cNvPr id="100" name="Text Box 99"/>
          <p:cNvSpPr txBox="1"/>
          <p:nvPr/>
        </p:nvSpPr>
        <p:spPr>
          <a:xfrm>
            <a:off x="348820" y="963464"/>
            <a:ext cx="8975750" cy="738664"/>
          </a:xfrm>
          <a:prstGeom prst="rect">
            <a:avLst/>
          </a:prstGeom>
          <a:noFill/>
          <a:ln w="9525">
            <a:noFill/>
          </a:ln>
        </p:spPr>
        <p:txBody>
          <a:bodyPr wrap="square">
            <a:spAutoFit/>
          </a:bodyPr>
          <a:lstStyle/>
          <a:p>
            <a:pPr indent="0"/>
            <a:r>
              <a:rPr lang="en-US" sz="4200" b="0" dirty="0" err="1">
                <a:solidFill>
                  <a:srgbClr val="7030A0"/>
                </a:solidFill>
                <a:latin typeface="SVN-Shintia Script" panose="02000804000000020003" charset="0"/>
                <a:cs typeface="SVN-Shintia Script" panose="02000804000000020003" charset="0"/>
              </a:rPr>
              <a:t>Cảnh</a:t>
            </a:r>
            <a:r>
              <a:rPr 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đẹp</a:t>
            </a:r>
            <a:r>
              <a:rPr 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đó</a:t>
            </a:r>
            <a:r>
              <a:rPr 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có</a:t>
            </a:r>
            <a:r>
              <a:rPr 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thể</a:t>
            </a:r>
            <a:r>
              <a:rPr 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là</a:t>
            </a:r>
            <a:r>
              <a:rPr 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những</a:t>
            </a:r>
            <a:r>
              <a:rPr lang="en-US" sz="4200" b="0" dirty="0">
                <a:solidFill>
                  <a:srgbClr val="7030A0"/>
                </a:solidFill>
                <a:latin typeface="SVN-Shintia Script" panose="02000804000000020003" charset="0"/>
                <a:cs typeface="SVN-Shintia Script" panose="02000804000000020003" charset="0"/>
              </a:rPr>
              <a:t> </a:t>
            </a:r>
            <a:r>
              <a:rPr lang="en-GB" altLang="en-US" sz="4200" b="0" dirty="0" err="1">
                <a:solidFill>
                  <a:srgbClr val="7030A0"/>
                </a:solidFill>
                <a:latin typeface="SVN-Shintia Script" panose="02000804000000020003" charset="0"/>
                <a:cs typeface="SVN-Shintia Script" panose="02000804000000020003" charset="0"/>
              </a:rPr>
              <a:t>cảnh</a:t>
            </a:r>
            <a:r>
              <a:rPr lang="en-GB" altLang="en-US" sz="4200" b="0" dirty="0">
                <a:solidFill>
                  <a:srgbClr val="7030A0"/>
                </a:solidFill>
                <a:latin typeface="SVN-Shintia Script" panose="02000804000000020003" charset="0"/>
                <a:cs typeface="SVN-Shintia Script" panose="02000804000000020003" charset="0"/>
              </a:rPr>
              <a:t> </a:t>
            </a:r>
            <a:r>
              <a:rPr lang="en-US" sz="4200" b="0" dirty="0" err="1">
                <a:solidFill>
                  <a:srgbClr val="7030A0"/>
                </a:solidFill>
                <a:latin typeface="SVN-Shintia Script" panose="02000804000000020003" charset="0"/>
                <a:cs typeface="SVN-Shintia Script" panose="02000804000000020003" charset="0"/>
              </a:rPr>
              <a:t>gì</a:t>
            </a:r>
            <a:r>
              <a:rPr lang="en-US" sz="4200" b="0" dirty="0">
                <a:solidFill>
                  <a:srgbClr val="7030A0"/>
                </a:solidFill>
                <a:latin typeface="SVN-Shintia Script" panose="02000804000000020003" charset="0"/>
                <a:cs typeface="SVN-Shintia Script" panose="02000804000000020003" charset="0"/>
              </a:rPr>
              <a:t> ?</a:t>
            </a:r>
            <a:endParaRPr lang="en-US" altLang="en-US" sz="4200" b="0" dirty="0">
              <a:solidFill>
                <a:srgbClr val="7030A0"/>
              </a:solidFill>
              <a:latin typeface="SVN-Shintia Script" panose="02000804000000020003" charset="0"/>
              <a:cs typeface="SVN-Shintia Script" panose="02000804000000020003"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923290" y="279400"/>
            <a:ext cx="6769100" cy="3721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440" y="2405380"/>
            <a:ext cx="2727960" cy="2738120"/>
          </a:xfrm>
          <a:prstGeom prst="rect">
            <a:avLst/>
          </a:prstGeom>
        </p:spPr>
      </p:pic>
      <p:sp>
        <p:nvSpPr>
          <p:cNvPr id="100" name="Text Box 99"/>
          <p:cNvSpPr txBox="1"/>
          <p:nvPr/>
        </p:nvSpPr>
        <p:spPr>
          <a:xfrm>
            <a:off x="168250" y="912733"/>
            <a:ext cx="8975750" cy="738664"/>
          </a:xfrm>
          <a:prstGeom prst="rect">
            <a:avLst/>
          </a:prstGeom>
          <a:noFill/>
          <a:ln w="9525">
            <a:no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Cảnh</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đẹp</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đó</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có</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thể</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là</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những</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GB" alt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cảnh</a:t>
            </a:r>
            <a:r>
              <a:rPr kumimoji="0" lang="en-GB" alt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r>
              <a:rPr kumimoji="0" lang="en-US" sz="4200" b="0" i="0" u="none" strike="noStrike" kern="1200" cap="none" spc="0" normalizeH="0" baseline="0" noProof="0" dirty="0" err="1">
                <a:ln>
                  <a:noFill/>
                </a:ln>
                <a:solidFill>
                  <a:srgbClr val="7030A0"/>
                </a:solidFill>
                <a:effectLst/>
                <a:uLnTx/>
                <a:uFillTx/>
                <a:latin typeface="SVN-Shintia Script" panose="02000804000000020003" charset="0"/>
                <a:ea typeface="+mn-ea"/>
                <a:cs typeface="SVN-Shintia Script" panose="02000804000000020003" charset="0"/>
              </a:rPr>
              <a:t>gì</a:t>
            </a:r>
            <a:r>
              <a:rPr kumimoji="0" 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rPr>
              <a:t> ?</a:t>
            </a:r>
            <a:endParaRPr kumimoji="0" lang="en-US" altLang="en-US" sz="4200" b="0" i="0" u="none" strike="noStrike" kern="1200" cap="none" spc="0" normalizeH="0" baseline="0" noProof="0" dirty="0">
              <a:ln>
                <a:noFill/>
              </a:ln>
              <a:solidFill>
                <a:srgbClr val="7030A0"/>
              </a:solidFill>
              <a:effectLst/>
              <a:uLnTx/>
              <a:uFillTx/>
              <a:latin typeface="SVN-Shintia Script" panose="02000804000000020003" charset="0"/>
              <a:ea typeface="+mn-ea"/>
              <a:cs typeface="SVN-Shintia Script" panose="02000804000000020003" charset="0"/>
            </a:endParaRPr>
          </a:p>
        </p:txBody>
      </p:sp>
      <p:sp>
        <p:nvSpPr>
          <p:cNvPr id="2" name="Text Box 1"/>
          <p:cNvSpPr txBox="1"/>
          <p:nvPr/>
        </p:nvSpPr>
        <p:spPr>
          <a:xfrm>
            <a:off x="2753995" y="1912620"/>
            <a:ext cx="3121025" cy="1568450"/>
          </a:xfrm>
          <a:prstGeom prst="rect">
            <a:avLst/>
          </a:prstGeom>
          <a:noFill/>
          <a:ln w="9525">
            <a:noFill/>
          </a:ln>
        </p:spPr>
        <p:txBody>
          <a:bodyPr wrap="square">
            <a:spAutoFit/>
            <a:scene3d>
              <a:camera prst="orthographicFront"/>
              <a:lightRig rig="threePt" dir="t"/>
            </a:scene3d>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charset="0"/>
              <a:buChar char="ü"/>
              <a:tabLst/>
              <a:defRPr/>
            </a:pPr>
            <a:r>
              <a:rPr kumimoji="0" lang="en-US" sz="2400" b="1" i="1"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cánh</a:t>
            </a:r>
            <a:r>
              <a:rPr kumimoji="0" 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đồng</a:t>
            </a:r>
            <a:endParaRPr kumimoji="0" 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charset="0"/>
              <a:buChar char="ü"/>
              <a:tabLst/>
              <a:defRPr/>
            </a:pPr>
            <a:r>
              <a:rPr kumimoji="0" lang="en-US" sz="2400" b="1" i="1"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công</a:t>
            </a:r>
            <a:r>
              <a:rPr kumimoji="0" 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viên</a:t>
            </a:r>
            <a:endParaRPr kumimoji="0" 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charset="0"/>
              <a:buChar char="ü"/>
              <a:tabLst/>
              <a:defRPr/>
            </a:pPr>
            <a:r>
              <a:rPr kumimoji="0" lang="en-US" sz="2400" b="1" i="1"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vườn</a:t>
            </a:r>
            <a:r>
              <a:rPr kumimoji="0" 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cây</a:t>
            </a:r>
            <a:r>
              <a:rPr kumimoji="0" 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 typeface="Wingdings" panose="05000000000000000000" charset="0"/>
              <a:buNone/>
              <a:tabLst/>
              <a:defRPr/>
            </a:pPr>
            <a:endParaRPr kumimoji="0" lang="en-US" altLang="en-US" sz="2400" b="1" i="1"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923290" y="279400"/>
            <a:ext cx="6769100" cy="372110"/>
          </a:xfrm>
          <a:prstGeom prst="rect">
            <a:avLst/>
          </a:prstGeom>
        </p:spPr>
      </p:pic>
      <p:sp>
        <p:nvSpPr>
          <p:cNvPr id="5" name="Text Box 4"/>
          <p:cNvSpPr txBox="1"/>
          <p:nvPr/>
        </p:nvSpPr>
        <p:spPr>
          <a:xfrm>
            <a:off x="5158706" y="1912620"/>
            <a:ext cx="3121025" cy="1198880"/>
          </a:xfrm>
          <a:prstGeom prst="rect">
            <a:avLst/>
          </a:prstGeom>
          <a:noFill/>
          <a:ln w="9525">
            <a:noFill/>
          </a:ln>
        </p:spPr>
        <p:txBody>
          <a:bodyPr wrap="square">
            <a:spAutoFit/>
            <a:scene3d>
              <a:camera prst="orthographicFront"/>
              <a:lightRig rig="threePt" dir="t"/>
            </a:scene3d>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charset="0"/>
              <a:buChar char="ü"/>
              <a:tabLst/>
              <a:defRPr/>
            </a:pP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cây</a:t>
            </a:r>
            <a:r>
              <a:rPr kumimoji="0" 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cầu</a:t>
            </a:r>
            <a:endParaRPr kumimoji="0" 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charset="0"/>
              <a:buChar char="ü"/>
              <a:tabLst/>
              <a:defRPr/>
            </a:pP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dòng</a:t>
            </a:r>
            <a:r>
              <a:rPr kumimoji="0" 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sông</a:t>
            </a:r>
            <a:endParaRPr kumimoji="0" 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charset="0"/>
              <a:buChar char="ü"/>
              <a:tabLst/>
              <a:defRPr/>
            </a:pP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một</a:t>
            </a:r>
            <a:r>
              <a:rPr kumimoji="0" 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đêm</a:t>
            </a:r>
            <a:r>
              <a:rPr kumimoji="0" 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400" b="1" i="1" u="none" strike="noStrike" kern="1200" cap="none" spc="0" normalizeH="0" baseline="0" noProof="0" dirty="0" err="1">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trăng</a:t>
            </a:r>
            <a:r>
              <a:rPr kumimoji="0" lang="en-GB" altLang="en-US" sz="2400" b="1" i="1"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a:t>
            </a:r>
          </a:p>
        </p:txBody>
      </p:sp>
    </p:spTree>
    <p:extLst>
      <p:ext uri="{BB962C8B-B14F-4D97-AF65-F5344CB8AC3E}">
        <p14:creationId xmlns:p14="http://schemas.microsoft.com/office/powerpoint/2010/main" val="33300042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3"/>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ckground hoa lá đẹp - Phụ Kiện MacBook Chính Hãng">
            <a:extLst>
              <a:ext uri="{FF2B5EF4-FFF2-40B4-BE49-F238E27FC236}">
                <a16:creationId xmlns:a16="http://schemas.microsoft.com/office/drawing/2014/main" id="{DD2A56BA-4A4F-4DCC-994A-529C84E1F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731"/>
            <a:ext cx="9144000" cy="48720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9">
            <a:extLst>
              <a:ext uri="{FF2B5EF4-FFF2-40B4-BE49-F238E27FC236}">
                <a16:creationId xmlns:a16="http://schemas.microsoft.com/office/drawing/2014/main" id="{863F5560-A3B6-4631-9A49-958C5AA58719}"/>
              </a:ext>
            </a:extLst>
          </p:cNvPr>
          <p:cNvSpPr>
            <a:spLocks noChangeArrowheads="1"/>
          </p:cNvSpPr>
          <p:nvPr/>
        </p:nvSpPr>
        <p:spPr bwMode="auto">
          <a:xfrm>
            <a:off x="1539131" y="1135654"/>
            <a:ext cx="6203215" cy="2784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chemeClr val="tx1"/>
                </a:solidFill>
                <a:latin typeface="Times New Roman" panose="02020603050405020304" pitchFamily="18" charset="0"/>
                <a:cs typeface="Arial" panose="020B0604020202020204" pitchFamily="34" charset="0"/>
              </a:defRPr>
            </a:lvl1pPr>
            <a:lvl2pPr marL="742950" indent="-285750">
              <a:spcBef>
                <a:spcPct val="20000"/>
              </a:spcBef>
              <a:defRPr sz="2400">
                <a:solidFill>
                  <a:schemeClr val="tx1"/>
                </a:solidFill>
                <a:latin typeface="Times New Roman" panose="02020603050405020304" pitchFamily="18" charset="0"/>
                <a:cs typeface="Arial" panose="020B0604020202020204" pitchFamily="34" charset="0"/>
              </a:defRPr>
            </a:lvl2pPr>
            <a:lvl3pPr marL="1143000" indent="-228600">
              <a:spcBef>
                <a:spcPct val="20000"/>
              </a:spcBef>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defRPr sz="2400">
                <a:solidFill>
                  <a:schemeClr val="tx1"/>
                </a:solidFill>
                <a:latin typeface="Times New Roman" panose="02020603050405020304" pitchFamily="18" charset="0"/>
                <a:cs typeface="Arial" panose="020B0604020202020204" pitchFamily="34" charset="0"/>
              </a:defRPr>
            </a:lvl4pPr>
            <a:lvl5pPr marL="2057400" indent="-228600">
              <a:spcBef>
                <a:spcPct val="20000"/>
              </a:spcBef>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ctr" defTabSz="685800" rtl="0" eaLnBrk="1" fontAlgn="auto" latinLnBrk="0" hangingPunct="1">
              <a:lnSpc>
                <a:spcPct val="150000"/>
              </a:lnSpc>
              <a:spcBef>
                <a:spcPct val="0"/>
              </a:spcBef>
              <a:spcAft>
                <a:spcPts val="0"/>
              </a:spcAft>
              <a:buClrTx/>
              <a:buSzTx/>
              <a:buFontTx/>
              <a:buNone/>
              <a:tabLst/>
              <a:defRPr/>
            </a:pPr>
            <a:r>
              <a:rPr kumimoji="0" lang="en-US" altLang="en-US" sz="4050" b="1" i="0" u="none" strike="noStrike" kern="1200" cap="none" spc="0" normalizeH="0" baseline="0" noProof="0" dirty="0">
                <a:ln>
                  <a:noFill/>
                </a:ln>
                <a:solidFill>
                  <a:srgbClr val="C00000"/>
                </a:solidFill>
                <a:effectLst/>
                <a:uLnTx/>
                <a:uFillTx/>
                <a:latin typeface="Times New Roman" panose="02020603050405020304" pitchFamily="18" charset="0"/>
                <a:cs typeface="Arial" panose="020B0604020202020204" pitchFamily="34" charset="0"/>
              </a:rPr>
              <a:t>MỘT SỐ CẢNH ĐẸP NỔI TIẾNG CỦA HUYỆN QUỐC OAI</a:t>
            </a:r>
          </a:p>
        </p:txBody>
      </p:sp>
    </p:spTree>
    <p:extLst>
      <p:ext uri="{BB962C8B-B14F-4D97-AF65-F5344CB8AC3E}">
        <p14:creationId xmlns:p14="http://schemas.microsoft.com/office/powerpoint/2010/main" val="223470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D27B14-BA75-4C80-B7A8-04CDCBB53B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38" y="0"/>
            <a:ext cx="4454769" cy="5143500"/>
          </a:xfrm>
          <a:prstGeom prst="rect">
            <a:avLst/>
          </a:prstGeom>
        </p:spPr>
      </p:pic>
      <p:pic>
        <p:nvPicPr>
          <p:cNvPr id="7" name="Picture 6">
            <a:extLst>
              <a:ext uri="{FF2B5EF4-FFF2-40B4-BE49-F238E27FC236}">
                <a16:creationId xmlns:a16="http://schemas.microsoft.com/office/drawing/2014/main" id="{A4855FDC-AD30-49D2-8684-27E9D09E14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0"/>
            <a:ext cx="4501662" cy="5143500"/>
          </a:xfrm>
          <a:prstGeom prst="rect">
            <a:avLst/>
          </a:prstGeom>
        </p:spPr>
      </p:pic>
    </p:spTree>
    <p:extLst>
      <p:ext uri="{BB962C8B-B14F-4D97-AF65-F5344CB8AC3E}">
        <p14:creationId xmlns:p14="http://schemas.microsoft.com/office/powerpoint/2010/main" val="251151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505186-2539-4B6D-B45B-64F7C55064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90891" cy="5143500"/>
          </a:xfrm>
          <a:prstGeom prst="rect">
            <a:avLst/>
          </a:prstGeom>
        </p:spPr>
      </p:pic>
    </p:spTree>
    <p:extLst>
      <p:ext uri="{BB962C8B-B14F-4D97-AF65-F5344CB8AC3E}">
        <p14:creationId xmlns:p14="http://schemas.microsoft.com/office/powerpoint/2010/main" val="429676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8F24F2-7354-45B7-A1B2-77131AB2C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1" y="0"/>
            <a:ext cx="8004672" cy="5143500"/>
          </a:xfrm>
          <a:prstGeom prst="rect">
            <a:avLst/>
          </a:prstGeom>
        </p:spPr>
      </p:pic>
    </p:spTree>
    <p:extLst>
      <p:ext uri="{BB962C8B-B14F-4D97-AF65-F5344CB8AC3E}">
        <p14:creationId xmlns:p14="http://schemas.microsoft.com/office/powerpoint/2010/main" val="4053721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39254" y="153035"/>
            <a:ext cx="5287912" cy="2369185"/>
          </a:xfrm>
          <a:prstGeom prst="rect">
            <a:avLst/>
          </a:prstGeom>
        </p:spPr>
      </p:pic>
      <p:sp>
        <p:nvSpPr>
          <p:cNvPr id="100" name="Text Box 99"/>
          <p:cNvSpPr txBox="1"/>
          <p:nvPr/>
        </p:nvSpPr>
        <p:spPr>
          <a:xfrm>
            <a:off x="1566879" y="695265"/>
            <a:ext cx="5080000" cy="1384995"/>
          </a:xfrm>
          <a:prstGeom prst="rect">
            <a:avLst/>
          </a:prstGeom>
          <a:noFill/>
          <a:ln w="9525">
            <a:noFill/>
          </a:ln>
        </p:spPr>
        <p:txBody>
          <a:bodyPr>
            <a:spAutoFit/>
            <a:scene3d>
              <a:camera prst="orthographicFront"/>
              <a:lightRig rig="threePt" dir="t"/>
            </a:scene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Khi</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 </a:t>
            </a: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viết</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 </a:t>
            </a: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đoạn</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 </a:t>
            </a: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văn</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 </a:t>
            </a: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tả</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 </a:t>
            </a: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cảnh</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 </a:t>
            </a:r>
            <a:r>
              <a:rPr lang="en-US" sz="2800" dirty="0" err="1">
                <a:ln/>
                <a:solidFill>
                  <a:srgbClr val="000000"/>
                </a:solidFill>
                <a:effectLst>
                  <a:outerShdw blurRad="38100" dist="19050" dir="2700000" algn="tl" rotWithShape="0">
                    <a:srgbClr val="000000">
                      <a:alpha val="40000"/>
                    </a:srgbClr>
                  </a:outerShdw>
                </a:effectLst>
                <a:latin typeface="Times New Roman" panose="02020603050405020304" charset="0"/>
              </a:rPr>
              <a:t>đẹp</a:t>
            </a:r>
            <a:r>
              <a:rPr lang="en-US" sz="2800" dirty="0">
                <a:ln/>
                <a:solidFill>
                  <a:srgbClr val="000000"/>
                </a:solidFill>
                <a:effectLst>
                  <a:outerShdw blurRad="38100" dist="19050" dir="2700000" algn="tl" rotWithShape="0">
                    <a:srgbClr val="000000">
                      <a:alpha val="40000"/>
                    </a:srgbClr>
                  </a:outerShdw>
                </a:effectLst>
                <a:latin typeface="Times New Roman" panose="0202060305040502030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cần</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sử</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dụng</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những</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từ</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ngữ</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như</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thế</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r>
              <a:rPr kumimoji="0" lang="en-US" sz="2800" b="0" i="0" u="none" strike="noStrike" kern="1200" cap="none" spc="0" normalizeH="0" baseline="0" noProof="0" dirty="0" err="1">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nào</a:t>
            </a:r>
            <a:r>
              <a:rPr kumimoji="0" lang="en-US" sz="28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ea typeface="+mn-ea"/>
                <a:cs typeface="+mn-cs"/>
              </a:rPr>
              <a:t>  ?</a:t>
            </a:r>
          </a:p>
        </p:txBody>
      </p:sp>
      <p:sp>
        <p:nvSpPr>
          <p:cNvPr id="7" name="Text Box 6"/>
          <p:cNvSpPr txBox="1"/>
          <p:nvPr/>
        </p:nvSpPr>
        <p:spPr>
          <a:xfrm>
            <a:off x="2526030" y="2522220"/>
            <a:ext cx="6050915" cy="1568450"/>
          </a:xfrm>
          <a:prstGeom prst="rect">
            <a:avLst/>
          </a:prstGeom>
          <a:noFill/>
          <a:ln w="9525">
            <a:no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rPr>
              <a:t> Sử dụng từ ngữ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rPr>
              <a:t>						</a:t>
            </a:r>
            <a:r>
              <a:rPr kumimoji="0" 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rPr>
              <a:t>gợi tả,</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rPr>
              <a:t> </a:t>
            </a:r>
            <a:r>
              <a:rPr kumimoji="0" lang="en-GB" alt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rPr>
              <a:t>								</a:t>
            </a:r>
            <a:r>
              <a:rPr kumimoji="0" 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rPr>
              <a:t>gợi cảm</a:t>
            </a:r>
            <a:endParaRPr kumimoji="0" lang="en-US" altLang="en-US" sz="3200" b="1" i="1" u="none" strike="noStrike" kern="1200" cap="none" spc="0" normalizeH="0" baseline="0" noProof="0">
              <a:ln>
                <a:noFill/>
              </a:ln>
              <a:solidFill>
                <a:srgbClr val="FF0000"/>
              </a:solidFill>
              <a:effectLst/>
              <a:uLnTx/>
              <a:uFillTx/>
              <a:latin typeface="Times New Roman" panose="02020603050405020304" charset="0"/>
              <a:ea typeface="+mn-ea"/>
              <a:cs typeface="+mn-cs"/>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b="51096"/>
          <a:stretch>
            <a:fillRect/>
          </a:stretch>
        </p:blipFill>
        <p:spPr>
          <a:xfrm>
            <a:off x="0" y="2080260"/>
            <a:ext cx="3351530" cy="3063240"/>
          </a:xfrm>
          <a:prstGeom prst="rect">
            <a:avLst/>
          </a:prstGeom>
        </p:spPr>
      </p:pic>
    </p:spTree>
    <p:extLst>
      <p:ext uri="{BB962C8B-B14F-4D97-AF65-F5344CB8AC3E}">
        <p14:creationId xmlns:p14="http://schemas.microsoft.com/office/powerpoint/2010/main" val="29674716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000" fill="hold">
                                          <p:stCondLst>
                                            <p:cond delay="0"/>
                                          </p:stCondLst>
                                        </p:cTn>
                                        <p:tgtEl>
                                          <p:spTgt spid="7"/>
                                        </p:tgtEl>
                                        <p:attrNameLst>
                                          <p:attrName>style.visibility</p:attrName>
                                        </p:attrNameLst>
                                      </p:cBhvr>
                                      <p:to>
                                        <p:strVal val="visible"/>
                                      </p:to>
                                    </p:set>
                                    <p:animEffect transition="in" filter="wipe(up)">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7" grpId="0"/>
      <p:bldP spid="7"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5484" y="1715001"/>
            <a:ext cx="7899400" cy="1809750"/>
          </a:xfrm>
        </p:spPr>
        <p:txBody>
          <a:bodyPr>
            <a:prstTxWarp prst="textWave1">
              <a:avLst>
                <a:gd name="adj1" fmla="val 12500"/>
                <a:gd name="adj2" fmla="val -346"/>
              </a:avLst>
            </a:prstTxWarp>
          </a:bodyPr>
          <a:lstStyle/>
          <a:p>
            <a:r>
              <a:rPr lang="en-GB" altLang="en-US" sz="4800" dirty="0">
                <a:solidFill>
                  <a:srgbClr val="FF0000"/>
                </a:solidFill>
                <a:latin typeface="SVN-Hole Hearted" panose="020B0A06020104020203" charset="0"/>
                <a:cs typeface="SVN-Hole Hearted" panose="020B0A06020104020203" charset="0"/>
              </a:rPr>
              <a:t>EM LÀ NHÀ VĂN NHÍ</a:t>
            </a:r>
          </a:p>
        </p:txBody>
      </p:sp>
      <p:pic>
        <p:nvPicPr>
          <p:cNvPr id="10" name="Picture 10"/>
          <p:cNvPicPr>
            <a:picLocks noGrp="1" noChangeAspect="1"/>
          </p:cNvPicPr>
          <p:nvPr>
            <p:ph idx="429496729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168275"/>
            <a:ext cx="2268538" cy="2230438"/>
          </a:xfrm>
          <a:prstGeom prst="rect">
            <a:avLst/>
          </a:prstGeom>
        </p:spPr>
      </p:pic>
      <p:pic>
        <p:nvPicPr>
          <p:cNvPr id="14" name="Picture 1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703043" y="228934"/>
            <a:ext cx="2199640" cy="1652270"/>
          </a:xfrm>
          <a:prstGeom prst="rect">
            <a:avLst/>
          </a:prstGeom>
        </p:spPr>
      </p:pic>
    </p:spTree>
    <p:extLst>
      <p:ext uri="{BB962C8B-B14F-4D97-AF65-F5344CB8AC3E}">
        <p14:creationId xmlns:p14="http://schemas.microsoft.com/office/powerpoint/2010/main" val="22030739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A56D54-CBD6-4766-AF02-7C165BC45BAE}"/>
              </a:ext>
            </a:extLst>
          </p:cNvPr>
          <p:cNvSpPr/>
          <p:nvPr/>
        </p:nvSpPr>
        <p:spPr>
          <a:xfrm>
            <a:off x="487279" y="1434655"/>
            <a:ext cx="8355932" cy="2169825"/>
          </a:xfrm>
          <a:prstGeom prst="rect">
            <a:avLst/>
          </a:prstGeom>
        </p:spPr>
        <p:txBody>
          <a:bodyPr wrap="square">
            <a:spAutoFit/>
          </a:bodyPr>
          <a:lstStyle/>
          <a:p>
            <a:pPr algn="just">
              <a:spcBef>
                <a:spcPts val="600"/>
              </a:spcBef>
              <a:spcAft>
                <a:spcPts val="0"/>
              </a:spcAft>
            </a:pPr>
            <a:r>
              <a:rPr lang="nb-NO" sz="2400" b="1" dirty="0">
                <a:solidFill>
                  <a:schemeClr val="accent5">
                    <a:lumMod val="10000"/>
                  </a:schemeClr>
                </a:solidFill>
                <a:latin typeface="Times New Roman" panose="02020603050405020304" pitchFamily="18" charset="0"/>
                <a:ea typeface="SimSun" panose="02010600030101010101" pitchFamily="2" charset="-122"/>
                <a:cs typeface="Times New Roman" panose="02020603050405020304" pitchFamily="18" charset="0"/>
              </a:rPr>
              <a:t>Gợi ý nhận xét:</a:t>
            </a:r>
            <a:endParaRPr lang="en-US" sz="1400" b="1" dirty="0">
              <a:solidFill>
                <a:schemeClr val="accent5">
                  <a:lumMod val="10000"/>
                </a:schemeClr>
              </a:solidFill>
              <a:latin typeface="Calibri" panose="020F0502020204030204" pitchFamily="34" charset="0"/>
              <a:ea typeface="SimSun" panose="02010600030101010101" pitchFamily="2" charset="-122"/>
              <a:cs typeface="Times New Roman" panose="02020603050405020304" pitchFamily="18" charset="0"/>
            </a:endParaRPr>
          </a:p>
          <a:p>
            <a:pPr algn="just">
              <a:spcBef>
                <a:spcPts val="600"/>
              </a:spcBef>
              <a:spcAft>
                <a:spcPts val="0"/>
              </a:spcAft>
            </a:pPr>
            <a:r>
              <a:rPr lang="nb-NO" sz="2400" b="1" dirty="0">
                <a:solidFill>
                  <a:schemeClr val="accent5">
                    <a:lumMod val="10000"/>
                  </a:schemeClr>
                </a:solidFill>
                <a:latin typeface="Times New Roman" panose="02020603050405020304" pitchFamily="18" charset="0"/>
                <a:ea typeface="SimSun" panose="02010600030101010101" pitchFamily="2" charset="-122"/>
                <a:cs typeface="Times New Roman" panose="02020603050405020304" pitchFamily="18" charset="0"/>
              </a:rPr>
              <a:t>- Đoạn văn có mấy câu?</a:t>
            </a:r>
            <a:endParaRPr lang="en-US" sz="1400" b="1" dirty="0">
              <a:solidFill>
                <a:schemeClr val="accent5">
                  <a:lumMod val="10000"/>
                </a:schemeClr>
              </a:solidFill>
              <a:latin typeface="Calibri" panose="020F0502020204030204" pitchFamily="34" charset="0"/>
              <a:ea typeface="SimSun" panose="02010600030101010101" pitchFamily="2" charset="-122"/>
              <a:cs typeface="Times New Roman" panose="02020603050405020304" pitchFamily="18" charset="0"/>
            </a:endParaRPr>
          </a:p>
          <a:p>
            <a:pPr algn="just">
              <a:spcBef>
                <a:spcPts val="600"/>
              </a:spcBef>
              <a:spcAft>
                <a:spcPts val="0"/>
              </a:spcAft>
            </a:pPr>
            <a:r>
              <a:rPr lang="nb-NO" sz="2400" b="1" dirty="0">
                <a:solidFill>
                  <a:schemeClr val="accent5">
                    <a:lumMod val="10000"/>
                  </a:schemeClr>
                </a:solidFill>
                <a:latin typeface="Times New Roman" panose="02020603050405020304" pitchFamily="18" charset="0"/>
                <a:ea typeface="SimSun" panose="02010600030101010101" pitchFamily="2" charset="-122"/>
                <a:cs typeface="Times New Roman" panose="02020603050405020304" pitchFamily="18" charset="0"/>
              </a:rPr>
              <a:t>- Nội dung miêu tả cảnh gì? Đã rõ ràng, sinh động hay chưa?</a:t>
            </a:r>
            <a:endParaRPr lang="en-US" sz="1400" b="1" dirty="0">
              <a:solidFill>
                <a:schemeClr val="accent5">
                  <a:lumMod val="10000"/>
                </a:schemeClr>
              </a:solidFill>
              <a:latin typeface="Calibri" panose="020F0502020204030204" pitchFamily="34" charset="0"/>
              <a:ea typeface="SimSun" panose="02010600030101010101" pitchFamily="2" charset="-122"/>
              <a:cs typeface="Times New Roman" panose="02020603050405020304" pitchFamily="18" charset="0"/>
            </a:endParaRPr>
          </a:p>
          <a:p>
            <a:pPr algn="just">
              <a:spcBef>
                <a:spcPts val="600"/>
              </a:spcBef>
              <a:spcAft>
                <a:spcPts val="0"/>
              </a:spcAft>
            </a:pPr>
            <a:r>
              <a:rPr lang="nb-NO" sz="2400" b="1" dirty="0">
                <a:solidFill>
                  <a:schemeClr val="accent5">
                    <a:lumMod val="10000"/>
                  </a:schemeClr>
                </a:solidFill>
                <a:latin typeface="Times New Roman" panose="02020603050405020304" pitchFamily="18" charset="0"/>
                <a:ea typeface="SimSun" panose="02010600030101010101" pitchFamily="2" charset="-122"/>
                <a:cs typeface="Times New Roman" panose="02020603050405020304" pitchFamily="18" charset="0"/>
              </a:rPr>
              <a:t>- Cách dùng từ ngữ để tả cảnh đẹp ra sao (có những từ ngữ nào sinh động, thể hiện sự so sánh hay nhân hoá)</a:t>
            </a:r>
            <a:endParaRPr lang="en-US" sz="1400" b="1" dirty="0">
              <a:solidFill>
                <a:schemeClr val="accent5">
                  <a:lumMod val="10000"/>
                </a:schemeClr>
              </a:solidFill>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624441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4">
            <a:extLst>
              <a:ext uri="{FF2B5EF4-FFF2-40B4-BE49-F238E27FC236}">
                <a16:creationId xmlns:a16="http://schemas.microsoft.com/office/drawing/2014/main" id="{D94B8AE5-B917-4E73-8583-EAB7B8CA9DD9}"/>
              </a:ext>
            </a:extLst>
          </p:cNvPr>
          <p:cNvSpPr txBox="1">
            <a:spLocks noChangeArrowheads="1"/>
          </p:cNvSpPr>
          <p:nvPr/>
        </p:nvSpPr>
        <p:spPr bwMode="auto">
          <a:xfrm>
            <a:off x="2857500" y="6457950"/>
            <a:ext cx="51435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257175" marR="0" lvl="0" indent="-257175" algn="l" defTabSz="685800" rtl="0" eaLnBrk="1" fontAlgn="base" latinLnBrk="0" hangingPunct="1">
              <a:lnSpc>
                <a:spcPct val="100000"/>
              </a:lnSpc>
              <a:spcBef>
                <a:spcPct val="50000"/>
              </a:spcBef>
              <a:spcAft>
                <a:spcPct val="0"/>
              </a:spcAft>
              <a:buClrTx/>
              <a:buSzTx/>
              <a:buFontTx/>
              <a:buAutoNum type="arabicPeriod"/>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Ô chữ có 9 chữ cái: </a:t>
            </a:r>
          </a:p>
          <a:p>
            <a:pPr marL="257175" marR="0" lvl="0" indent="-257175"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        Những từ có nghĩa trái ng</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ợc nhau gọi là từ…</a:t>
            </a:r>
          </a:p>
        </p:txBody>
      </p:sp>
      <p:sp>
        <p:nvSpPr>
          <p:cNvPr id="24586" name="Text Box 10">
            <a:extLst>
              <a:ext uri="{FF2B5EF4-FFF2-40B4-BE49-F238E27FC236}">
                <a16:creationId xmlns:a16="http://schemas.microsoft.com/office/drawing/2014/main" id="{8567F77F-A2C6-4546-93A0-E04276DE4A87}"/>
              </a:ext>
            </a:extLst>
          </p:cNvPr>
          <p:cNvSpPr txBox="1">
            <a:spLocks noChangeArrowheads="1"/>
          </p:cNvSpPr>
          <p:nvPr/>
        </p:nvSpPr>
        <p:spPr bwMode="auto">
          <a:xfrm>
            <a:off x="-1657350" y="6172200"/>
            <a:ext cx="4457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2. Từ có 6 chữ cái, trái nghĩa với “vô ích”</a:t>
            </a:r>
          </a:p>
        </p:txBody>
      </p:sp>
      <p:sp>
        <p:nvSpPr>
          <p:cNvPr id="24587" name="Text Box 11">
            <a:extLst>
              <a:ext uri="{FF2B5EF4-FFF2-40B4-BE49-F238E27FC236}">
                <a16:creationId xmlns:a16="http://schemas.microsoft.com/office/drawing/2014/main" id="{9DF60CA2-62E7-4835-A4C9-2EB0D348B01A}"/>
              </a:ext>
            </a:extLst>
          </p:cNvPr>
          <p:cNvSpPr txBox="1">
            <a:spLocks noChangeArrowheads="1"/>
          </p:cNvSpPr>
          <p:nvPr/>
        </p:nvSpPr>
        <p:spPr bwMode="auto">
          <a:xfrm>
            <a:off x="-628650" y="6743700"/>
            <a:ext cx="4572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3. Từ có 6 chữ cái, trái nghĩa với “lạc quan”</a:t>
            </a:r>
          </a:p>
        </p:txBody>
      </p:sp>
      <p:sp>
        <p:nvSpPr>
          <p:cNvPr id="24588" name="Text Box 12">
            <a:extLst>
              <a:ext uri="{FF2B5EF4-FFF2-40B4-BE49-F238E27FC236}">
                <a16:creationId xmlns:a16="http://schemas.microsoft.com/office/drawing/2014/main" id="{AE38D1C2-186A-41E5-9C37-A1ABFE34DFDE}"/>
              </a:ext>
            </a:extLst>
          </p:cNvPr>
          <p:cNvSpPr txBox="1">
            <a:spLocks noChangeArrowheads="1"/>
          </p:cNvSpPr>
          <p:nvPr/>
        </p:nvSpPr>
        <p:spPr bwMode="auto">
          <a:xfrm>
            <a:off x="3600450" y="7029450"/>
            <a:ext cx="3657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4. Từ có 3 chữ cái, trái nghĩa với từ "xuống" là gì?</a:t>
            </a:r>
          </a:p>
        </p:txBody>
      </p:sp>
      <p:sp>
        <p:nvSpPr>
          <p:cNvPr id="24589" name="Text Box 13">
            <a:extLst>
              <a:ext uri="{FF2B5EF4-FFF2-40B4-BE49-F238E27FC236}">
                <a16:creationId xmlns:a16="http://schemas.microsoft.com/office/drawing/2014/main" id="{E2FA09E5-E4ED-4B8F-9CE7-AB397E6D7748}"/>
              </a:ext>
            </a:extLst>
          </p:cNvPr>
          <p:cNvSpPr txBox="1">
            <a:spLocks noChangeArrowheads="1"/>
          </p:cNvSpPr>
          <p:nvPr/>
        </p:nvSpPr>
        <p:spPr bwMode="auto">
          <a:xfrm>
            <a:off x="4972050" y="5943600"/>
            <a:ext cx="565785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5. Ô chữ có 9 chữ cái chỉ những từ có nghĩa giống nhau </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     hoặc gần giống nhau.</a:t>
            </a:r>
          </a:p>
        </p:txBody>
      </p:sp>
      <p:sp>
        <p:nvSpPr>
          <p:cNvPr id="24590" name="Text Box 14">
            <a:extLst>
              <a:ext uri="{FF2B5EF4-FFF2-40B4-BE49-F238E27FC236}">
                <a16:creationId xmlns:a16="http://schemas.microsoft.com/office/drawing/2014/main" id="{E6D9D922-08D5-4C50-827C-7890F73B118C}"/>
              </a:ext>
            </a:extLst>
          </p:cNvPr>
          <p:cNvSpPr txBox="1">
            <a:spLocks noChangeArrowheads="1"/>
          </p:cNvSpPr>
          <p:nvPr/>
        </p:nvSpPr>
        <p:spPr bwMode="auto">
          <a:xfrm>
            <a:off x="2400300" y="5829300"/>
            <a:ext cx="485775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6. Ô chữ có 6 chữ cái, chỉ từ giống nhau về âm</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      nh</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ng khác hẳn nhau về nghĩa.</a:t>
            </a:r>
          </a:p>
        </p:txBody>
      </p:sp>
      <p:sp>
        <p:nvSpPr>
          <p:cNvPr id="24591" name="Text Box 15">
            <a:extLst>
              <a:ext uri="{FF2B5EF4-FFF2-40B4-BE49-F238E27FC236}">
                <a16:creationId xmlns:a16="http://schemas.microsoft.com/office/drawing/2014/main" id="{E90B61FA-82A9-41C3-BB13-43EC3C6C69BD}"/>
              </a:ext>
            </a:extLst>
          </p:cNvPr>
          <p:cNvSpPr txBox="1">
            <a:spLocks noChangeArrowheads="1"/>
          </p:cNvSpPr>
          <p:nvPr/>
        </p:nvSpPr>
        <p:spPr bwMode="auto">
          <a:xfrm>
            <a:off x="-1314450" y="5543550"/>
            <a:ext cx="371475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7. Từ có 8 chữ cái, chỉ những ng</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ời  </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     cùng chiến </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đ</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ấu với nhau.</a:t>
            </a:r>
          </a:p>
        </p:txBody>
      </p:sp>
      <p:sp>
        <p:nvSpPr>
          <p:cNvPr id="24592" name="Text Box 16">
            <a:extLst>
              <a:ext uri="{FF2B5EF4-FFF2-40B4-BE49-F238E27FC236}">
                <a16:creationId xmlns:a16="http://schemas.microsoft.com/office/drawing/2014/main" id="{290C377D-B499-4E90-8763-64E7D91DC476}"/>
              </a:ext>
            </a:extLst>
          </p:cNvPr>
          <p:cNvSpPr txBox="1">
            <a:spLocks noChangeArrowheads="1"/>
          </p:cNvSpPr>
          <p:nvPr/>
        </p:nvSpPr>
        <p:spPr bwMode="auto">
          <a:xfrm>
            <a:off x="628650" y="5314950"/>
            <a:ext cx="5486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8. Từ có 7 chữ cái, các bạn cắp sách </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đ</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ến tr</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ờng </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đư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ợc gọi là gì?.</a:t>
            </a:r>
          </a:p>
        </p:txBody>
      </p:sp>
      <p:sp>
        <p:nvSpPr>
          <p:cNvPr id="24593" name="Text Box 17">
            <a:extLst>
              <a:ext uri="{FF2B5EF4-FFF2-40B4-BE49-F238E27FC236}">
                <a16:creationId xmlns:a16="http://schemas.microsoft.com/office/drawing/2014/main" id="{C5274095-3855-4D42-9533-7945D5F0520C}"/>
              </a:ext>
            </a:extLst>
          </p:cNvPr>
          <p:cNvSpPr txBox="1">
            <a:spLocks noChangeArrowheads="1"/>
          </p:cNvSpPr>
          <p:nvPr/>
        </p:nvSpPr>
        <p:spPr bwMode="auto">
          <a:xfrm>
            <a:off x="3028950" y="5429250"/>
            <a:ext cx="50863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9. Từ có 7 chữ cái, có nghĩa là </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đ</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i về phía tr</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ớc.</a:t>
            </a:r>
          </a:p>
        </p:txBody>
      </p:sp>
      <p:sp>
        <p:nvSpPr>
          <p:cNvPr id="24594" name="Text Box 18">
            <a:extLst>
              <a:ext uri="{FF2B5EF4-FFF2-40B4-BE49-F238E27FC236}">
                <a16:creationId xmlns:a16="http://schemas.microsoft.com/office/drawing/2014/main" id="{E55A7365-4382-4748-A14A-08C8459FC5BD}"/>
              </a:ext>
            </a:extLst>
          </p:cNvPr>
          <p:cNvSpPr txBox="1">
            <a:spLocks noChangeArrowheads="1"/>
          </p:cNvSpPr>
          <p:nvPr/>
        </p:nvSpPr>
        <p:spPr bwMode="auto">
          <a:xfrm>
            <a:off x="5143500" y="5143500"/>
            <a:ext cx="43434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10. Từ có 8 chữ cái dùng chỉ những ng</a:t>
            </a:r>
            <a:r>
              <a:rPr kumimoji="0" lang="vi-VN"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ư</a:t>
            </a: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ời   </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CC6600"/>
                </a:solidFill>
                <a:effectLst/>
                <a:uLnTx/>
                <a:uFillTx/>
                <a:latin typeface="Times New Roman" panose="02020603050405020304" pitchFamily="18" charset="0"/>
                <a:ea typeface="+mn-ea"/>
                <a:cs typeface="Times New Roman" panose="02020603050405020304" pitchFamily="18" charset="0"/>
              </a:rPr>
              <a:t>       thợ làm việc ở nhà máy, xí nghiệp…</a:t>
            </a:r>
          </a:p>
        </p:txBody>
      </p:sp>
      <p:sp>
        <p:nvSpPr>
          <p:cNvPr id="24730" name="Rectangle 154">
            <a:extLst>
              <a:ext uri="{FF2B5EF4-FFF2-40B4-BE49-F238E27FC236}">
                <a16:creationId xmlns:a16="http://schemas.microsoft.com/office/drawing/2014/main" id="{31EC2D1C-5D7F-4FCB-929D-66274AB7991D}"/>
              </a:ext>
            </a:extLst>
          </p:cNvPr>
          <p:cNvSpPr>
            <a:spLocks noChangeArrowheads="1"/>
          </p:cNvSpPr>
          <p:nvPr/>
        </p:nvSpPr>
        <p:spPr bwMode="auto">
          <a:xfrm>
            <a:off x="51435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H</a:t>
            </a:r>
          </a:p>
        </p:txBody>
      </p:sp>
      <p:sp>
        <p:nvSpPr>
          <p:cNvPr id="24731" name="Rectangle 155">
            <a:extLst>
              <a:ext uri="{FF2B5EF4-FFF2-40B4-BE49-F238E27FC236}">
                <a16:creationId xmlns:a16="http://schemas.microsoft.com/office/drawing/2014/main" id="{B5C33F48-A019-4FE1-AE4A-A8685C37FD64}"/>
              </a:ext>
            </a:extLst>
          </p:cNvPr>
          <p:cNvSpPr>
            <a:spLocks noChangeArrowheads="1"/>
          </p:cNvSpPr>
          <p:nvPr/>
        </p:nvSpPr>
        <p:spPr bwMode="auto">
          <a:xfrm>
            <a:off x="48006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t>
            </a:r>
          </a:p>
        </p:txBody>
      </p:sp>
      <p:sp>
        <p:nvSpPr>
          <p:cNvPr id="24732" name="Rectangle 156">
            <a:extLst>
              <a:ext uri="{FF2B5EF4-FFF2-40B4-BE49-F238E27FC236}">
                <a16:creationId xmlns:a16="http://schemas.microsoft.com/office/drawing/2014/main" id="{24F146CA-8E5D-4148-90CD-C40940F66CB1}"/>
              </a:ext>
            </a:extLst>
          </p:cNvPr>
          <p:cNvSpPr>
            <a:spLocks noChangeArrowheads="1"/>
          </p:cNvSpPr>
          <p:nvPr/>
        </p:nvSpPr>
        <p:spPr bwMode="auto">
          <a:xfrm>
            <a:off x="3086100" y="11430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T</a:t>
            </a:r>
          </a:p>
        </p:txBody>
      </p:sp>
      <p:sp>
        <p:nvSpPr>
          <p:cNvPr id="24733" name="Rectangle 157">
            <a:extLst>
              <a:ext uri="{FF2B5EF4-FFF2-40B4-BE49-F238E27FC236}">
                <a16:creationId xmlns:a16="http://schemas.microsoft.com/office/drawing/2014/main" id="{BE95DD08-65BF-4938-A855-C7FA08FDE295}"/>
              </a:ext>
            </a:extLst>
          </p:cNvPr>
          <p:cNvSpPr>
            <a:spLocks noChangeArrowheads="1"/>
          </p:cNvSpPr>
          <p:nvPr/>
        </p:nvSpPr>
        <p:spPr bwMode="auto">
          <a:xfrm>
            <a:off x="34290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R</a:t>
            </a:r>
          </a:p>
        </p:txBody>
      </p:sp>
      <p:sp>
        <p:nvSpPr>
          <p:cNvPr id="24734" name="Rectangle 158">
            <a:extLst>
              <a:ext uri="{FF2B5EF4-FFF2-40B4-BE49-F238E27FC236}">
                <a16:creationId xmlns:a16="http://schemas.microsoft.com/office/drawing/2014/main" id="{052EA72C-AFD2-4784-81D9-05F3E3BE947D}"/>
              </a:ext>
            </a:extLst>
          </p:cNvPr>
          <p:cNvSpPr>
            <a:spLocks noChangeArrowheads="1"/>
          </p:cNvSpPr>
          <p:nvPr/>
        </p:nvSpPr>
        <p:spPr bwMode="auto">
          <a:xfrm>
            <a:off x="37719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Á</a:t>
            </a:r>
          </a:p>
        </p:txBody>
      </p:sp>
      <p:sp>
        <p:nvSpPr>
          <p:cNvPr id="24735" name="Rectangle 159">
            <a:extLst>
              <a:ext uri="{FF2B5EF4-FFF2-40B4-BE49-F238E27FC236}">
                <a16:creationId xmlns:a16="http://schemas.microsoft.com/office/drawing/2014/main" id="{A2718E95-2D12-4ED2-9878-14BAC2DD0B06}"/>
              </a:ext>
            </a:extLst>
          </p:cNvPr>
          <p:cNvSpPr>
            <a:spLocks noChangeArrowheads="1"/>
          </p:cNvSpPr>
          <p:nvPr/>
        </p:nvSpPr>
        <p:spPr bwMode="auto">
          <a:xfrm>
            <a:off x="41148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a:t>
            </a:r>
          </a:p>
        </p:txBody>
      </p:sp>
      <p:sp>
        <p:nvSpPr>
          <p:cNvPr id="24736" name="Rectangle 160">
            <a:extLst>
              <a:ext uri="{FF2B5EF4-FFF2-40B4-BE49-F238E27FC236}">
                <a16:creationId xmlns:a16="http://schemas.microsoft.com/office/drawing/2014/main" id="{9D08E80A-79F4-4F07-BE65-0A8FDE0C843A}"/>
              </a:ext>
            </a:extLst>
          </p:cNvPr>
          <p:cNvSpPr>
            <a:spLocks noChangeArrowheads="1"/>
          </p:cNvSpPr>
          <p:nvPr/>
        </p:nvSpPr>
        <p:spPr bwMode="auto">
          <a:xfrm>
            <a:off x="44577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N</a:t>
            </a:r>
          </a:p>
        </p:txBody>
      </p:sp>
      <p:sp>
        <p:nvSpPr>
          <p:cNvPr id="24737" name="Rectangle 161">
            <a:extLst>
              <a:ext uri="{FF2B5EF4-FFF2-40B4-BE49-F238E27FC236}">
                <a16:creationId xmlns:a16="http://schemas.microsoft.com/office/drawing/2014/main" id="{EB017DAD-58B0-4A2A-BAC4-124883BE3203}"/>
              </a:ext>
            </a:extLst>
          </p:cNvPr>
          <p:cNvSpPr>
            <a:spLocks noChangeArrowheads="1"/>
          </p:cNvSpPr>
          <p:nvPr/>
        </p:nvSpPr>
        <p:spPr bwMode="auto">
          <a:xfrm>
            <a:off x="58293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a:t>
            </a:r>
          </a:p>
        </p:txBody>
      </p:sp>
      <p:sp>
        <p:nvSpPr>
          <p:cNvPr id="24738" name="Rectangle 162">
            <a:extLst>
              <a:ext uri="{FF2B5EF4-FFF2-40B4-BE49-F238E27FC236}">
                <a16:creationId xmlns:a16="http://schemas.microsoft.com/office/drawing/2014/main" id="{301F1A86-5F6C-407F-82C2-CB736629B3C1}"/>
              </a:ext>
            </a:extLst>
          </p:cNvPr>
          <p:cNvSpPr>
            <a:spLocks noChangeArrowheads="1"/>
          </p:cNvSpPr>
          <p:nvPr/>
        </p:nvSpPr>
        <p:spPr bwMode="auto">
          <a:xfrm>
            <a:off x="5486400" y="1143000"/>
            <a:ext cx="342900" cy="342900"/>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Ĩ</a:t>
            </a:r>
          </a:p>
        </p:txBody>
      </p:sp>
      <p:sp>
        <p:nvSpPr>
          <p:cNvPr id="24739" name="Rectangle 163">
            <a:extLst>
              <a:ext uri="{FF2B5EF4-FFF2-40B4-BE49-F238E27FC236}">
                <a16:creationId xmlns:a16="http://schemas.microsoft.com/office/drawing/2014/main" id="{DF93A95E-57E9-4613-8BCD-67EDF9920600}"/>
              </a:ext>
            </a:extLst>
          </p:cNvPr>
          <p:cNvSpPr>
            <a:spLocks noChangeArrowheads="1"/>
          </p:cNvSpPr>
          <p:nvPr/>
        </p:nvSpPr>
        <p:spPr bwMode="auto">
          <a:xfrm>
            <a:off x="4457700" y="1485900"/>
            <a:ext cx="342900" cy="342900"/>
          </a:xfrm>
          <a:prstGeom prst="rect">
            <a:avLst/>
          </a:prstGeom>
          <a:solidFill>
            <a:srgbClr val="CC99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99FF"/>
                </a:solidFill>
                <a:effectLst/>
                <a:uLnTx/>
                <a:uFillTx/>
                <a:latin typeface="Times New Roman" panose="02020603050405020304" pitchFamily="18" charset="0"/>
                <a:ea typeface="+mn-ea"/>
                <a:cs typeface="Times New Roman" panose="02020603050405020304" pitchFamily="18" charset="0"/>
              </a:rPr>
              <a:t>Í</a:t>
            </a:r>
          </a:p>
        </p:txBody>
      </p:sp>
      <p:sp>
        <p:nvSpPr>
          <p:cNvPr id="24740" name="Rectangle 164">
            <a:extLst>
              <a:ext uri="{FF2B5EF4-FFF2-40B4-BE49-F238E27FC236}">
                <a16:creationId xmlns:a16="http://schemas.microsoft.com/office/drawing/2014/main" id="{B4813BA7-FF39-4474-9033-70467BC59662}"/>
              </a:ext>
            </a:extLst>
          </p:cNvPr>
          <p:cNvSpPr>
            <a:spLocks noChangeArrowheads="1"/>
          </p:cNvSpPr>
          <p:nvPr/>
        </p:nvSpPr>
        <p:spPr bwMode="auto">
          <a:xfrm>
            <a:off x="4114800" y="1485900"/>
            <a:ext cx="342900" cy="342900"/>
          </a:xfrm>
          <a:prstGeom prst="rect">
            <a:avLst/>
          </a:prstGeom>
          <a:solidFill>
            <a:srgbClr val="CC99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99FF"/>
                </a:solidFill>
                <a:effectLst/>
                <a:uLnTx/>
                <a:uFillTx/>
                <a:latin typeface="Times New Roman" panose="02020603050405020304" pitchFamily="18" charset="0"/>
                <a:ea typeface="+mn-ea"/>
                <a:cs typeface="Times New Roman" panose="02020603050405020304" pitchFamily="18" charset="0"/>
              </a:rPr>
              <a:t>U</a:t>
            </a:r>
          </a:p>
        </p:txBody>
      </p:sp>
      <p:sp>
        <p:nvSpPr>
          <p:cNvPr id="24741" name="Rectangle 165">
            <a:extLst>
              <a:ext uri="{FF2B5EF4-FFF2-40B4-BE49-F238E27FC236}">
                <a16:creationId xmlns:a16="http://schemas.microsoft.com/office/drawing/2014/main" id="{DA3E4B15-D2E6-40C0-9F4C-7BDD895875F1}"/>
              </a:ext>
            </a:extLst>
          </p:cNvPr>
          <p:cNvSpPr>
            <a:spLocks noChangeArrowheads="1"/>
          </p:cNvSpPr>
          <p:nvPr/>
        </p:nvSpPr>
        <p:spPr bwMode="auto">
          <a:xfrm>
            <a:off x="3771900" y="1485900"/>
            <a:ext cx="342900" cy="342900"/>
          </a:xfrm>
          <a:prstGeom prst="rect">
            <a:avLst/>
          </a:prstGeom>
          <a:solidFill>
            <a:srgbClr val="CC99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99FF"/>
                </a:solidFill>
                <a:effectLst/>
                <a:uLnTx/>
                <a:uFillTx/>
                <a:latin typeface="Times New Roman" panose="02020603050405020304" pitchFamily="18" charset="0"/>
                <a:ea typeface="+mn-ea"/>
                <a:cs typeface="Times New Roman" panose="02020603050405020304" pitchFamily="18" charset="0"/>
              </a:rPr>
              <a:t>Ữ</a:t>
            </a:r>
          </a:p>
        </p:txBody>
      </p:sp>
      <p:sp>
        <p:nvSpPr>
          <p:cNvPr id="24742" name="Rectangle 166">
            <a:extLst>
              <a:ext uri="{FF2B5EF4-FFF2-40B4-BE49-F238E27FC236}">
                <a16:creationId xmlns:a16="http://schemas.microsoft.com/office/drawing/2014/main" id="{9AFB1E33-06E9-4B6C-A0F7-C80A5A079871}"/>
              </a:ext>
            </a:extLst>
          </p:cNvPr>
          <p:cNvSpPr>
            <a:spLocks noChangeArrowheads="1"/>
          </p:cNvSpPr>
          <p:nvPr/>
        </p:nvSpPr>
        <p:spPr bwMode="auto">
          <a:xfrm>
            <a:off x="3429000" y="14859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H</a:t>
            </a:r>
          </a:p>
        </p:txBody>
      </p:sp>
      <p:sp>
        <p:nvSpPr>
          <p:cNvPr id="24743" name="Rectangle 167">
            <a:extLst>
              <a:ext uri="{FF2B5EF4-FFF2-40B4-BE49-F238E27FC236}">
                <a16:creationId xmlns:a16="http://schemas.microsoft.com/office/drawing/2014/main" id="{BCC4643A-80FC-467F-A1E5-67CFD9463B23}"/>
              </a:ext>
            </a:extLst>
          </p:cNvPr>
          <p:cNvSpPr>
            <a:spLocks noChangeArrowheads="1"/>
          </p:cNvSpPr>
          <p:nvPr/>
        </p:nvSpPr>
        <p:spPr bwMode="auto">
          <a:xfrm>
            <a:off x="5143500" y="1485900"/>
            <a:ext cx="342900" cy="342900"/>
          </a:xfrm>
          <a:prstGeom prst="rect">
            <a:avLst/>
          </a:prstGeom>
          <a:solidFill>
            <a:srgbClr val="CC99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99FF"/>
                </a:solidFill>
                <a:effectLst/>
                <a:uLnTx/>
                <a:uFillTx/>
                <a:latin typeface="Times New Roman" panose="02020603050405020304" pitchFamily="18" charset="0"/>
                <a:ea typeface="+mn-ea"/>
                <a:cs typeface="Times New Roman" panose="02020603050405020304" pitchFamily="18" charset="0"/>
              </a:rPr>
              <a:t>H</a:t>
            </a:r>
          </a:p>
        </p:txBody>
      </p:sp>
      <p:sp>
        <p:nvSpPr>
          <p:cNvPr id="24744" name="Rectangle 168">
            <a:extLst>
              <a:ext uri="{FF2B5EF4-FFF2-40B4-BE49-F238E27FC236}">
                <a16:creationId xmlns:a16="http://schemas.microsoft.com/office/drawing/2014/main" id="{64EB4FE1-555C-4E94-94B2-619E17B64EE3}"/>
              </a:ext>
            </a:extLst>
          </p:cNvPr>
          <p:cNvSpPr>
            <a:spLocks noChangeArrowheads="1"/>
          </p:cNvSpPr>
          <p:nvPr/>
        </p:nvSpPr>
        <p:spPr bwMode="auto">
          <a:xfrm>
            <a:off x="4800600" y="1485900"/>
            <a:ext cx="342900" cy="342900"/>
          </a:xfrm>
          <a:prstGeom prst="rect">
            <a:avLst/>
          </a:prstGeom>
          <a:solidFill>
            <a:srgbClr val="CC99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99FF"/>
                </a:solidFill>
                <a:effectLst/>
                <a:uLnTx/>
                <a:uFillTx/>
                <a:latin typeface="Times New Roman" panose="02020603050405020304" pitchFamily="18" charset="0"/>
                <a:ea typeface="+mn-ea"/>
                <a:cs typeface="Times New Roman" panose="02020603050405020304" pitchFamily="18" charset="0"/>
              </a:rPr>
              <a:t>C</a:t>
            </a:r>
          </a:p>
        </p:txBody>
      </p:sp>
      <p:sp>
        <p:nvSpPr>
          <p:cNvPr id="24745" name="Rectangle 169">
            <a:extLst>
              <a:ext uri="{FF2B5EF4-FFF2-40B4-BE49-F238E27FC236}">
                <a16:creationId xmlns:a16="http://schemas.microsoft.com/office/drawing/2014/main" id="{D00AA432-69CE-402C-A5AA-0345F975A28E}"/>
              </a:ext>
            </a:extLst>
          </p:cNvPr>
          <p:cNvSpPr>
            <a:spLocks noChangeArrowheads="1"/>
          </p:cNvSpPr>
          <p:nvPr/>
        </p:nvSpPr>
        <p:spPr bwMode="auto">
          <a:xfrm>
            <a:off x="3429000" y="1828800"/>
            <a:ext cx="342900" cy="342900"/>
          </a:xfrm>
          <a:prstGeom prst="rect">
            <a:avLst/>
          </a:prstGeom>
          <a:solidFill>
            <a:srgbClr val="FF9933"/>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9933"/>
                </a:solidFill>
                <a:effectLst/>
                <a:uLnTx/>
                <a:uFillTx/>
                <a:latin typeface="Times New Roman" panose="02020603050405020304" pitchFamily="18" charset="0"/>
                <a:ea typeface="+mn-ea"/>
                <a:cs typeface="Times New Roman" panose="02020603050405020304" pitchFamily="18" charset="0"/>
              </a:rPr>
              <a:t>B</a:t>
            </a:r>
          </a:p>
        </p:txBody>
      </p:sp>
      <p:sp>
        <p:nvSpPr>
          <p:cNvPr id="24746" name="Rectangle 170">
            <a:extLst>
              <a:ext uri="{FF2B5EF4-FFF2-40B4-BE49-F238E27FC236}">
                <a16:creationId xmlns:a16="http://schemas.microsoft.com/office/drawing/2014/main" id="{F373B7A5-FF1E-4B0A-A00B-EEBD899C3B10}"/>
              </a:ext>
            </a:extLst>
          </p:cNvPr>
          <p:cNvSpPr>
            <a:spLocks noChangeArrowheads="1"/>
          </p:cNvSpPr>
          <p:nvPr/>
        </p:nvSpPr>
        <p:spPr bwMode="auto">
          <a:xfrm>
            <a:off x="3771900" y="18288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I</a:t>
            </a:r>
          </a:p>
        </p:txBody>
      </p:sp>
      <p:sp>
        <p:nvSpPr>
          <p:cNvPr id="24747" name="Rectangle 171">
            <a:extLst>
              <a:ext uri="{FF2B5EF4-FFF2-40B4-BE49-F238E27FC236}">
                <a16:creationId xmlns:a16="http://schemas.microsoft.com/office/drawing/2014/main" id="{E5572ABA-FABA-455B-B598-B11BF89491C4}"/>
              </a:ext>
            </a:extLst>
          </p:cNvPr>
          <p:cNvSpPr>
            <a:spLocks noChangeArrowheads="1"/>
          </p:cNvSpPr>
          <p:nvPr/>
        </p:nvSpPr>
        <p:spPr bwMode="auto">
          <a:xfrm>
            <a:off x="4114800" y="1828800"/>
            <a:ext cx="342900" cy="342900"/>
          </a:xfrm>
          <a:prstGeom prst="rect">
            <a:avLst/>
          </a:prstGeom>
          <a:solidFill>
            <a:srgbClr val="FF9933"/>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9933"/>
                </a:solidFill>
                <a:effectLst/>
                <a:uLnTx/>
                <a:uFillTx/>
                <a:latin typeface="Times New Roman" panose="02020603050405020304" pitchFamily="18" charset="0"/>
                <a:ea typeface="+mn-ea"/>
                <a:cs typeface="Times New Roman" panose="02020603050405020304" pitchFamily="18" charset="0"/>
              </a:rPr>
              <a:t>Q</a:t>
            </a:r>
          </a:p>
        </p:txBody>
      </p:sp>
      <p:sp>
        <p:nvSpPr>
          <p:cNvPr id="24748" name="Rectangle 172">
            <a:extLst>
              <a:ext uri="{FF2B5EF4-FFF2-40B4-BE49-F238E27FC236}">
                <a16:creationId xmlns:a16="http://schemas.microsoft.com/office/drawing/2014/main" id="{132D2E9C-62AF-4A13-A219-486D2FC6110B}"/>
              </a:ext>
            </a:extLst>
          </p:cNvPr>
          <p:cNvSpPr>
            <a:spLocks noChangeArrowheads="1"/>
          </p:cNvSpPr>
          <p:nvPr/>
        </p:nvSpPr>
        <p:spPr bwMode="auto">
          <a:xfrm>
            <a:off x="4457700" y="1828800"/>
            <a:ext cx="342900" cy="342900"/>
          </a:xfrm>
          <a:prstGeom prst="rect">
            <a:avLst/>
          </a:prstGeom>
          <a:solidFill>
            <a:srgbClr val="FF9933"/>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9933"/>
                </a:solidFill>
                <a:effectLst/>
                <a:uLnTx/>
                <a:uFillTx/>
                <a:latin typeface="Times New Roman" panose="02020603050405020304" pitchFamily="18" charset="0"/>
                <a:ea typeface="+mn-ea"/>
                <a:cs typeface="Times New Roman" panose="02020603050405020304" pitchFamily="18" charset="0"/>
              </a:rPr>
              <a:t>U</a:t>
            </a:r>
          </a:p>
        </p:txBody>
      </p:sp>
      <p:sp>
        <p:nvSpPr>
          <p:cNvPr id="24749" name="Rectangle 173">
            <a:extLst>
              <a:ext uri="{FF2B5EF4-FFF2-40B4-BE49-F238E27FC236}">
                <a16:creationId xmlns:a16="http://schemas.microsoft.com/office/drawing/2014/main" id="{23C4FFD5-D88A-4033-A7CF-9F4B8A293DBA}"/>
              </a:ext>
            </a:extLst>
          </p:cNvPr>
          <p:cNvSpPr>
            <a:spLocks noChangeArrowheads="1"/>
          </p:cNvSpPr>
          <p:nvPr/>
        </p:nvSpPr>
        <p:spPr bwMode="auto">
          <a:xfrm>
            <a:off x="4800600" y="1828800"/>
            <a:ext cx="342900" cy="342900"/>
          </a:xfrm>
          <a:prstGeom prst="rect">
            <a:avLst/>
          </a:prstGeom>
          <a:solidFill>
            <a:srgbClr val="FF9933"/>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9933"/>
                </a:solidFill>
                <a:effectLst/>
                <a:uLnTx/>
                <a:uFillTx/>
                <a:latin typeface="Times New Roman" panose="02020603050405020304" pitchFamily="18" charset="0"/>
                <a:ea typeface="+mn-ea"/>
                <a:cs typeface="Times New Roman" panose="02020603050405020304" pitchFamily="18" charset="0"/>
              </a:rPr>
              <a:t>A</a:t>
            </a:r>
          </a:p>
        </p:txBody>
      </p:sp>
      <p:sp>
        <p:nvSpPr>
          <p:cNvPr id="24750" name="Rectangle 174">
            <a:extLst>
              <a:ext uri="{FF2B5EF4-FFF2-40B4-BE49-F238E27FC236}">
                <a16:creationId xmlns:a16="http://schemas.microsoft.com/office/drawing/2014/main" id="{65DAF596-6FF2-4734-B2D7-67B01C516147}"/>
              </a:ext>
            </a:extLst>
          </p:cNvPr>
          <p:cNvSpPr>
            <a:spLocks noChangeArrowheads="1"/>
          </p:cNvSpPr>
          <p:nvPr/>
        </p:nvSpPr>
        <p:spPr bwMode="auto">
          <a:xfrm>
            <a:off x="5143500" y="1828800"/>
            <a:ext cx="342900" cy="342900"/>
          </a:xfrm>
          <a:prstGeom prst="rect">
            <a:avLst/>
          </a:prstGeom>
          <a:solidFill>
            <a:srgbClr val="FF9933"/>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9933"/>
                </a:solidFill>
                <a:effectLst/>
                <a:uLnTx/>
                <a:uFillTx/>
                <a:latin typeface="Times New Roman" panose="02020603050405020304" pitchFamily="18" charset="0"/>
                <a:ea typeface="+mn-ea"/>
                <a:cs typeface="Times New Roman" panose="02020603050405020304" pitchFamily="18" charset="0"/>
              </a:rPr>
              <a:t>N</a:t>
            </a:r>
          </a:p>
        </p:txBody>
      </p:sp>
      <p:sp>
        <p:nvSpPr>
          <p:cNvPr id="24754" name="Rectangle 178">
            <a:extLst>
              <a:ext uri="{FF2B5EF4-FFF2-40B4-BE49-F238E27FC236}">
                <a16:creationId xmlns:a16="http://schemas.microsoft.com/office/drawing/2014/main" id="{0FA7FB8A-D3D4-4969-802C-49F3DF8C5058}"/>
              </a:ext>
            </a:extLst>
          </p:cNvPr>
          <p:cNvSpPr>
            <a:spLocks noChangeArrowheads="1"/>
          </p:cNvSpPr>
          <p:nvPr/>
        </p:nvSpPr>
        <p:spPr bwMode="auto">
          <a:xfrm>
            <a:off x="3771900" y="2171700"/>
            <a:ext cx="342900" cy="342900"/>
          </a:xfrm>
          <a:prstGeom prst="rect">
            <a:avLst/>
          </a:prstGeom>
          <a:solidFill>
            <a:srgbClr val="66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66CCFF"/>
                </a:solidFill>
                <a:effectLst/>
                <a:uLnTx/>
                <a:uFillTx/>
                <a:latin typeface="Times New Roman" panose="02020603050405020304" pitchFamily="18" charset="0"/>
                <a:ea typeface="+mn-ea"/>
                <a:cs typeface="Times New Roman" panose="02020603050405020304" pitchFamily="18" charset="0"/>
              </a:rPr>
              <a:t>L</a:t>
            </a:r>
          </a:p>
        </p:txBody>
      </p:sp>
      <p:sp>
        <p:nvSpPr>
          <p:cNvPr id="24757" name="Rectangle 181">
            <a:extLst>
              <a:ext uri="{FF2B5EF4-FFF2-40B4-BE49-F238E27FC236}">
                <a16:creationId xmlns:a16="http://schemas.microsoft.com/office/drawing/2014/main" id="{379704FC-D0FE-4F95-BE90-3A84E859E371}"/>
              </a:ext>
            </a:extLst>
          </p:cNvPr>
          <p:cNvSpPr>
            <a:spLocks noChangeArrowheads="1"/>
          </p:cNvSpPr>
          <p:nvPr/>
        </p:nvSpPr>
        <p:spPr bwMode="auto">
          <a:xfrm>
            <a:off x="4114800" y="21717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Ê</a:t>
            </a:r>
          </a:p>
        </p:txBody>
      </p:sp>
      <p:sp>
        <p:nvSpPr>
          <p:cNvPr id="24758" name="Rectangle 182">
            <a:extLst>
              <a:ext uri="{FF2B5EF4-FFF2-40B4-BE49-F238E27FC236}">
                <a16:creationId xmlns:a16="http://schemas.microsoft.com/office/drawing/2014/main" id="{8B7393F9-7460-4616-BB96-F487F06AC983}"/>
              </a:ext>
            </a:extLst>
          </p:cNvPr>
          <p:cNvSpPr>
            <a:spLocks noChangeArrowheads="1"/>
          </p:cNvSpPr>
          <p:nvPr/>
        </p:nvSpPr>
        <p:spPr bwMode="auto">
          <a:xfrm>
            <a:off x="4457700" y="2171700"/>
            <a:ext cx="342900" cy="342900"/>
          </a:xfrm>
          <a:prstGeom prst="rect">
            <a:avLst/>
          </a:prstGeom>
          <a:solidFill>
            <a:srgbClr val="66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66CCFF"/>
                </a:solidFill>
                <a:effectLst/>
                <a:uLnTx/>
                <a:uFillTx/>
                <a:latin typeface="Times New Roman" panose="02020603050405020304" pitchFamily="18" charset="0"/>
                <a:ea typeface="+mn-ea"/>
                <a:cs typeface="Times New Roman" panose="02020603050405020304" pitchFamily="18" charset="0"/>
              </a:rPr>
              <a:t>N</a:t>
            </a:r>
          </a:p>
        </p:txBody>
      </p:sp>
      <p:sp>
        <p:nvSpPr>
          <p:cNvPr id="24761" name="Rectangle 185">
            <a:extLst>
              <a:ext uri="{FF2B5EF4-FFF2-40B4-BE49-F238E27FC236}">
                <a16:creationId xmlns:a16="http://schemas.microsoft.com/office/drawing/2014/main" id="{3228B449-6113-4F1C-BD9A-989A5905D963}"/>
              </a:ext>
            </a:extLst>
          </p:cNvPr>
          <p:cNvSpPr>
            <a:spLocks noChangeArrowheads="1"/>
          </p:cNvSpPr>
          <p:nvPr/>
        </p:nvSpPr>
        <p:spPr bwMode="auto">
          <a:xfrm>
            <a:off x="61722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Ĩ</a:t>
            </a:r>
          </a:p>
        </p:txBody>
      </p:sp>
      <p:sp>
        <p:nvSpPr>
          <p:cNvPr id="24762" name="Rectangle 186">
            <a:extLst>
              <a:ext uri="{FF2B5EF4-FFF2-40B4-BE49-F238E27FC236}">
                <a16:creationId xmlns:a16="http://schemas.microsoft.com/office/drawing/2014/main" id="{7B35C4D5-2C3D-4209-B51A-6AE887876841}"/>
              </a:ext>
            </a:extLst>
          </p:cNvPr>
          <p:cNvSpPr>
            <a:spLocks noChangeArrowheads="1"/>
          </p:cNvSpPr>
          <p:nvPr/>
        </p:nvSpPr>
        <p:spPr bwMode="auto">
          <a:xfrm>
            <a:off x="54864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G</a:t>
            </a:r>
          </a:p>
        </p:txBody>
      </p:sp>
      <p:sp>
        <p:nvSpPr>
          <p:cNvPr id="24763" name="Rectangle 187">
            <a:extLst>
              <a:ext uri="{FF2B5EF4-FFF2-40B4-BE49-F238E27FC236}">
                <a16:creationId xmlns:a16="http://schemas.microsoft.com/office/drawing/2014/main" id="{C139D280-7931-44B8-BA88-3389E5C085CD}"/>
              </a:ext>
            </a:extLst>
          </p:cNvPr>
          <p:cNvSpPr>
            <a:spLocks noChangeArrowheads="1"/>
          </p:cNvSpPr>
          <p:nvPr/>
        </p:nvSpPr>
        <p:spPr bwMode="auto">
          <a:xfrm>
            <a:off x="51435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N</a:t>
            </a:r>
          </a:p>
        </p:txBody>
      </p:sp>
      <p:sp>
        <p:nvSpPr>
          <p:cNvPr id="24764" name="Rectangle 188">
            <a:extLst>
              <a:ext uri="{FF2B5EF4-FFF2-40B4-BE49-F238E27FC236}">
                <a16:creationId xmlns:a16="http://schemas.microsoft.com/office/drawing/2014/main" id="{F55248A2-C4ED-4B93-8EF0-112028639151}"/>
              </a:ext>
            </a:extLst>
          </p:cNvPr>
          <p:cNvSpPr>
            <a:spLocks noChangeArrowheads="1"/>
          </p:cNvSpPr>
          <p:nvPr/>
        </p:nvSpPr>
        <p:spPr bwMode="auto">
          <a:xfrm>
            <a:off x="48006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G</a:t>
            </a:r>
          </a:p>
        </p:txBody>
      </p:sp>
      <p:sp>
        <p:nvSpPr>
          <p:cNvPr id="24765" name="Rectangle 189">
            <a:extLst>
              <a:ext uri="{FF2B5EF4-FFF2-40B4-BE49-F238E27FC236}">
                <a16:creationId xmlns:a16="http://schemas.microsoft.com/office/drawing/2014/main" id="{9AD2D09C-39A3-49F0-BC4F-E6D14886F869}"/>
              </a:ext>
            </a:extLst>
          </p:cNvPr>
          <p:cNvSpPr>
            <a:spLocks noChangeArrowheads="1"/>
          </p:cNvSpPr>
          <p:nvPr/>
        </p:nvSpPr>
        <p:spPr bwMode="auto">
          <a:xfrm>
            <a:off x="4457700" y="25146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N</a:t>
            </a:r>
          </a:p>
        </p:txBody>
      </p:sp>
      <p:sp>
        <p:nvSpPr>
          <p:cNvPr id="24766" name="Rectangle 190">
            <a:extLst>
              <a:ext uri="{FF2B5EF4-FFF2-40B4-BE49-F238E27FC236}">
                <a16:creationId xmlns:a16="http://schemas.microsoft.com/office/drawing/2014/main" id="{87EB8E23-7C3D-4E60-A1C1-6B95B43E8CCC}"/>
              </a:ext>
            </a:extLst>
          </p:cNvPr>
          <p:cNvSpPr>
            <a:spLocks noChangeArrowheads="1"/>
          </p:cNvSpPr>
          <p:nvPr/>
        </p:nvSpPr>
        <p:spPr bwMode="auto">
          <a:xfrm>
            <a:off x="41148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Ồ</a:t>
            </a:r>
          </a:p>
        </p:txBody>
      </p:sp>
      <p:sp>
        <p:nvSpPr>
          <p:cNvPr id="24767" name="Rectangle 191">
            <a:extLst>
              <a:ext uri="{FF2B5EF4-FFF2-40B4-BE49-F238E27FC236}">
                <a16:creationId xmlns:a16="http://schemas.microsoft.com/office/drawing/2014/main" id="{E6B7A16F-6A97-4D2B-950B-3499F71F4B24}"/>
              </a:ext>
            </a:extLst>
          </p:cNvPr>
          <p:cNvSpPr>
            <a:spLocks noChangeArrowheads="1"/>
          </p:cNvSpPr>
          <p:nvPr/>
        </p:nvSpPr>
        <p:spPr bwMode="auto">
          <a:xfrm>
            <a:off x="37719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Đ</a:t>
            </a:r>
          </a:p>
        </p:txBody>
      </p:sp>
      <p:sp>
        <p:nvSpPr>
          <p:cNvPr id="24768" name="Rectangle 192">
            <a:extLst>
              <a:ext uri="{FF2B5EF4-FFF2-40B4-BE49-F238E27FC236}">
                <a16:creationId xmlns:a16="http://schemas.microsoft.com/office/drawing/2014/main" id="{787B3BB8-1B9C-49BC-8D6A-017C33EADBA4}"/>
              </a:ext>
            </a:extLst>
          </p:cNvPr>
          <p:cNvSpPr>
            <a:spLocks noChangeArrowheads="1"/>
          </p:cNvSpPr>
          <p:nvPr/>
        </p:nvSpPr>
        <p:spPr bwMode="auto">
          <a:xfrm>
            <a:off x="5143500" y="28575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00"/>
                </a:solidFill>
                <a:effectLst/>
                <a:uLnTx/>
                <a:uFillTx/>
                <a:latin typeface="Times New Roman" panose="02020603050405020304" pitchFamily="18" charset="0"/>
                <a:ea typeface="+mn-ea"/>
                <a:cs typeface="Times New Roman" panose="02020603050405020304" pitchFamily="18" charset="0"/>
              </a:rPr>
              <a:t>G</a:t>
            </a:r>
          </a:p>
        </p:txBody>
      </p:sp>
      <p:sp>
        <p:nvSpPr>
          <p:cNvPr id="24769" name="Rectangle 193">
            <a:extLst>
              <a:ext uri="{FF2B5EF4-FFF2-40B4-BE49-F238E27FC236}">
                <a16:creationId xmlns:a16="http://schemas.microsoft.com/office/drawing/2014/main" id="{A9A1EC8E-C05B-44C8-905F-7F376105451D}"/>
              </a:ext>
            </a:extLst>
          </p:cNvPr>
          <p:cNvSpPr>
            <a:spLocks noChangeArrowheads="1"/>
          </p:cNvSpPr>
          <p:nvPr/>
        </p:nvSpPr>
        <p:spPr bwMode="auto">
          <a:xfrm>
            <a:off x="4800600" y="28575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N</a:t>
            </a:r>
          </a:p>
        </p:txBody>
      </p:sp>
      <p:sp>
        <p:nvSpPr>
          <p:cNvPr id="24770" name="Rectangle 194">
            <a:extLst>
              <a:ext uri="{FF2B5EF4-FFF2-40B4-BE49-F238E27FC236}">
                <a16:creationId xmlns:a16="http://schemas.microsoft.com/office/drawing/2014/main" id="{D0324B06-0A4C-46E3-847C-70F0CC00F9FB}"/>
              </a:ext>
            </a:extLst>
          </p:cNvPr>
          <p:cNvSpPr>
            <a:spLocks noChangeArrowheads="1"/>
          </p:cNvSpPr>
          <p:nvPr/>
        </p:nvSpPr>
        <p:spPr bwMode="auto">
          <a:xfrm>
            <a:off x="4457700" y="28575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00"/>
                </a:solidFill>
                <a:effectLst/>
                <a:uLnTx/>
                <a:uFillTx/>
                <a:latin typeface="Times New Roman" panose="02020603050405020304" pitchFamily="18" charset="0"/>
                <a:ea typeface="+mn-ea"/>
                <a:cs typeface="Times New Roman" panose="02020603050405020304" pitchFamily="18" charset="0"/>
              </a:rPr>
              <a:t>Ồ</a:t>
            </a:r>
          </a:p>
        </p:txBody>
      </p:sp>
      <p:sp>
        <p:nvSpPr>
          <p:cNvPr id="24771" name="Rectangle 195">
            <a:extLst>
              <a:ext uri="{FF2B5EF4-FFF2-40B4-BE49-F238E27FC236}">
                <a16:creationId xmlns:a16="http://schemas.microsoft.com/office/drawing/2014/main" id="{F7FC1260-507F-414E-B671-DB4E9766FFB2}"/>
              </a:ext>
            </a:extLst>
          </p:cNvPr>
          <p:cNvSpPr>
            <a:spLocks noChangeArrowheads="1"/>
          </p:cNvSpPr>
          <p:nvPr/>
        </p:nvSpPr>
        <p:spPr bwMode="auto">
          <a:xfrm>
            <a:off x="4114800" y="28575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00"/>
                </a:solidFill>
                <a:effectLst/>
                <a:uLnTx/>
                <a:uFillTx/>
                <a:latin typeface="Times New Roman" panose="02020603050405020304" pitchFamily="18" charset="0"/>
                <a:ea typeface="+mn-ea"/>
                <a:cs typeface="Times New Roman" panose="02020603050405020304" pitchFamily="18" charset="0"/>
              </a:rPr>
              <a:t>Đ</a:t>
            </a:r>
          </a:p>
        </p:txBody>
      </p:sp>
      <p:sp>
        <p:nvSpPr>
          <p:cNvPr id="24772" name="Rectangle 196">
            <a:extLst>
              <a:ext uri="{FF2B5EF4-FFF2-40B4-BE49-F238E27FC236}">
                <a16:creationId xmlns:a16="http://schemas.microsoft.com/office/drawing/2014/main" id="{773CEC67-A630-4885-8E32-A935A532D1A1}"/>
              </a:ext>
            </a:extLst>
          </p:cNvPr>
          <p:cNvSpPr>
            <a:spLocks noChangeArrowheads="1"/>
          </p:cNvSpPr>
          <p:nvPr/>
        </p:nvSpPr>
        <p:spPr bwMode="auto">
          <a:xfrm>
            <a:off x="5829300" y="28575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00"/>
                </a:solidFill>
                <a:effectLst/>
                <a:uLnTx/>
                <a:uFillTx/>
                <a:latin typeface="Times New Roman" panose="02020603050405020304" pitchFamily="18" charset="0"/>
                <a:ea typeface="+mn-ea"/>
                <a:cs typeface="Times New Roman" panose="02020603050405020304" pitchFamily="18" charset="0"/>
              </a:rPr>
              <a:t>M</a:t>
            </a:r>
          </a:p>
        </p:txBody>
      </p:sp>
      <p:sp>
        <p:nvSpPr>
          <p:cNvPr id="24773" name="Rectangle 197">
            <a:extLst>
              <a:ext uri="{FF2B5EF4-FFF2-40B4-BE49-F238E27FC236}">
                <a16:creationId xmlns:a16="http://schemas.microsoft.com/office/drawing/2014/main" id="{F96937A4-45F9-4912-907A-5C618CF1D857}"/>
              </a:ext>
            </a:extLst>
          </p:cNvPr>
          <p:cNvSpPr>
            <a:spLocks noChangeArrowheads="1"/>
          </p:cNvSpPr>
          <p:nvPr/>
        </p:nvSpPr>
        <p:spPr bwMode="auto">
          <a:xfrm>
            <a:off x="5486400" y="28575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00"/>
                </a:solidFill>
                <a:effectLst/>
                <a:uLnTx/>
                <a:uFillTx/>
                <a:latin typeface="Times New Roman" panose="02020603050405020304" pitchFamily="18" charset="0"/>
                <a:ea typeface="+mn-ea"/>
                <a:cs typeface="Times New Roman" panose="02020603050405020304" pitchFamily="18" charset="0"/>
              </a:rPr>
              <a:t>Â</a:t>
            </a:r>
          </a:p>
        </p:txBody>
      </p:sp>
      <p:sp>
        <p:nvSpPr>
          <p:cNvPr id="24774" name="Rectangle 198">
            <a:extLst>
              <a:ext uri="{FF2B5EF4-FFF2-40B4-BE49-F238E27FC236}">
                <a16:creationId xmlns:a16="http://schemas.microsoft.com/office/drawing/2014/main" id="{290D6CCA-B965-4911-B24B-0622F79E5D0E}"/>
              </a:ext>
            </a:extLst>
          </p:cNvPr>
          <p:cNvSpPr>
            <a:spLocks noChangeArrowheads="1"/>
          </p:cNvSpPr>
          <p:nvPr/>
        </p:nvSpPr>
        <p:spPr bwMode="auto">
          <a:xfrm>
            <a:off x="54864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Ữ</a:t>
            </a:r>
          </a:p>
        </p:txBody>
      </p:sp>
      <p:sp>
        <p:nvSpPr>
          <p:cNvPr id="24775" name="Rectangle 199">
            <a:extLst>
              <a:ext uri="{FF2B5EF4-FFF2-40B4-BE49-F238E27FC236}">
                <a16:creationId xmlns:a16="http://schemas.microsoft.com/office/drawing/2014/main" id="{21972134-15F2-4C03-A7C3-DD1246146E10}"/>
              </a:ext>
            </a:extLst>
          </p:cNvPr>
          <p:cNvSpPr>
            <a:spLocks noChangeArrowheads="1"/>
          </p:cNvSpPr>
          <p:nvPr/>
        </p:nvSpPr>
        <p:spPr bwMode="auto">
          <a:xfrm>
            <a:off x="5143500" y="32004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H</a:t>
            </a:r>
          </a:p>
        </p:txBody>
      </p:sp>
      <p:sp>
        <p:nvSpPr>
          <p:cNvPr id="24776" name="Rectangle 200">
            <a:extLst>
              <a:ext uri="{FF2B5EF4-FFF2-40B4-BE49-F238E27FC236}">
                <a16:creationId xmlns:a16="http://schemas.microsoft.com/office/drawing/2014/main" id="{EE39A264-4485-482C-9152-9CA93698E4BC}"/>
              </a:ext>
            </a:extLst>
          </p:cNvPr>
          <p:cNvSpPr>
            <a:spLocks noChangeArrowheads="1"/>
          </p:cNvSpPr>
          <p:nvPr/>
        </p:nvSpPr>
        <p:spPr bwMode="auto">
          <a:xfrm>
            <a:off x="48006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N</a:t>
            </a:r>
          </a:p>
        </p:txBody>
      </p:sp>
      <p:sp>
        <p:nvSpPr>
          <p:cNvPr id="24777" name="Rectangle 201">
            <a:extLst>
              <a:ext uri="{FF2B5EF4-FFF2-40B4-BE49-F238E27FC236}">
                <a16:creationId xmlns:a16="http://schemas.microsoft.com/office/drawing/2014/main" id="{B78C5104-BCC1-48E8-B473-A13EA5D89C65}"/>
              </a:ext>
            </a:extLst>
          </p:cNvPr>
          <p:cNvSpPr>
            <a:spLocks noChangeArrowheads="1"/>
          </p:cNvSpPr>
          <p:nvPr/>
        </p:nvSpPr>
        <p:spPr bwMode="auto">
          <a:xfrm>
            <a:off x="44577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Ế</a:t>
            </a:r>
          </a:p>
        </p:txBody>
      </p:sp>
      <p:sp>
        <p:nvSpPr>
          <p:cNvPr id="24778" name="Rectangle 202">
            <a:extLst>
              <a:ext uri="{FF2B5EF4-FFF2-40B4-BE49-F238E27FC236}">
                <a16:creationId xmlns:a16="http://schemas.microsoft.com/office/drawing/2014/main" id="{2EBE8AFE-5020-4A3B-AD53-24E84CBA2217}"/>
              </a:ext>
            </a:extLst>
          </p:cNvPr>
          <p:cNvSpPr>
            <a:spLocks noChangeArrowheads="1"/>
          </p:cNvSpPr>
          <p:nvPr/>
        </p:nvSpPr>
        <p:spPr bwMode="auto">
          <a:xfrm>
            <a:off x="41148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I</a:t>
            </a:r>
          </a:p>
        </p:txBody>
      </p:sp>
      <p:sp>
        <p:nvSpPr>
          <p:cNvPr id="24779" name="Rectangle 203">
            <a:extLst>
              <a:ext uri="{FF2B5EF4-FFF2-40B4-BE49-F238E27FC236}">
                <a16:creationId xmlns:a16="http://schemas.microsoft.com/office/drawing/2014/main" id="{49F67EAC-4BB2-4360-8CCD-4FD9399A3B91}"/>
              </a:ext>
            </a:extLst>
          </p:cNvPr>
          <p:cNvSpPr>
            <a:spLocks noChangeArrowheads="1"/>
          </p:cNvSpPr>
          <p:nvPr/>
        </p:nvSpPr>
        <p:spPr bwMode="auto">
          <a:xfrm>
            <a:off x="37719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H</a:t>
            </a:r>
          </a:p>
        </p:txBody>
      </p:sp>
      <p:sp>
        <p:nvSpPr>
          <p:cNvPr id="24780" name="Rectangle 204">
            <a:extLst>
              <a:ext uri="{FF2B5EF4-FFF2-40B4-BE49-F238E27FC236}">
                <a16:creationId xmlns:a16="http://schemas.microsoft.com/office/drawing/2014/main" id="{9CEDCD17-1F95-4534-BDDE-1A28886B76EA}"/>
              </a:ext>
            </a:extLst>
          </p:cNvPr>
          <p:cNvSpPr>
            <a:spLocks noChangeArrowheads="1"/>
          </p:cNvSpPr>
          <p:nvPr/>
        </p:nvSpPr>
        <p:spPr bwMode="auto">
          <a:xfrm>
            <a:off x="34290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C</a:t>
            </a:r>
          </a:p>
        </p:txBody>
      </p:sp>
      <p:sp>
        <p:nvSpPr>
          <p:cNvPr id="24781" name="Rectangle 205">
            <a:extLst>
              <a:ext uri="{FF2B5EF4-FFF2-40B4-BE49-F238E27FC236}">
                <a16:creationId xmlns:a16="http://schemas.microsoft.com/office/drawing/2014/main" id="{3BDE1903-3429-455F-BF8E-D07645764119}"/>
              </a:ext>
            </a:extLst>
          </p:cNvPr>
          <p:cNvSpPr>
            <a:spLocks noChangeArrowheads="1"/>
          </p:cNvSpPr>
          <p:nvPr/>
        </p:nvSpPr>
        <p:spPr bwMode="auto">
          <a:xfrm>
            <a:off x="5829300" y="3200400"/>
            <a:ext cx="342900" cy="342900"/>
          </a:xfrm>
          <a:prstGeom prst="rect">
            <a:avLst/>
          </a:prstGeom>
          <a:solidFill>
            <a:srgbClr val="CC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66FF"/>
                </a:solidFill>
                <a:effectLst/>
                <a:uLnTx/>
                <a:uFillTx/>
                <a:latin typeface="Times New Roman" panose="02020603050405020304" pitchFamily="18" charset="0"/>
                <a:ea typeface="+mn-ea"/>
                <a:cs typeface="Times New Roman" panose="02020603050405020304" pitchFamily="18" charset="0"/>
              </a:rPr>
              <a:t>U</a:t>
            </a:r>
          </a:p>
        </p:txBody>
      </p:sp>
      <p:sp>
        <p:nvSpPr>
          <p:cNvPr id="24782" name="Rectangle 206">
            <a:extLst>
              <a:ext uri="{FF2B5EF4-FFF2-40B4-BE49-F238E27FC236}">
                <a16:creationId xmlns:a16="http://schemas.microsoft.com/office/drawing/2014/main" id="{85F99F69-2886-4623-A561-926997797B50}"/>
              </a:ext>
            </a:extLst>
          </p:cNvPr>
          <p:cNvSpPr>
            <a:spLocks noChangeArrowheads="1"/>
          </p:cNvSpPr>
          <p:nvPr/>
        </p:nvSpPr>
        <p:spPr bwMode="auto">
          <a:xfrm>
            <a:off x="6172200" y="3543300"/>
            <a:ext cx="342900" cy="3429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a:t>
            </a:r>
          </a:p>
        </p:txBody>
      </p:sp>
      <p:sp>
        <p:nvSpPr>
          <p:cNvPr id="24783" name="Rectangle 207">
            <a:extLst>
              <a:ext uri="{FF2B5EF4-FFF2-40B4-BE49-F238E27FC236}">
                <a16:creationId xmlns:a16="http://schemas.microsoft.com/office/drawing/2014/main" id="{CA606864-750B-47D9-B872-35CD9308F457}"/>
              </a:ext>
            </a:extLst>
          </p:cNvPr>
          <p:cNvSpPr>
            <a:spLocks noChangeArrowheads="1"/>
          </p:cNvSpPr>
          <p:nvPr/>
        </p:nvSpPr>
        <p:spPr bwMode="auto">
          <a:xfrm>
            <a:off x="5829300" y="3543300"/>
            <a:ext cx="342900" cy="3429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N</a:t>
            </a:r>
          </a:p>
        </p:txBody>
      </p:sp>
      <p:sp>
        <p:nvSpPr>
          <p:cNvPr id="24784" name="Rectangle 208">
            <a:extLst>
              <a:ext uri="{FF2B5EF4-FFF2-40B4-BE49-F238E27FC236}">
                <a16:creationId xmlns:a16="http://schemas.microsoft.com/office/drawing/2014/main" id="{68E57F74-F232-46E2-A3C9-F86C4A42CF75}"/>
              </a:ext>
            </a:extLst>
          </p:cNvPr>
          <p:cNvSpPr>
            <a:spLocks noChangeArrowheads="1"/>
          </p:cNvSpPr>
          <p:nvPr/>
        </p:nvSpPr>
        <p:spPr bwMode="auto">
          <a:xfrm>
            <a:off x="5486400" y="35433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I</a:t>
            </a:r>
          </a:p>
        </p:txBody>
      </p:sp>
      <p:sp>
        <p:nvSpPr>
          <p:cNvPr id="24785" name="Rectangle 209">
            <a:extLst>
              <a:ext uri="{FF2B5EF4-FFF2-40B4-BE49-F238E27FC236}">
                <a16:creationId xmlns:a16="http://schemas.microsoft.com/office/drawing/2014/main" id="{91E1F5A3-B178-4F01-B116-285430F2D57A}"/>
              </a:ext>
            </a:extLst>
          </p:cNvPr>
          <p:cNvSpPr>
            <a:spLocks noChangeArrowheads="1"/>
          </p:cNvSpPr>
          <p:nvPr/>
        </p:nvSpPr>
        <p:spPr bwMode="auto">
          <a:xfrm>
            <a:off x="5143500" y="3543300"/>
            <a:ext cx="342900" cy="3429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S</a:t>
            </a:r>
          </a:p>
        </p:txBody>
      </p:sp>
      <p:sp>
        <p:nvSpPr>
          <p:cNvPr id="24786" name="Rectangle 210">
            <a:extLst>
              <a:ext uri="{FF2B5EF4-FFF2-40B4-BE49-F238E27FC236}">
                <a16:creationId xmlns:a16="http://schemas.microsoft.com/office/drawing/2014/main" id="{E289006D-C56B-4103-A3C1-776CB630533F}"/>
              </a:ext>
            </a:extLst>
          </p:cNvPr>
          <p:cNvSpPr>
            <a:spLocks noChangeArrowheads="1"/>
          </p:cNvSpPr>
          <p:nvPr/>
        </p:nvSpPr>
        <p:spPr bwMode="auto">
          <a:xfrm>
            <a:off x="4800600" y="3543300"/>
            <a:ext cx="342900" cy="3429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C</a:t>
            </a:r>
          </a:p>
        </p:txBody>
      </p:sp>
      <p:sp>
        <p:nvSpPr>
          <p:cNvPr id="24787" name="Rectangle 211">
            <a:extLst>
              <a:ext uri="{FF2B5EF4-FFF2-40B4-BE49-F238E27FC236}">
                <a16:creationId xmlns:a16="http://schemas.microsoft.com/office/drawing/2014/main" id="{773BF474-A0D7-4E19-AF10-179019704ACA}"/>
              </a:ext>
            </a:extLst>
          </p:cNvPr>
          <p:cNvSpPr>
            <a:spLocks noChangeArrowheads="1"/>
          </p:cNvSpPr>
          <p:nvPr/>
        </p:nvSpPr>
        <p:spPr bwMode="auto">
          <a:xfrm>
            <a:off x="4457700" y="3543300"/>
            <a:ext cx="342900" cy="3429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Ọ</a:t>
            </a:r>
          </a:p>
        </p:txBody>
      </p:sp>
      <p:sp>
        <p:nvSpPr>
          <p:cNvPr id="24788" name="Rectangle 212">
            <a:extLst>
              <a:ext uri="{FF2B5EF4-FFF2-40B4-BE49-F238E27FC236}">
                <a16:creationId xmlns:a16="http://schemas.microsoft.com/office/drawing/2014/main" id="{196FE76A-869A-437F-B769-4333660E111F}"/>
              </a:ext>
            </a:extLst>
          </p:cNvPr>
          <p:cNvSpPr>
            <a:spLocks noChangeArrowheads="1"/>
          </p:cNvSpPr>
          <p:nvPr/>
        </p:nvSpPr>
        <p:spPr bwMode="auto">
          <a:xfrm>
            <a:off x="4114800" y="3543300"/>
            <a:ext cx="342900" cy="3429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a:t>
            </a:r>
          </a:p>
        </p:txBody>
      </p:sp>
      <p:sp>
        <p:nvSpPr>
          <p:cNvPr id="24789" name="Rectangle 213">
            <a:extLst>
              <a:ext uri="{FF2B5EF4-FFF2-40B4-BE49-F238E27FC236}">
                <a16:creationId xmlns:a16="http://schemas.microsoft.com/office/drawing/2014/main" id="{D0F8ED3B-6A0B-46AA-B13A-D719D9EA4D92}"/>
              </a:ext>
            </a:extLst>
          </p:cNvPr>
          <p:cNvSpPr>
            <a:spLocks noChangeArrowheads="1"/>
          </p:cNvSpPr>
          <p:nvPr/>
        </p:nvSpPr>
        <p:spPr bwMode="auto">
          <a:xfrm>
            <a:off x="37719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C</a:t>
            </a:r>
          </a:p>
        </p:txBody>
      </p:sp>
      <p:sp>
        <p:nvSpPr>
          <p:cNvPr id="24791" name="Rectangle 215">
            <a:extLst>
              <a:ext uri="{FF2B5EF4-FFF2-40B4-BE49-F238E27FC236}">
                <a16:creationId xmlns:a16="http://schemas.microsoft.com/office/drawing/2014/main" id="{FADDC62B-F4A8-46FC-9067-48E3D093AC79}"/>
              </a:ext>
            </a:extLst>
          </p:cNvPr>
          <p:cNvSpPr>
            <a:spLocks noChangeArrowheads="1"/>
          </p:cNvSpPr>
          <p:nvPr/>
        </p:nvSpPr>
        <p:spPr bwMode="auto">
          <a:xfrm>
            <a:off x="6172200" y="3886200"/>
            <a:ext cx="342900" cy="342900"/>
          </a:xfrm>
          <a:prstGeom prst="rect">
            <a:avLst/>
          </a:prstGeom>
          <a:solidFill>
            <a:srgbClr val="00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FF"/>
                </a:solidFill>
                <a:effectLst/>
                <a:uLnTx/>
                <a:uFillTx/>
                <a:latin typeface="Times New Roman" panose="02020603050405020304" pitchFamily="18" charset="0"/>
                <a:ea typeface="+mn-ea"/>
                <a:cs typeface="Times New Roman" panose="02020603050405020304" pitchFamily="18" charset="0"/>
              </a:rPr>
              <a:t>N</a:t>
            </a:r>
          </a:p>
        </p:txBody>
      </p:sp>
      <p:sp>
        <p:nvSpPr>
          <p:cNvPr id="24792" name="Rectangle 216">
            <a:extLst>
              <a:ext uri="{FF2B5EF4-FFF2-40B4-BE49-F238E27FC236}">
                <a16:creationId xmlns:a16="http://schemas.microsoft.com/office/drawing/2014/main" id="{7FB7B238-29C4-44B1-A581-E4B8FA241579}"/>
              </a:ext>
            </a:extLst>
          </p:cNvPr>
          <p:cNvSpPr>
            <a:spLocks noChangeArrowheads="1"/>
          </p:cNvSpPr>
          <p:nvPr/>
        </p:nvSpPr>
        <p:spPr bwMode="auto">
          <a:xfrm>
            <a:off x="5829300" y="38862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Ê</a:t>
            </a:r>
          </a:p>
        </p:txBody>
      </p:sp>
      <p:sp>
        <p:nvSpPr>
          <p:cNvPr id="24793" name="Rectangle 217">
            <a:extLst>
              <a:ext uri="{FF2B5EF4-FFF2-40B4-BE49-F238E27FC236}">
                <a16:creationId xmlns:a16="http://schemas.microsoft.com/office/drawing/2014/main" id="{8C478898-0002-4348-B412-D326F94D15F1}"/>
              </a:ext>
            </a:extLst>
          </p:cNvPr>
          <p:cNvSpPr>
            <a:spLocks noChangeArrowheads="1"/>
          </p:cNvSpPr>
          <p:nvPr/>
        </p:nvSpPr>
        <p:spPr bwMode="auto">
          <a:xfrm>
            <a:off x="5486400" y="3886200"/>
            <a:ext cx="342900" cy="342900"/>
          </a:xfrm>
          <a:prstGeom prst="rect">
            <a:avLst/>
          </a:prstGeom>
          <a:solidFill>
            <a:srgbClr val="00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FF"/>
                </a:solidFill>
                <a:effectLst/>
                <a:uLnTx/>
                <a:uFillTx/>
                <a:latin typeface="Times New Roman" panose="02020603050405020304" pitchFamily="18" charset="0"/>
                <a:ea typeface="+mn-ea"/>
                <a:cs typeface="Times New Roman" panose="02020603050405020304" pitchFamily="18" charset="0"/>
              </a:rPr>
              <a:t>L</a:t>
            </a:r>
          </a:p>
        </p:txBody>
      </p:sp>
      <p:sp>
        <p:nvSpPr>
          <p:cNvPr id="24794" name="Rectangle 218">
            <a:extLst>
              <a:ext uri="{FF2B5EF4-FFF2-40B4-BE49-F238E27FC236}">
                <a16:creationId xmlns:a16="http://schemas.microsoft.com/office/drawing/2014/main" id="{F2E841AD-4F06-49E7-807B-D6A76528BE83}"/>
              </a:ext>
            </a:extLst>
          </p:cNvPr>
          <p:cNvSpPr>
            <a:spLocks noChangeArrowheads="1"/>
          </p:cNvSpPr>
          <p:nvPr/>
        </p:nvSpPr>
        <p:spPr bwMode="auto">
          <a:xfrm>
            <a:off x="5143500" y="3886200"/>
            <a:ext cx="342900" cy="342900"/>
          </a:xfrm>
          <a:prstGeom prst="rect">
            <a:avLst/>
          </a:prstGeom>
          <a:solidFill>
            <a:srgbClr val="00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FF"/>
                </a:solidFill>
                <a:effectLst/>
                <a:uLnTx/>
                <a:uFillTx/>
                <a:latin typeface="Times New Roman" panose="02020603050405020304" pitchFamily="18" charset="0"/>
                <a:ea typeface="+mn-ea"/>
                <a:cs typeface="Times New Roman" panose="02020603050405020304" pitchFamily="18" charset="0"/>
              </a:rPr>
              <a:t>N</a:t>
            </a:r>
          </a:p>
        </p:txBody>
      </p:sp>
      <p:sp>
        <p:nvSpPr>
          <p:cNvPr id="24795" name="Rectangle 219">
            <a:extLst>
              <a:ext uri="{FF2B5EF4-FFF2-40B4-BE49-F238E27FC236}">
                <a16:creationId xmlns:a16="http://schemas.microsoft.com/office/drawing/2014/main" id="{2B08F572-8F5C-40EB-90A1-1D5BD63595A8}"/>
              </a:ext>
            </a:extLst>
          </p:cNvPr>
          <p:cNvSpPr>
            <a:spLocks noChangeArrowheads="1"/>
          </p:cNvSpPr>
          <p:nvPr/>
        </p:nvSpPr>
        <p:spPr bwMode="auto">
          <a:xfrm>
            <a:off x="4800600" y="3886200"/>
            <a:ext cx="344091" cy="342900"/>
          </a:xfrm>
          <a:prstGeom prst="rect">
            <a:avLst/>
          </a:prstGeom>
          <a:solidFill>
            <a:srgbClr val="00FFFF"/>
          </a:solidFill>
          <a:ln w="9525">
            <a:solidFill>
              <a:schemeClr val="tx1"/>
            </a:solidFill>
            <a:miter lim="800000"/>
            <a:headEnd/>
            <a:tailEnd/>
          </a:ln>
        </p:spPr>
        <p:txBody>
          <a:bodyPr wrap="none" lIns="67500" tIns="35100" rIns="67500" bIns="351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FF"/>
                </a:solidFill>
                <a:effectLst/>
                <a:uLnTx/>
                <a:uFillTx/>
                <a:latin typeface="Times New Roman" panose="02020603050405020304" pitchFamily="18" charset="0"/>
                <a:ea typeface="+mn-ea"/>
                <a:cs typeface="Times New Roman" panose="02020603050405020304" pitchFamily="18" charset="0"/>
              </a:rPr>
              <a:t>ẾÙ</a:t>
            </a:r>
          </a:p>
        </p:txBody>
      </p:sp>
      <p:sp>
        <p:nvSpPr>
          <p:cNvPr id="24796" name="Rectangle 220">
            <a:extLst>
              <a:ext uri="{FF2B5EF4-FFF2-40B4-BE49-F238E27FC236}">
                <a16:creationId xmlns:a16="http://schemas.microsoft.com/office/drawing/2014/main" id="{FA016775-4DDA-473A-806D-A56DEC7744DE}"/>
              </a:ext>
            </a:extLst>
          </p:cNvPr>
          <p:cNvSpPr>
            <a:spLocks noChangeArrowheads="1"/>
          </p:cNvSpPr>
          <p:nvPr/>
        </p:nvSpPr>
        <p:spPr bwMode="auto">
          <a:xfrm>
            <a:off x="4457700" y="3886200"/>
            <a:ext cx="342900" cy="342900"/>
          </a:xfrm>
          <a:prstGeom prst="rect">
            <a:avLst/>
          </a:prstGeom>
          <a:solidFill>
            <a:srgbClr val="00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FF"/>
                </a:solidFill>
                <a:effectLst/>
                <a:uLnTx/>
                <a:uFillTx/>
                <a:latin typeface="Times New Roman" panose="02020603050405020304" pitchFamily="18" charset="0"/>
                <a:ea typeface="+mn-ea"/>
                <a:cs typeface="Times New Roman" panose="02020603050405020304" pitchFamily="18" charset="0"/>
              </a:rPr>
              <a:t>I</a:t>
            </a:r>
          </a:p>
        </p:txBody>
      </p:sp>
      <p:sp>
        <p:nvSpPr>
          <p:cNvPr id="24797" name="Rectangle 221">
            <a:extLst>
              <a:ext uri="{FF2B5EF4-FFF2-40B4-BE49-F238E27FC236}">
                <a16:creationId xmlns:a16="http://schemas.microsoft.com/office/drawing/2014/main" id="{41659F17-B527-408B-9B10-A5B6EF8A7AC6}"/>
              </a:ext>
            </a:extLst>
          </p:cNvPr>
          <p:cNvSpPr>
            <a:spLocks noChangeArrowheads="1"/>
          </p:cNvSpPr>
          <p:nvPr/>
        </p:nvSpPr>
        <p:spPr bwMode="auto">
          <a:xfrm>
            <a:off x="4114800" y="3886200"/>
            <a:ext cx="342900" cy="342900"/>
          </a:xfrm>
          <a:prstGeom prst="rect">
            <a:avLst/>
          </a:prstGeom>
          <a:solidFill>
            <a:srgbClr val="00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00FFFF"/>
                </a:solidFill>
                <a:effectLst/>
                <a:uLnTx/>
                <a:uFillTx/>
                <a:latin typeface="Times New Roman" panose="02020603050405020304" pitchFamily="18" charset="0"/>
                <a:ea typeface="+mn-ea"/>
                <a:cs typeface="Times New Roman" panose="02020603050405020304" pitchFamily="18" charset="0"/>
              </a:rPr>
              <a:t>T</a:t>
            </a:r>
          </a:p>
        </p:txBody>
      </p:sp>
      <p:sp>
        <p:nvSpPr>
          <p:cNvPr id="24798" name="Rectangle 222">
            <a:extLst>
              <a:ext uri="{FF2B5EF4-FFF2-40B4-BE49-F238E27FC236}">
                <a16:creationId xmlns:a16="http://schemas.microsoft.com/office/drawing/2014/main" id="{8FDDE828-668A-4CC1-8048-718FEDF9C688}"/>
              </a:ext>
            </a:extLst>
          </p:cNvPr>
          <p:cNvSpPr>
            <a:spLocks noChangeArrowheads="1"/>
          </p:cNvSpPr>
          <p:nvPr/>
        </p:nvSpPr>
        <p:spPr bwMode="auto">
          <a:xfrm>
            <a:off x="6172200" y="4229100"/>
            <a:ext cx="342900" cy="342900"/>
          </a:xfrm>
          <a:prstGeom prst="rect">
            <a:avLst/>
          </a:prstGeom>
          <a:solidFill>
            <a:srgbClr val="CC00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CC0099"/>
                </a:solidFill>
                <a:effectLst/>
                <a:uLnTx/>
                <a:uFillTx/>
                <a:latin typeface="Times New Roman" panose="02020603050405020304" pitchFamily="18" charset="0"/>
                <a:ea typeface="+mn-ea"/>
                <a:cs typeface="Times New Roman" panose="02020603050405020304" pitchFamily="18" charset="0"/>
              </a:rPr>
              <a:t>N</a:t>
            </a:r>
          </a:p>
        </p:txBody>
      </p:sp>
      <p:sp>
        <p:nvSpPr>
          <p:cNvPr id="24799" name="Rectangle 223">
            <a:extLst>
              <a:ext uri="{FF2B5EF4-FFF2-40B4-BE49-F238E27FC236}">
                <a16:creationId xmlns:a16="http://schemas.microsoft.com/office/drawing/2014/main" id="{868C89AD-A0D0-49FB-96E4-5E18DE0ECF12}"/>
              </a:ext>
            </a:extLst>
          </p:cNvPr>
          <p:cNvSpPr>
            <a:spLocks noChangeArrowheads="1"/>
          </p:cNvSpPr>
          <p:nvPr/>
        </p:nvSpPr>
        <p:spPr bwMode="auto">
          <a:xfrm>
            <a:off x="58293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Â</a:t>
            </a:r>
          </a:p>
        </p:txBody>
      </p:sp>
      <p:sp>
        <p:nvSpPr>
          <p:cNvPr id="24800" name="Rectangle 224">
            <a:extLst>
              <a:ext uri="{FF2B5EF4-FFF2-40B4-BE49-F238E27FC236}">
                <a16:creationId xmlns:a16="http://schemas.microsoft.com/office/drawing/2014/main" id="{A096A75F-15CD-42DA-BE21-9930D0EAE810}"/>
              </a:ext>
            </a:extLst>
          </p:cNvPr>
          <p:cNvSpPr>
            <a:spLocks noChangeArrowheads="1"/>
          </p:cNvSpPr>
          <p:nvPr/>
        </p:nvSpPr>
        <p:spPr bwMode="auto">
          <a:xfrm>
            <a:off x="54864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H</a:t>
            </a:r>
          </a:p>
        </p:txBody>
      </p:sp>
      <p:sp>
        <p:nvSpPr>
          <p:cNvPr id="24801" name="Rectangle 225">
            <a:extLst>
              <a:ext uri="{FF2B5EF4-FFF2-40B4-BE49-F238E27FC236}">
                <a16:creationId xmlns:a16="http://schemas.microsoft.com/office/drawing/2014/main" id="{718ED2D5-19FB-4765-B5FE-429173EFB1C2}"/>
              </a:ext>
            </a:extLst>
          </p:cNvPr>
          <p:cNvSpPr>
            <a:spLocks noChangeArrowheads="1"/>
          </p:cNvSpPr>
          <p:nvPr/>
        </p:nvSpPr>
        <p:spPr bwMode="auto">
          <a:xfrm>
            <a:off x="51435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N</a:t>
            </a:r>
          </a:p>
        </p:txBody>
      </p:sp>
      <p:sp>
        <p:nvSpPr>
          <p:cNvPr id="24802" name="Rectangle 226">
            <a:extLst>
              <a:ext uri="{FF2B5EF4-FFF2-40B4-BE49-F238E27FC236}">
                <a16:creationId xmlns:a16="http://schemas.microsoft.com/office/drawing/2014/main" id="{0DFB2024-5D22-4D56-8E9A-27E7BDA37CE0}"/>
              </a:ext>
            </a:extLst>
          </p:cNvPr>
          <p:cNvSpPr>
            <a:spLocks noChangeArrowheads="1"/>
          </p:cNvSpPr>
          <p:nvPr/>
        </p:nvSpPr>
        <p:spPr bwMode="auto">
          <a:xfrm>
            <a:off x="48006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G</a:t>
            </a:r>
          </a:p>
        </p:txBody>
      </p:sp>
      <p:sp>
        <p:nvSpPr>
          <p:cNvPr id="24803" name="Rectangle 227">
            <a:extLst>
              <a:ext uri="{FF2B5EF4-FFF2-40B4-BE49-F238E27FC236}">
                <a16:creationId xmlns:a16="http://schemas.microsoft.com/office/drawing/2014/main" id="{809E52D9-5434-4A3F-A1FA-F7C76EC28A32}"/>
              </a:ext>
            </a:extLst>
          </p:cNvPr>
          <p:cNvSpPr>
            <a:spLocks noChangeArrowheads="1"/>
          </p:cNvSpPr>
          <p:nvPr/>
        </p:nvSpPr>
        <p:spPr bwMode="auto">
          <a:xfrm>
            <a:off x="44577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N</a:t>
            </a:r>
          </a:p>
        </p:txBody>
      </p:sp>
      <p:sp>
        <p:nvSpPr>
          <p:cNvPr id="24804" name="Rectangle 228">
            <a:extLst>
              <a:ext uri="{FF2B5EF4-FFF2-40B4-BE49-F238E27FC236}">
                <a16:creationId xmlns:a16="http://schemas.microsoft.com/office/drawing/2014/main" id="{32694168-F819-45B3-8A9D-44484FD5B446}"/>
              </a:ext>
            </a:extLst>
          </p:cNvPr>
          <p:cNvSpPr>
            <a:spLocks noChangeArrowheads="1"/>
          </p:cNvSpPr>
          <p:nvPr/>
        </p:nvSpPr>
        <p:spPr bwMode="auto">
          <a:xfrm>
            <a:off x="4114800" y="4229100"/>
            <a:ext cx="342900" cy="342900"/>
          </a:xfrm>
          <a:prstGeom prst="rect">
            <a:avLst/>
          </a:prstGeom>
          <a:solidFill>
            <a:srgbClr val="FF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CCFF"/>
                </a:solidFill>
                <a:effectLst/>
                <a:uLnTx/>
                <a:uFillTx/>
                <a:latin typeface="Times New Roman" panose="02020603050405020304" pitchFamily="18" charset="0"/>
                <a:ea typeface="+mn-ea"/>
                <a:cs typeface="Times New Roman" panose="02020603050405020304" pitchFamily="18" charset="0"/>
              </a:rPr>
              <a:t>Ô</a:t>
            </a:r>
          </a:p>
        </p:txBody>
      </p:sp>
      <p:sp>
        <p:nvSpPr>
          <p:cNvPr id="24805" name="Rectangle 229">
            <a:extLst>
              <a:ext uri="{FF2B5EF4-FFF2-40B4-BE49-F238E27FC236}">
                <a16:creationId xmlns:a16="http://schemas.microsoft.com/office/drawing/2014/main" id="{492364B3-A2FC-4B7A-A70D-E18837510509}"/>
              </a:ext>
            </a:extLst>
          </p:cNvPr>
          <p:cNvSpPr>
            <a:spLocks noChangeArrowheads="1"/>
          </p:cNvSpPr>
          <p:nvPr/>
        </p:nvSpPr>
        <p:spPr bwMode="auto">
          <a:xfrm>
            <a:off x="58293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H</a:t>
            </a:r>
          </a:p>
        </p:txBody>
      </p:sp>
      <p:sp>
        <p:nvSpPr>
          <p:cNvPr id="24806" name="Rectangle 230">
            <a:extLst>
              <a:ext uri="{FF2B5EF4-FFF2-40B4-BE49-F238E27FC236}">
                <a16:creationId xmlns:a16="http://schemas.microsoft.com/office/drawing/2014/main" id="{863CF590-A247-4ACA-8DC0-05BF0F73829A}"/>
              </a:ext>
            </a:extLst>
          </p:cNvPr>
          <p:cNvSpPr>
            <a:spLocks noChangeArrowheads="1"/>
          </p:cNvSpPr>
          <p:nvPr/>
        </p:nvSpPr>
        <p:spPr bwMode="auto">
          <a:xfrm>
            <a:off x="6515100" y="2514600"/>
            <a:ext cx="342900" cy="34290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rPr>
              <a:t>A</a:t>
            </a:r>
          </a:p>
        </p:txBody>
      </p:sp>
      <p:sp>
        <p:nvSpPr>
          <p:cNvPr id="24873" name="Rectangle 297">
            <a:extLst>
              <a:ext uri="{FF2B5EF4-FFF2-40B4-BE49-F238E27FC236}">
                <a16:creationId xmlns:a16="http://schemas.microsoft.com/office/drawing/2014/main" id="{33043D53-E915-4501-A29F-232E28AB0E7E}"/>
              </a:ext>
            </a:extLst>
          </p:cNvPr>
          <p:cNvSpPr>
            <a:spLocks noChangeArrowheads="1"/>
          </p:cNvSpPr>
          <p:nvPr/>
        </p:nvSpPr>
        <p:spPr bwMode="auto">
          <a:xfrm>
            <a:off x="2057400" y="11430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a:t>
            </a:r>
          </a:p>
        </p:txBody>
      </p:sp>
      <p:sp>
        <p:nvSpPr>
          <p:cNvPr id="24874" name="Rectangle 298">
            <a:extLst>
              <a:ext uri="{FF2B5EF4-FFF2-40B4-BE49-F238E27FC236}">
                <a16:creationId xmlns:a16="http://schemas.microsoft.com/office/drawing/2014/main" id="{8946D780-178E-49DA-B63B-4A0A9E11B53A}"/>
              </a:ext>
            </a:extLst>
          </p:cNvPr>
          <p:cNvSpPr>
            <a:spLocks noChangeArrowheads="1"/>
          </p:cNvSpPr>
          <p:nvPr/>
        </p:nvSpPr>
        <p:spPr bwMode="auto">
          <a:xfrm>
            <a:off x="2057400" y="14859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2</a:t>
            </a:r>
          </a:p>
        </p:txBody>
      </p:sp>
      <p:sp>
        <p:nvSpPr>
          <p:cNvPr id="24875" name="Rectangle 299">
            <a:extLst>
              <a:ext uri="{FF2B5EF4-FFF2-40B4-BE49-F238E27FC236}">
                <a16:creationId xmlns:a16="http://schemas.microsoft.com/office/drawing/2014/main" id="{9068377D-56B5-419C-92D7-6C8D0E731DAD}"/>
              </a:ext>
            </a:extLst>
          </p:cNvPr>
          <p:cNvSpPr>
            <a:spLocks noChangeArrowheads="1"/>
          </p:cNvSpPr>
          <p:nvPr/>
        </p:nvSpPr>
        <p:spPr bwMode="auto">
          <a:xfrm>
            <a:off x="2057400" y="18288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3</a:t>
            </a:r>
          </a:p>
        </p:txBody>
      </p:sp>
      <p:sp>
        <p:nvSpPr>
          <p:cNvPr id="24876" name="Rectangle 300">
            <a:extLst>
              <a:ext uri="{FF2B5EF4-FFF2-40B4-BE49-F238E27FC236}">
                <a16:creationId xmlns:a16="http://schemas.microsoft.com/office/drawing/2014/main" id="{26E8F12E-9BDA-469F-9F4F-0EE69AE6BE1E}"/>
              </a:ext>
            </a:extLst>
          </p:cNvPr>
          <p:cNvSpPr>
            <a:spLocks noChangeArrowheads="1"/>
          </p:cNvSpPr>
          <p:nvPr/>
        </p:nvSpPr>
        <p:spPr bwMode="auto">
          <a:xfrm>
            <a:off x="2057400" y="21717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4</a:t>
            </a:r>
          </a:p>
        </p:txBody>
      </p:sp>
      <p:sp>
        <p:nvSpPr>
          <p:cNvPr id="24877" name="Rectangle 301">
            <a:extLst>
              <a:ext uri="{FF2B5EF4-FFF2-40B4-BE49-F238E27FC236}">
                <a16:creationId xmlns:a16="http://schemas.microsoft.com/office/drawing/2014/main" id="{6C67DA21-8133-41B4-89F5-65EB456FA126}"/>
              </a:ext>
            </a:extLst>
          </p:cNvPr>
          <p:cNvSpPr>
            <a:spLocks noChangeArrowheads="1"/>
          </p:cNvSpPr>
          <p:nvPr/>
        </p:nvSpPr>
        <p:spPr bwMode="auto">
          <a:xfrm>
            <a:off x="2057400" y="25146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5</a:t>
            </a:r>
          </a:p>
        </p:txBody>
      </p:sp>
      <p:sp>
        <p:nvSpPr>
          <p:cNvPr id="24878" name="Rectangle 302">
            <a:extLst>
              <a:ext uri="{FF2B5EF4-FFF2-40B4-BE49-F238E27FC236}">
                <a16:creationId xmlns:a16="http://schemas.microsoft.com/office/drawing/2014/main" id="{54470CFA-E667-46BB-8758-3E10940A55B1}"/>
              </a:ext>
            </a:extLst>
          </p:cNvPr>
          <p:cNvSpPr>
            <a:spLocks noChangeArrowheads="1"/>
          </p:cNvSpPr>
          <p:nvPr/>
        </p:nvSpPr>
        <p:spPr bwMode="auto">
          <a:xfrm>
            <a:off x="2057400" y="28575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6</a:t>
            </a:r>
          </a:p>
        </p:txBody>
      </p:sp>
      <p:sp>
        <p:nvSpPr>
          <p:cNvPr id="24879" name="Rectangle 303">
            <a:extLst>
              <a:ext uri="{FF2B5EF4-FFF2-40B4-BE49-F238E27FC236}">
                <a16:creationId xmlns:a16="http://schemas.microsoft.com/office/drawing/2014/main" id="{D25754D1-B7FD-4C85-A254-3925276D85C7}"/>
              </a:ext>
            </a:extLst>
          </p:cNvPr>
          <p:cNvSpPr>
            <a:spLocks noChangeArrowheads="1"/>
          </p:cNvSpPr>
          <p:nvPr/>
        </p:nvSpPr>
        <p:spPr bwMode="auto">
          <a:xfrm>
            <a:off x="2057400" y="32004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7</a:t>
            </a:r>
          </a:p>
        </p:txBody>
      </p:sp>
      <p:sp>
        <p:nvSpPr>
          <p:cNvPr id="24880" name="Rectangle 304">
            <a:extLst>
              <a:ext uri="{FF2B5EF4-FFF2-40B4-BE49-F238E27FC236}">
                <a16:creationId xmlns:a16="http://schemas.microsoft.com/office/drawing/2014/main" id="{8432E0ED-4ACD-40C6-9E3E-3894480C0953}"/>
              </a:ext>
            </a:extLst>
          </p:cNvPr>
          <p:cNvSpPr>
            <a:spLocks noChangeArrowheads="1"/>
          </p:cNvSpPr>
          <p:nvPr/>
        </p:nvSpPr>
        <p:spPr bwMode="auto">
          <a:xfrm>
            <a:off x="2057400" y="35433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8</a:t>
            </a:r>
          </a:p>
        </p:txBody>
      </p:sp>
      <p:sp>
        <p:nvSpPr>
          <p:cNvPr id="24881" name="Rectangle 305">
            <a:extLst>
              <a:ext uri="{FF2B5EF4-FFF2-40B4-BE49-F238E27FC236}">
                <a16:creationId xmlns:a16="http://schemas.microsoft.com/office/drawing/2014/main" id="{2E9AA23E-5ECE-4751-8EE4-E5E7AF9351AA}"/>
              </a:ext>
            </a:extLst>
          </p:cNvPr>
          <p:cNvSpPr>
            <a:spLocks noChangeArrowheads="1"/>
          </p:cNvSpPr>
          <p:nvPr/>
        </p:nvSpPr>
        <p:spPr bwMode="auto">
          <a:xfrm>
            <a:off x="2057400" y="38862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9</a:t>
            </a:r>
          </a:p>
        </p:txBody>
      </p:sp>
      <p:sp>
        <p:nvSpPr>
          <p:cNvPr id="24882" name="Rectangle 306">
            <a:extLst>
              <a:ext uri="{FF2B5EF4-FFF2-40B4-BE49-F238E27FC236}">
                <a16:creationId xmlns:a16="http://schemas.microsoft.com/office/drawing/2014/main" id="{67B5B5A6-488C-4F74-8E7B-BD4270C44077}"/>
              </a:ext>
            </a:extLst>
          </p:cNvPr>
          <p:cNvSpPr>
            <a:spLocks noChangeArrowheads="1"/>
          </p:cNvSpPr>
          <p:nvPr/>
        </p:nvSpPr>
        <p:spPr bwMode="auto">
          <a:xfrm>
            <a:off x="2057400" y="4229100"/>
            <a:ext cx="342900" cy="3429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10</a:t>
            </a:r>
          </a:p>
        </p:txBody>
      </p:sp>
      <p:sp>
        <p:nvSpPr>
          <p:cNvPr id="97371" name="Rectangle 93">
            <a:extLst>
              <a:ext uri="{FF2B5EF4-FFF2-40B4-BE49-F238E27FC236}">
                <a16:creationId xmlns:a16="http://schemas.microsoft.com/office/drawing/2014/main" id="{3C2C4E17-F544-4732-AA6E-02F7F7E75EF1}"/>
              </a:ext>
            </a:extLst>
          </p:cNvPr>
          <p:cNvSpPr>
            <a:spLocks noChangeArrowheads="1"/>
          </p:cNvSpPr>
          <p:nvPr/>
        </p:nvSpPr>
        <p:spPr bwMode="auto">
          <a:xfrm>
            <a:off x="3829050" y="4686300"/>
            <a:ext cx="2743200" cy="40005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CC0000"/>
                </a:solidFill>
                <a:effectLst/>
                <a:uLnTx/>
                <a:uFillTx/>
                <a:latin typeface="Times New Roman" panose="02020603050405020304" pitchFamily="18" charset="0"/>
                <a:ea typeface="+mn-ea"/>
                <a:cs typeface="Times New Roman" panose="02020603050405020304" pitchFamily="18" charset="0"/>
              </a:rPr>
              <a:t>ĐOÁN Ô CHỮ</a:t>
            </a:r>
          </a:p>
        </p:txBody>
      </p:sp>
      <p:sp>
        <p:nvSpPr>
          <p:cNvPr id="97372" name="Rectangle 36">
            <a:extLst>
              <a:ext uri="{FF2B5EF4-FFF2-40B4-BE49-F238E27FC236}">
                <a16:creationId xmlns:a16="http://schemas.microsoft.com/office/drawing/2014/main" id="{6FCAAE17-E6F6-4491-92D4-B42B7A34BF2F}"/>
              </a:ext>
            </a:extLst>
          </p:cNvPr>
          <p:cNvSpPr>
            <a:spLocks noChangeArrowheads="1"/>
          </p:cNvSpPr>
          <p:nvPr/>
        </p:nvSpPr>
        <p:spPr bwMode="auto">
          <a:xfrm>
            <a:off x="0" y="19050"/>
            <a:ext cx="9095874" cy="512445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52721080"/>
      </p:ext>
    </p:extLst>
  </p:cSld>
  <p:clrMapOvr>
    <a:masterClrMapping/>
  </p:clrMapOvr>
  <p:transition>
    <p:strips dir="ld"/>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2" nodeType="clickEffect">
                                  <p:stCondLst>
                                    <p:cond delay="0"/>
                                  </p:stCondLst>
                                  <p:childTnLst>
                                    <p:animClr clrSpc="rgb" dir="cw">
                                      <p:cBhvr override="childStyle">
                                        <p:cTn id="6" dur="2000" fill="hold"/>
                                        <p:tgtEl>
                                          <p:spTgt spid="24769"/>
                                        </p:tgtEl>
                                        <p:attrNameLst>
                                          <p:attrName>style.color</p:attrName>
                                        </p:attrNameLst>
                                      </p:cBhvr>
                                      <p:to>
                                        <a:srgbClr val="008000"/>
                                      </p:to>
                                    </p:animClr>
                                  </p:childTnLst>
                                </p:cTn>
                              </p:par>
                              <p:par>
                                <p:cTn id="7" presetID="3" presetClass="emph" presetSubtype="2" fill="hold" grpId="2" nodeType="withEffect">
                                  <p:stCondLst>
                                    <p:cond delay="0"/>
                                  </p:stCondLst>
                                  <p:childTnLst>
                                    <p:animClr clrSpc="rgb" dir="cw">
                                      <p:cBhvr override="childStyle">
                                        <p:cTn id="8" dur="2000" fill="hold"/>
                                        <p:tgtEl>
                                          <p:spTgt spid="24765"/>
                                        </p:tgtEl>
                                        <p:attrNameLst>
                                          <p:attrName>style.color</p:attrName>
                                        </p:attrNameLst>
                                      </p:cBhvr>
                                      <p:to>
                                        <a:srgbClr val="008000"/>
                                      </p:to>
                                    </p:animClr>
                                  </p:childTnLst>
                                </p:cTn>
                              </p:par>
                              <p:par>
                                <p:cTn id="9" presetID="3" presetClass="emph" presetSubtype="2" fill="hold" grpId="2" nodeType="withEffect">
                                  <p:stCondLst>
                                    <p:cond delay="0"/>
                                  </p:stCondLst>
                                  <p:childTnLst>
                                    <p:animClr clrSpc="rgb" dir="cw">
                                      <p:cBhvr override="childStyle">
                                        <p:cTn id="10" dur="2000" fill="hold"/>
                                        <p:tgtEl>
                                          <p:spTgt spid="24757"/>
                                        </p:tgtEl>
                                        <p:attrNameLst>
                                          <p:attrName>style.color</p:attrName>
                                        </p:attrNameLst>
                                      </p:cBhvr>
                                      <p:to>
                                        <a:srgbClr val="008000"/>
                                      </p:to>
                                    </p:animClr>
                                  </p:childTnLst>
                                </p:cTn>
                              </p:par>
                              <p:par>
                                <p:cTn id="11" presetID="3" presetClass="emph" presetSubtype="2" fill="hold" grpId="2" nodeType="withEffect">
                                  <p:stCondLst>
                                    <p:cond delay="0"/>
                                  </p:stCondLst>
                                  <p:childTnLst>
                                    <p:animClr clrSpc="rgb" dir="cw">
                                      <p:cBhvr override="childStyle">
                                        <p:cTn id="12" dur="2000" fill="hold"/>
                                        <p:tgtEl>
                                          <p:spTgt spid="24746"/>
                                        </p:tgtEl>
                                        <p:attrNameLst>
                                          <p:attrName>style.color</p:attrName>
                                        </p:attrNameLst>
                                      </p:cBhvr>
                                      <p:to>
                                        <a:srgbClr val="008000"/>
                                      </p:to>
                                    </p:animClr>
                                  </p:childTnLst>
                                </p:cTn>
                              </p:par>
                              <p:par>
                                <p:cTn id="13" presetID="3" presetClass="emph" presetSubtype="2" fill="hold" grpId="2" nodeType="withEffect">
                                  <p:stCondLst>
                                    <p:cond delay="0"/>
                                  </p:stCondLst>
                                  <p:childTnLst>
                                    <p:animClr clrSpc="rgb" dir="cw">
                                      <p:cBhvr override="childStyle">
                                        <p:cTn id="14" dur="2000" fill="hold"/>
                                        <p:tgtEl>
                                          <p:spTgt spid="24742"/>
                                        </p:tgtEl>
                                        <p:attrNameLst>
                                          <p:attrName>style.color</p:attrName>
                                        </p:attrNameLst>
                                      </p:cBhvr>
                                      <p:to>
                                        <a:srgbClr val="008000"/>
                                      </p:to>
                                    </p:animClr>
                                  </p:childTnLst>
                                </p:cTn>
                              </p:par>
                              <p:par>
                                <p:cTn id="15" presetID="3" presetClass="emph" presetSubtype="2" fill="hold" grpId="2" nodeType="withEffect">
                                  <p:stCondLst>
                                    <p:cond delay="0"/>
                                  </p:stCondLst>
                                  <p:childTnLst>
                                    <p:animClr clrSpc="rgb" dir="cw">
                                      <p:cBhvr override="childStyle">
                                        <p:cTn id="16" dur="2000" fill="hold"/>
                                        <p:tgtEl>
                                          <p:spTgt spid="24732"/>
                                        </p:tgtEl>
                                        <p:attrNameLst>
                                          <p:attrName>style.color</p:attrName>
                                        </p:attrNameLst>
                                      </p:cBhvr>
                                      <p:to>
                                        <a:srgbClr val="008000"/>
                                      </p:to>
                                    </p:animClr>
                                  </p:childTnLst>
                                </p:cTn>
                              </p:par>
                              <p:par>
                                <p:cTn id="17" presetID="3" presetClass="emph" presetSubtype="2" fill="hold" grpId="2" nodeType="withEffect">
                                  <p:stCondLst>
                                    <p:cond delay="0"/>
                                  </p:stCondLst>
                                  <p:childTnLst>
                                    <p:animClr clrSpc="rgb" dir="cw">
                                      <p:cBhvr override="childStyle">
                                        <p:cTn id="18" dur="2000" fill="hold"/>
                                        <p:tgtEl>
                                          <p:spTgt spid="24775"/>
                                        </p:tgtEl>
                                        <p:attrNameLst>
                                          <p:attrName>style.color</p:attrName>
                                        </p:attrNameLst>
                                      </p:cBhvr>
                                      <p:to>
                                        <a:srgbClr val="008000"/>
                                      </p:to>
                                    </p:animClr>
                                  </p:childTnLst>
                                </p:cTn>
                              </p:par>
                              <p:par>
                                <p:cTn id="19" presetID="3" presetClass="emph" presetSubtype="2" fill="hold" grpId="2" nodeType="withEffect">
                                  <p:stCondLst>
                                    <p:cond delay="0"/>
                                  </p:stCondLst>
                                  <p:childTnLst>
                                    <p:animClr clrSpc="rgb" dir="cw">
                                      <p:cBhvr override="childStyle">
                                        <p:cTn id="20" dur="2000" fill="hold"/>
                                        <p:tgtEl>
                                          <p:spTgt spid="24784"/>
                                        </p:tgtEl>
                                        <p:attrNameLst>
                                          <p:attrName>style.color</p:attrName>
                                        </p:attrNameLst>
                                      </p:cBhvr>
                                      <p:to>
                                        <a:srgbClr val="008000"/>
                                      </p:to>
                                    </p:animClr>
                                  </p:childTnLst>
                                </p:cTn>
                              </p:par>
                              <p:par>
                                <p:cTn id="21" presetID="3" presetClass="emph" presetSubtype="2" fill="hold" grpId="2" nodeType="withEffect">
                                  <p:stCondLst>
                                    <p:cond delay="0"/>
                                  </p:stCondLst>
                                  <p:childTnLst>
                                    <p:animClr clrSpc="rgb" dir="cw">
                                      <p:cBhvr override="childStyle">
                                        <p:cTn id="22" dur="2000" fill="hold"/>
                                        <p:tgtEl>
                                          <p:spTgt spid="24792"/>
                                        </p:tgtEl>
                                        <p:attrNameLst>
                                          <p:attrName>style.color</p:attrName>
                                        </p:attrNameLst>
                                      </p:cBhvr>
                                      <p:to>
                                        <a:srgbClr val="008000"/>
                                      </p:to>
                                    </p:animClr>
                                  </p:childTnLst>
                                </p:cTn>
                              </p:par>
                              <p:par>
                                <p:cTn id="23" presetID="3" presetClass="emph" presetSubtype="2" fill="hold" grpId="2" nodeType="withEffect">
                                  <p:stCondLst>
                                    <p:cond delay="0"/>
                                  </p:stCondLst>
                                  <p:childTnLst>
                                    <p:animClr clrSpc="rgb" dir="cw">
                                      <p:cBhvr override="childStyle">
                                        <p:cTn id="24" dur="2000" fill="hold"/>
                                        <p:tgtEl>
                                          <p:spTgt spid="24798"/>
                                        </p:tgtEl>
                                        <p:attrNameLst>
                                          <p:attrName>style.color</p:attrName>
                                        </p:attrNameLst>
                                      </p:cBhvr>
                                      <p:to>
                                        <a:srgbClr val="008000"/>
                                      </p:to>
                                    </p:animClr>
                                  </p:childTnLst>
                                </p:cTn>
                              </p:par>
                              <p:par>
                                <p:cTn id="25" presetID="30" presetClass="emph" presetSubtype="0" fill="hold" grpId="1" nodeType="withEffect">
                                  <p:stCondLst>
                                    <p:cond delay="0"/>
                                  </p:stCondLst>
                                  <p:childTnLst>
                                    <p:animClr clrSpc="hsl" dir="cw">
                                      <p:cBhvr override="childStyle">
                                        <p:cTn id="26" dur="1000" fill="hold"/>
                                        <p:tgtEl>
                                          <p:spTgt spid="24732"/>
                                        </p:tgtEl>
                                        <p:attrNameLst>
                                          <p:attrName>style.color</p:attrName>
                                        </p:attrNameLst>
                                      </p:cBhvr>
                                      <p:by>
                                        <p:hsl h="0" s="12549" l="25098"/>
                                      </p:by>
                                    </p:animClr>
                                    <p:animClr clrSpc="hsl" dir="cw">
                                      <p:cBhvr>
                                        <p:cTn id="27" dur="1000" fill="hold"/>
                                        <p:tgtEl>
                                          <p:spTgt spid="24732"/>
                                        </p:tgtEl>
                                        <p:attrNameLst>
                                          <p:attrName>fillcolor</p:attrName>
                                        </p:attrNameLst>
                                      </p:cBhvr>
                                      <p:by>
                                        <p:hsl h="0" s="12549" l="25098"/>
                                      </p:by>
                                    </p:animClr>
                                    <p:animClr clrSpc="hsl" dir="cw">
                                      <p:cBhvr>
                                        <p:cTn id="28" dur="1000" fill="hold"/>
                                        <p:tgtEl>
                                          <p:spTgt spid="24732"/>
                                        </p:tgtEl>
                                        <p:attrNameLst>
                                          <p:attrName>stroke.color</p:attrName>
                                        </p:attrNameLst>
                                      </p:cBhvr>
                                      <p:by>
                                        <p:hsl h="0" s="12549" l="25098"/>
                                      </p:by>
                                    </p:animClr>
                                    <p:set>
                                      <p:cBhvr>
                                        <p:cTn id="29" dur="1000" fill="hold"/>
                                        <p:tgtEl>
                                          <p:spTgt spid="24732"/>
                                        </p:tgtEl>
                                        <p:attrNameLst>
                                          <p:attrName>fill.type</p:attrName>
                                        </p:attrNameLst>
                                      </p:cBhvr>
                                      <p:to>
                                        <p:strVal val="solid"/>
                                      </p:to>
                                    </p:set>
                                  </p:childTnLst>
                                </p:cTn>
                              </p:par>
                              <p:par>
                                <p:cTn id="30" presetID="30" presetClass="emph" presetSubtype="0" fill="hold" grpId="1" nodeType="withEffect">
                                  <p:stCondLst>
                                    <p:cond delay="0"/>
                                  </p:stCondLst>
                                  <p:childTnLst>
                                    <p:animClr clrSpc="hsl" dir="cw">
                                      <p:cBhvr override="childStyle">
                                        <p:cTn id="31" dur="500" fill="hold"/>
                                        <p:tgtEl>
                                          <p:spTgt spid="24742"/>
                                        </p:tgtEl>
                                        <p:attrNameLst>
                                          <p:attrName>style.color</p:attrName>
                                        </p:attrNameLst>
                                      </p:cBhvr>
                                      <p:by>
                                        <p:hsl h="0" s="12549" l="25098"/>
                                      </p:by>
                                    </p:animClr>
                                    <p:animClr clrSpc="hsl" dir="cw">
                                      <p:cBhvr>
                                        <p:cTn id="32" dur="500" fill="hold"/>
                                        <p:tgtEl>
                                          <p:spTgt spid="24742"/>
                                        </p:tgtEl>
                                        <p:attrNameLst>
                                          <p:attrName>fillcolor</p:attrName>
                                        </p:attrNameLst>
                                      </p:cBhvr>
                                      <p:by>
                                        <p:hsl h="0" s="12549" l="25098"/>
                                      </p:by>
                                    </p:animClr>
                                    <p:animClr clrSpc="hsl" dir="cw">
                                      <p:cBhvr>
                                        <p:cTn id="33" dur="500" fill="hold"/>
                                        <p:tgtEl>
                                          <p:spTgt spid="24742"/>
                                        </p:tgtEl>
                                        <p:attrNameLst>
                                          <p:attrName>stroke.color</p:attrName>
                                        </p:attrNameLst>
                                      </p:cBhvr>
                                      <p:by>
                                        <p:hsl h="0" s="12549" l="25098"/>
                                      </p:by>
                                    </p:animClr>
                                    <p:set>
                                      <p:cBhvr>
                                        <p:cTn id="34" dur="500" fill="hold"/>
                                        <p:tgtEl>
                                          <p:spTgt spid="24742"/>
                                        </p:tgtEl>
                                        <p:attrNameLst>
                                          <p:attrName>fill.type</p:attrName>
                                        </p:attrNameLst>
                                      </p:cBhvr>
                                      <p:to>
                                        <p:strVal val="solid"/>
                                      </p:to>
                                    </p:set>
                                  </p:childTnLst>
                                </p:cTn>
                              </p:par>
                              <p:par>
                                <p:cTn id="35" presetID="30" presetClass="emph" presetSubtype="0" fill="hold" grpId="1" nodeType="withEffect">
                                  <p:stCondLst>
                                    <p:cond delay="0"/>
                                  </p:stCondLst>
                                  <p:childTnLst>
                                    <p:animClr clrSpc="hsl" dir="cw">
                                      <p:cBhvr override="childStyle">
                                        <p:cTn id="36" dur="500" fill="hold"/>
                                        <p:tgtEl>
                                          <p:spTgt spid="24746"/>
                                        </p:tgtEl>
                                        <p:attrNameLst>
                                          <p:attrName>style.color</p:attrName>
                                        </p:attrNameLst>
                                      </p:cBhvr>
                                      <p:by>
                                        <p:hsl h="0" s="12549" l="25098"/>
                                      </p:by>
                                    </p:animClr>
                                    <p:animClr clrSpc="hsl" dir="cw">
                                      <p:cBhvr>
                                        <p:cTn id="37" dur="500" fill="hold"/>
                                        <p:tgtEl>
                                          <p:spTgt spid="24746"/>
                                        </p:tgtEl>
                                        <p:attrNameLst>
                                          <p:attrName>fillcolor</p:attrName>
                                        </p:attrNameLst>
                                      </p:cBhvr>
                                      <p:by>
                                        <p:hsl h="0" s="12549" l="25098"/>
                                      </p:by>
                                    </p:animClr>
                                    <p:animClr clrSpc="hsl" dir="cw">
                                      <p:cBhvr>
                                        <p:cTn id="38" dur="500" fill="hold"/>
                                        <p:tgtEl>
                                          <p:spTgt spid="24746"/>
                                        </p:tgtEl>
                                        <p:attrNameLst>
                                          <p:attrName>stroke.color</p:attrName>
                                        </p:attrNameLst>
                                      </p:cBhvr>
                                      <p:by>
                                        <p:hsl h="0" s="12549" l="25098"/>
                                      </p:by>
                                    </p:animClr>
                                    <p:set>
                                      <p:cBhvr>
                                        <p:cTn id="39" dur="500" fill="hold"/>
                                        <p:tgtEl>
                                          <p:spTgt spid="24746"/>
                                        </p:tgtEl>
                                        <p:attrNameLst>
                                          <p:attrName>fill.type</p:attrName>
                                        </p:attrNameLst>
                                      </p:cBhvr>
                                      <p:to>
                                        <p:strVal val="solid"/>
                                      </p:to>
                                    </p:set>
                                  </p:childTnLst>
                                </p:cTn>
                              </p:par>
                              <p:par>
                                <p:cTn id="40" presetID="30" presetClass="emph" presetSubtype="0" fill="hold" grpId="1" nodeType="withEffect">
                                  <p:stCondLst>
                                    <p:cond delay="0"/>
                                  </p:stCondLst>
                                  <p:childTnLst>
                                    <p:animClr clrSpc="hsl" dir="cw">
                                      <p:cBhvr override="childStyle">
                                        <p:cTn id="41" dur="500" fill="hold"/>
                                        <p:tgtEl>
                                          <p:spTgt spid="24757"/>
                                        </p:tgtEl>
                                        <p:attrNameLst>
                                          <p:attrName>style.color</p:attrName>
                                        </p:attrNameLst>
                                      </p:cBhvr>
                                      <p:by>
                                        <p:hsl h="0" s="12549" l="25098"/>
                                      </p:by>
                                    </p:animClr>
                                    <p:animClr clrSpc="hsl" dir="cw">
                                      <p:cBhvr>
                                        <p:cTn id="42" dur="500" fill="hold"/>
                                        <p:tgtEl>
                                          <p:spTgt spid="24757"/>
                                        </p:tgtEl>
                                        <p:attrNameLst>
                                          <p:attrName>fillcolor</p:attrName>
                                        </p:attrNameLst>
                                      </p:cBhvr>
                                      <p:by>
                                        <p:hsl h="0" s="12549" l="25098"/>
                                      </p:by>
                                    </p:animClr>
                                    <p:animClr clrSpc="hsl" dir="cw">
                                      <p:cBhvr>
                                        <p:cTn id="43" dur="500" fill="hold"/>
                                        <p:tgtEl>
                                          <p:spTgt spid="24757"/>
                                        </p:tgtEl>
                                        <p:attrNameLst>
                                          <p:attrName>stroke.color</p:attrName>
                                        </p:attrNameLst>
                                      </p:cBhvr>
                                      <p:by>
                                        <p:hsl h="0" s="12549" l="25098"/>
                                      </p:by>
                                    </p:animClr>
                                    <p:set>
                                      <p:cBhvr>
                                        <p:cTn id="44" dur="500" fill="hold"/>
                                        <p:tgtEl>
                                          <p:spTgt spid="24757"/>
                                        </p:tgtEl>
                                        <p:attrNameLst>
                                          <p:attrName>fill.type</p:attrName>
                                        </p:attrNameLst>
                                      </p:cBhvr>
                                      <p:to>
                                        <p:strVal val="solid"/>
                                      </p:to>
                                    </p:set>
                                  </p:childTnLst>
                                </p:cTn>
                              </p:par>
                              <p:par>
                                <p:cTn id="45" presetID="30" presetClass="emph" presetSubtype="0" fill="hold" grpId="1" nodeType="withEffect">
                                  <p:stCondLst>
                                    <p:cond delay="0"/>
                                  </p:stCondLst>
                                  <p:childTnLst>
                                    <p:animClr clrSpc="hsl" dir="cw">
                                      <p:cBhvr override="childStyle">
                                        <p:cTn id="46" dur="500" fill="hold"/>
                                        <p:tgtEl>
                                          <p:spTgt spid="24765"/>
                                        </p:tgtEl>
                                        <p:attrNameLst>
                                          <p:attrName>style.color</p:attrName>
                                        </p:attrNameLst>
                                      </p:cBhvr>
                                      <p:by>
                                        <p:hsl h="0" s="12549" l="25098"/>
                                      </p:by>
                                    </p:animClr>
                                    <p:animClr clrSpc="hsl" dir="cw">
                                      <p:cBhvr>
                                        <p:cTn id="47" dur="500" fill="hold"/>
                                        <p:tgtEl>
                                          <p:spTgt spid="24765"/>
                                        </p:tgtEl>
                                        <p:attrNameLst>
                                          <p:attrName>fillcolor</p:attrName>
                                        </p:attrNameLst>
                                      </p:cBhvr>
                                      <p:by>
                                        <p:hsl h="0" s="12549" l="25098"/>
                                      </p:by>
                                    </p:animClr>
                                    <p:animClr clrSpc="hsl" dir="cw">
                                      <p:cBhvr>
                                        <p:cTn id="48" dur="500" fill="hold"/>
                                        <p:tgtEl>
                                          <p:spTgt spid="24765"/>
                                        </p:tgtEl>
                                        <p:attrNameLst>
                                          <p:attrName>stroke.color</p:attrName>
                                        </p:attrNameLst>
                                      </p:cBhvr>
                                      <p:by>
                                        <p:hsl h="0" s="12549" l="25098"/>
                                      </p:by>
                                    </p:animClr>
                                    <p:set>
                                      <p:cBhvr>
                                        <p:cTn id="49" dur="500" fill="hold"/>
                                        <p:tgtEl>
                                          <p:spTgt spid="24765"/>
                                        </p:tgtEl>
                                        <p:attrNameLst>
                                          <p:attrName>fill.type</p:attrName>
                                        </p:attrNameLst>
                                      </p:cBhvr>
                                      <p:to>
                                        <p:strVal val="solid"/>
                                      </p:to>
                                    </p:set>
                                  </p:childTnLst>
                                </p:cTn>
                              </p:par>
                              <p:par>
                                <p:cTn id="50" presetID="30" presetClass="emph" presetSubtype="0" fill="hold" grpId="1" nodeType="withEffect">
                                  <p:stCondLst>
                                    <p:cond delay="0"/>
                                  </p:stCondLst>
                                  <p:childTnLst>
                                    <p:animClr clrSpc="hsl" dir="cw">
                                      <p:cBhvr override="childStyle">
                                        <p:cTn id="51" dur="500" fill="hold"/>
                                        <p:tgtEl>
                                          <p:spTgt spid="24769"/>
                                        </p:tgtEl>
                                        <p:attrNameLst>
                                          <p:attrName>style.color</p:attrName>
                                        </p:attrNameLst>
                                      </p:cBhvr>
                                      <p:by>
                                        <p:hsl h="0" s="12549" l="25098"/>
                                      </p:by>
                                    </p:animClr>
                                    <p:animClr clrSpc="hsl" dir="cw">
                                      <p:cBhvr>
                                        <p:cTn id="52" dur="500" fill="hold"/>
                                        <p:tgtEl>
                                          <p:spTgt spid="24769"/>
                                        </p:tgtEl>
                                        <p:attrNameLst>
                                          <p:attrName>fillcolor</p:attrName>
                                        </p:attrNameLst>
                                      </p:cBhvr>
                                      <p:by>
                                        <p:hsl h="0" s="12549" l="25098"/>
                                      </p:by>
                                    </p:animClr>
                                    <p:animClr clrSpc="hsl" dir="cw">
                                      <p:cBhvr>
                                        <p:cTn id="53" dur="500" fill="hold"/>
                                        <p:tgtEl>
                                          <p:spTgt spid="24769"/>
                                        </p:tgtEl>
                                        <p:attrNameLst>
                                          <p:attrName>stroke.color</p:attrName>
                                        </p:attrNameLst>
                                      </p:cBhvr>
                                      <p:by>
                                        <p:hsl h="0" s="12549" l="25098"/>
                                      </p:by>
                                    </p:animClr>
                                    <p:set>
                                      <p:cBhvr>
                                        <p:cTn id="54" dur="500" fill="hold"/>
                                        <p:tgtEl>
                                          <p:spTgt spid="24769"/>
                                        </p:tgtEl>
                                        <p:attrNameLst>
                                          <p:attrName>fill.type</p:attrName>
                                        </p:attrNameLst>
                                      </p:cBhvr>
                                      <p:to>
                                        <p:strVal val="solid"/>
                                      </p:to>
                                    </p:set>
                                  </p:childTnLst>
                                </p:cTn>
                              </p:par>
                              <p:par>
                                <p:cTn id="55" presetID="30" presetClass="emph" presetSubtype="0" fill="hold" grpId="1" nodeType="withEffect">
                                  <p:stCondLst>
                                    <p:cond delay="0"/>
                                  </p:stCondLst>
                                  <p:childTnLst>
                                    <p:animClr clrSpc="hsl" dir="cw">
                                      <p:cBhvr override="childStyle">
                                        <p:cTn id="56" dur="500" fill="hold"/>
                                        <p:tgtEl>
                                          <p:spTgt spid="24775"/>
                                        </p:tgtEl>
                                        <p:attrNameLst>
                                          <p:attrName>style.color</p:attrName>
                                        </p:attrNameLst>
                                      </p:cBhvr>
                                      <p:by>
                                        <p:hsl h="0" s="12549" l="25098"/>
                                      </p:by>
                                    </p:animClr>
                                    <p:animClr clrSpc="hsl" dir="cw">
                                      <p:cBhvr>
                                        <p:cTn id="57" dur="500" fill="hold"/>
                                        <p:tgtEl>
                                          <p:spTgt spid="24775"/>
                                        </p:tgtEl>
                                        <p:attrNameLst>
                                          <p:attrName>fillcolor</p:attrName>
                                        </p:attrNameLst>
                                      </p:cBhvr>
                                      <p:by>
                                        <p:hsl h="0" s="12549" l="25098"/>
                                      </p:by>
                                    </p:animClr>
                                    <p:animClr clrSpc="hsl" dir="cw">
                                      <p:cBhvr>
                                        <p:cTn id="58" dur="500" fill="hold"/>
                                        <p:tgtEl>
                                          <p:spTgt spid="24775"/>
                                        </p:tgtEl>
                                        <p:attrNameLst>
                                          <p:attrName>stroke.color</p:attrName>
                                        </p:attrNameLst>
                                      </p:cBhvr>
                                      <p:by>
                                        <p:hsl h="0" s="12549" l="25098"/>
                                      </p:by>
                                    </p:animClr>
                                    <p:set>
                                      <p:cBhvr>
                                        <p:cTn id="59" dur="500" fill="hold"/>
                                        <p:tgtEl>
                                          <p:spTgt spid="24775"/>
                                        </p:tgtEl>
                                        <p:attrNameLst>
                                          <p:attrName>fill.type</p:attrName>
                                        </p:attrNameLst>
                                      </p:cBhvr>
                                      <p:to>
                                        <p:strVal val="solid"/>
                                      </p:to>
                                    </p:set>
                                  </p:childTnLst>
                                </p:cTn>
                              </p:par>
                              <p:par>
                                <p:cTn id="60" presetID="30" presetClass="emph" presetSubtype="0" fill="hold" grpId="1" nodeType="withEffect">
                                  <p:stCondLst>
                                    <p:cond delay="0"/>
                                  </p:stCondLst>
                                  <p:childTnLst>
                                    <p:animClr clrSpc="hsl" dir="cw">
                                      <p:cBhvr override="childStyle">
                                        <p:cTn id="61" dur="500" fill="hold"/>
                                        <p:tgtEl>
                                          <p:spTgt spid="24784"/>
                                        </p:tgtEl>
                                        <p:attrNameLst>
                                          <p:attrName>style.color</p:attrName>
                                        </p:attrNameLst>
                                      </p:cBhvr>
                                      <p:by>
                                        <p:hsl h="0" s="12549" l="25098"/>
                                      </p:by>
                                    </p:animClr>
                                    <p:animClr clrSpc="hsl" dir="cw">
                                      <p:cBhvr>
                                        <p:cTn id="62" dur="500" fill="hold"/>
                                        <p:tgtEl>
                                          <p:spTgt spid="24784"/>
                                        </p:tgtEl>
                                        <p:attrNameLst>
                                          <p:attrName>fillcolor</p:attrName>
                                        </p:attrNameLst>
                                      </p:cBhvr>
                                      <p:by>
                                        <p:hsl h="0" s="12549" l="25098"/>
                                      </p:by>
                                    </p:animClr>
                                    <p:animClr clrSpc="hsl" dir="cw">
                                      <p:cBhvr>
                                        <p:cTn id="63" dur="500" fill="hold"/>
                                        <p:tgtEl>
                                          <p:spTgt spid="24784"/>
                                        </p:tgtEl>
                                        <p:attrNameLst>
                                          <p:attrName>stroke.color</p:attrName>
                                        </p:attrNameLst>
                                      </p:cBhvr>
                                      <p:by>
                                        <p:hsl h="0" s="12549" l="25098"/>
                                      </p:by>
                                    </p:animClr>
                                    <p:set>
                                      <p:cBhvr>
                                        <p:cTn id="64" dur="500" fill="hold"/>
                                        <p:tgtEl>
                                          <p:spTgt spid="24784"/>
                                        </p:tgtEl>
                                        <p:attrNameLst>
                                          <p:attrName>fill.type</p:attrName>
                                        </p:attrNameLst>
                                      </p:cBhvr>
                                      <p:to>
                                        <p:strVal val="solid"/>
                                      </p:to>
                                    </p:set>
                                  </p:childTnLst>
                                </p:cTn>
                              </p:par>
                              <p:par>
                                <p:cTn id="65" presetID="30" presetClass="emph" presetSubtype="0" fill="hold" grpId="1" nodeType="withEffect">
                                  <p:stCondLst>
                                    <p:cond delay="0"/>
                                  </p:stCondLst>
                                  <p:childTnLst>
                                    <p:animClr clrSpc="hsl" dir="cw">
                                      <p:cBhvr override="childStyle">
                                        <p:cTn id="66" dur="500" fill="hold"/>
                                        <p:tgtEl>
                                          <p:spTgt spid="24792"/>
                                        </p:tgtEl>
                                        <p:attrNameLst>
                                          <p:attrName>style.color</p:attrName>
                                        </p:attrNameLst>
                                      </p:cBhvr>
                                      <p:by>
                                        <p:hsl h="0" s="12549" l="25098"/>
                                      </p:by>
                                    </p:animClr>
                                    <p:animClr clrSpc="hsl" dir="cw">
                                      <p:cBhvr>
                                        <p:cTn id="67" dur="500" fill="hold"/>
                                        <p:tgtEl>
                                          <p:spTgt spid="24792"/>
                                        </p:tgtEl>
                                        <p:attrNameLst>
                                          <p:attrName>fillcolor</p:attrName>
                                        </p:attrNameLst>
                                      </p:cBhvr>
                                      <p:by>
                                        <p:hsl h="0" s="12549" l="25098"/>
                                      </p:by>
                                    </p:animClr>
                                    <p:animClr clrSpc="hsl" dir="cw">
                                      <p:cBhvr>
                                        <p:cTn id="68" dur="500" fill="hold"/>
                                        <p:tgtEl>
                                          <p:spTgt spid="24792"/>
                                        </p:tgtEl>
                                        <p:attrNameLst>
                                          <p:attrName>stroke.color</p:attrName>
                                        </p:attrNameLst>
                                      </p:cBhvr>
                                      <p:by>
                                        <p:hsl h="0" s="12549" l="25098"/>
                                      </p:by>
                                    </p:animClr>
                                    <p:set>
                                      <p:cBhvr>
                                        <p:cTn id="69" dur="500" fill="hold"/>
                                        <p:tgtEl>
                                          <p:spTgt spid="24792"/>
                                        </p:tgtEl>
                                        <p:attrNameLst>
                                          <p:attrName>fill.type</p:attrName>
                                        </p:attrNameLst>
                                      </p:cBhvr>
                                      <p:to>
                                        <p:strVal val="solid"/>
                                      </p:to>
                                    </p:set>
                                  </p:childTnLst>
                                </p:cTn>
                              </p:par>
                              <p:par>
                                <p:cTn id="70" presetID="30" presetClass="emph" presetSubtype="0" fill="hold" grpId="1" nodeType="withEffect">
                                  <p:stCondLst>
                                    <p:cond delay="0"/>
                                  </p:stCondLst>
                                  <p:childTnLst>
                                    <p:animClr clrSpc="hsl" dir="cw">
                                      <p:cBhvr override="childStyle">
                                        <p:cTn id="71" dur="500" fill="hold"/>
                                        <p:tgtEl>
                                          <p:spTgt spid="24798"/>
                                        </p:tgtEl>
                                        <p:attrNameLst>
                                          <p:attrName>style.color</p:attrName>
                                        </p:attrNameLst>
                                      </p:cBhvr>
                                      <p:by>
                                        <p:hsl h="0" s="12549" l="25098"/>
                                      </p:by>
                                    </p:animClr>
                                    <p:animClr clrSpc="hsl" dir="cw">
                                      <p:cBhvr>
                                        <p:cTn id="72" dur="500" fill="hold"/>
                                        <p:tgtEl>
                                          <p:spTgt spid="24798"/>
                                        </p:tgtEl>
                                        <p:attrNameLst>
                                          <p:attrName>fillcolor</p:attrName>
                                        </p:attrNameLst>
                                      </p:cBhvr>
                                      <p:by>
                                        <p:hsl h="0" s="12549" l="25098"/>
                                      </p:by>
                                    </p:animClr>
                                    <p:animClr clrSpc="hsl" dir="cw">
                                      <p:cBhvr>
                                        <p:cTn id="73" dur="500" fill="hold"/>
                                        <p:tgtEl>
                                          <p:spTgt spid="24798"/>
                                        </p:tgtEl>
                                        <p:attrNameLst>
                                          <p:attrName>stroke.color</p:attrName>
                                        </p:attrNameLst>
                                      </p:cBhvr>
                                      <p:by>
                                        <p:hsl h="0" s="12549" l="25098"/>
                                      </p:by>
                                    </p:animClr>
                                    <p:set>
                                      <p:cBhvr>
                                        <p:cTn id="74" dur="500" fill="hold"/>
                                        <p:tgtEl>
                                          <p:spTgt spid="24798"/>
                                        </p:tgtEl>
                                        <p:attrNameLst>
                                          <p:attrName>fill.type</p:attrName>
                                        </p:attrNameLst>
                                      </p:cBhvr>
                                      <p:to>
                                        <p:strVal val="solid"/>
                                      </p:to>
                                    </p:set>
                                  </p:childTnLst>
                                  <p:subTnLst>
                                    <p:audio>
                                      <p:cMediaNode>
                                        <p:cTn display="0" masterRel="sameClick">
                                          <p:stCondLst>
                                            <p:cond evt="begin" delay="0">
                                              <p:tn val="7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5" restart="whenNotActive" fill="hold" evtFilter="cancelBubble" nodeType="interactiveSeq">
                <p:stCondLst>
                  <p:cond evt="onClick" delay="0">
                    <p:tgtEl>
                      <p:spTgt spid="24873"/>
                    </p:tgtEl>
                  </p:cond>
                </p:stCondLst>
                <p:endSync evt="end" delay="0">
                  <p:rtn val="all"/>
                </p:endSync>
                <p:childTnLst>
                  <p:par>
                    <p:cTn id="76" fill="hold" nodeType="clickPar">
                      <p:stCondLst>
                        <p:cond delay="0"/>
                      </p:stCondLst>
                      <p:childTnLst>
                        <p:par>
                          <p:cTn id="77" fill="hold" nodeType="withGroup">
                            <p:stCondLst>
                              <p:cond delay="0"/>
                            </p:stCondLst>
                            <p:childTnLst>
                              <p:par>
                                <p:cTn id="78" presetID="36" presetClass="path" presetSubtype="0" accel="50000" decel="50000" fill="hold" grpId="0" nodeType="clickEffect">
                                  <p:stCondLst>
                                    <p:cond delay="0"/>
                                  </p:stCondLst>
                                  <p:childTnLst>
                                    <p:animMotion origin="layout" path="M -0.29584 0.0111 L -0.29584 -0.59607 C -0.29584 -0.86867 -0.25938 -1.203 -0.22917 -1.203 L -0.1625 -1.203 " pathEditMode="relative" rAng="0" ptsTypes="FfFF">
                                      <p:cBhvr>
                                        <p:cTn id="79" dur="500" fill="hold"/>
                                        <p:tgtEl>
                                          <p:spTgt spid="24580"/>
                                        </p:tgtEl>
                                        <p:attrNameLst>
                                          <p:attrName>ppt_x</p:attrName>
                                          <p:attrName>ppt_y</p:attrName>
                                        </p:attrNameLst>
                                      </p:cBhvr>
                                      <p:rCtr x="6667" y="-60717"/>
                                    </p:animMotion>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mph" presetSubtype="2" fill="hold" grpId="0" nodeType="clickEffect">
                                  <p:stCondLst>
                                    <p:cond delay="0"/>
                                  </p:stCondLst>
                                  <p:childTnLst>
                                    <p:animClr clrSpc="rgb" dir="cw">
                                      <p:cBhvr override="childStyle">
                                        <p:cTn id="83" dur="1000" fill="hold"/>
                                        <p:tgtEl>
                                          <p:spTgt spid="24732"/>
                                        </p:tgtEl>
                                        <p:attrNameLst>
                                          <p:attrName>style.color</p:attrName>
                                        </p:attrNameLst>
                                      </p:cBhvr>
                                      <p:to>
                                        <a:schemeClr val="tx2"/>
                                      </p:to>
                                    </p:animClr>
                                  </p:childTnLst>
                                </p:cTn>
                              </p:par>
                              <p:par>
                                <p:cTn id="84" presetID="3" presetClass="emph" presetSubtype="2" fill="hold" grpId="0" nodeType="withEffect">
                                  <p:stCondLst>
                                    <p:cond delay="0"/>
                                  </p:stCondLst>
                                  <p:childTnLst>
                                    <p:animClr clrSpc="rgb" dir="cw">
                                      <p:cBhvr override="childStyle">
                                        <p:cTn id="85" dur="1000" fill="hold"/>
                                        <p:tgtEl>
                                          <p:spTgt spid="24733">
                                            <p:txEl>
                                              <p:charRg st="4294967295" end="4294967295"/>
                                            </p:txEl>
                                          </p:spTgt>
                                        </p:tgtEl>
                                        <p:attrNameLst>
                                          <p:attrName>style.color</p:attrName>
                                        </p:attrNameLst>
                                      </p:cBhvr>
                                      <p:to>
                                        <a:schemeClr val="tx2"/>
                                      </p:to>
                                    </p:animClr>
                                  </p:childTnLst>
                                </p:cTn>
                              </p:par>
                              <p:par>
                                <p:cTn id="86" presetID="3" presetClass="emph" presetSubtype="2" fill="hold" grpId="0" nodeType="withEffect">
                                  <p:stCondLst>
                                    <p:cond delay="0"/>
                                  </p:stCondLst>
                                  <p:childTnLst>
                                    <p:animClr clrSpc="rgb" dir="cw">
                                      <p:cBhvr override="childStyle">
                                        <p:cTn id="87" dur="1000" fill="hold"/>
                                        <p:tgtEl>
                                          <p:spTgt spid="24734">
                                            <p:txEl>
                                              <p:charRg st="4294967295" end="4294967295"/>
                                            </p:txEl>
                                          </p:spTgt>
                                        </p:tgtEl>
                                        <p:attrNameLst>
                                          <p:attrName>style.color</p:attrName>
                                        </p:attrNameLst>
                                      </p:cBhvr>
                                      <p:to>
                                        <a:schemeClr val="tx2"/>
                                      </p:to>
                                    </p:animClr>
                                  </p:childTnLst>
                                </p:cTn>
                              </p:par>
                              <p:par>
                                <p:cTn id="88" presetID="3" presetClass="emph" presetSubtype="2" fill="hold" grpId="0" nodeType="withEffect">
                                  <p:stCondLst>
                                    <p:cond delay="0"/>
                                  </p:stCondLst>
                                  <p:childTnLst>
                                    <p:animClr clrSpc="rgb" dir="cw">
                                      <p:cBhvr override="childStyle">
                                        <p:cTn id="89" dur="1000" fill="hold"/>
                                        <p:tgtEl>
                                          <p:spTgt spid="24735">
                                            <p:txEl>
                                              <p:charRg st="4294967295" end="4294967295"/>
                                            </p:txEl>
                                          </p:spTgt>
                                        </p:tgtEl>
                                        <p:attrNameLst>
                                          <p:attrName>style.color</p:attrName>
                                        </p:attrNameLst>
                                      </p:cBhvr>
                                      <p:to>
                                        <a:schemeClr val="tx2"/>
                                      </p:to>
                                    </p:animClr>
                                  </p:childTnLst>
                                </p:cTn>
                              </p:par>
                              <p:par>
                                <p:cTn id="90" presetID="3" presetClass="emph" presetSubtype="2" fill="hold" grpId="0" nodeType="withEffect">
                                  <p:stCondLst>
                                    <p:cond delay="0"/>
                                  </p:stCondLst>
                                  <p:childTnLst>
                                    <p:animClr clrSpc="rgb" dir="cw">
                                      <p:cBhvr override="childStyle">
                                        <p:cTn id="91" dur="1000" fill="hold"/>
                                        <p:tgtEl>
                                          <p:spTgt spid="24736">
                                            <p:txEl>
                                              <p:charRg st="4294967295" end="4294967295"/>
                                            </p:txEl>
                                          </p:spTgt>
                                        </p:tgtEl>
                                        <p:attrNameLst>
                                          <p:attrName>style.color</p:attrName>
                                        </p:attrNameLst>
                                      </p:cBhvr>
                                      <p:to>
                                        <a:schemeClr val="tx2"/>
                                      </p:to>
                                    </p:animClr>
                                  </p:childTnLst>
                                </p:cTn>
                              </p:par>
                              <p:par>
                                <p:cTn id="92" presetID="3" presetClass="emph" presetSubtype="2" fill="hold" grpId="0" nodeType="withEffect">
                                  <p:stCondLst>
                                    <p:cond delay="0"/>
                                  </p:stCondLst>
                                  <p:childTnLst>
                                    <p:animClr clrSpc="rgb" dir="cw">
                                      <p:cBhvr override="childStyle">
                                        <p:cTn id="93" dur="1000" fill="hold"/>
                                        <p:tgtEl>
                                          <p:spTgt spid="24731">
                                            <p:txEl>
                                              <p:charRg st="4294967295" end="4294967295"/>
                                            </p:txEl>
                                          </p:spTgt>
                                        </p:tgtEl>
                                        <p:attrNameLst>
                                          <p:attrName>style.color</p:attrName>
                                        </p:attrNameLst>
                                      </p:cBhvr>
                                      <p:to>
                                        <a:schemeClr val="tx2"/>
                                      </p:to>
                                    </p:animClr>
                                  </p:childTnLst>
                                </p:cTn>
                              </p:par>
                              <p:par>
                                <p:cTn id="94" presetID="3" presetClass="emph" presetSubtype="2" fill="hold" grpId="0" nodeType="withEffect">
                                  <p:stCondLst>
                                    <p:cond delay="0"/>
                                  </p:stCondLst>
                                  <p:childTnLst>
                                    <p:animClr clrSpc="rgb" dir="cw">
                                      <p:cBhvr override="childStyle">
                                        <p:cTn id="95" dur="1000" fill="hold"/>
                                        <p:tgtEl>
                                          <p:spTgt spid="24730">
                                            <p:txEl>
                                              <p:charRg st="4294967295" end="4294967295"/>
                                            </p:txEl>
                                          </p:spTgt>
                                        </p:tgtEl>
                                        <p:attrNameLst>
                                          <p:attrName>style.color</p:attrName>
                                        </p:attrNameLst>
                                      </p:cBhvr>
                                      <p:to>
                                        <a:schemeClr val="tx2"/>
                                      </p:to>
                                    </p:animClr>
                                  </p:childTnLst>
                                </p:cTn>
                              </p:par>
                              <p:par>
                                <p:cTn id="96" presetID="3" presetClass="emph" presetSubtype="2" fill="hold" grpId="0" nodeType="withEffect">
                                  <p:stCondLst>
                                    <p:cond delay="0"/>
                                  </p:stCondLst>
                                  <p:childTnLst>
                                    <p:animClr clrSpc="rgb" dir="cw">
                                      <p:cBhvr override="childStyle">
                                        <p:cTn id="97" dur="1000" fill="hold"/>
                                        <p:tgtEl>
                                          <p:spTgt spid="24738">
                                            <p:txEl>
                                              <p:charRg st="4294967295" end="4294967295"/>
                                            </p:txEl>
                                          </p:spTgt>
                                        </p:tgtEl>
                                        <p:attrNameLst>
                                          <p:attrName>style.color</p:attrName>
                                        </p:attrNameLst>
                                      </p:cBhvr>
                                      <p:to>
                                        <a:schemeClr val="tx2"/>
                                      </p:to>
                                    </p:animClr>
                                  </p:childTnLst>
                                </p:cTn>
                              </p:par>
                              <p:par>
                                <p:cTn id="98" presetID="3" presetClass="emph" presetSubtype="2" fill="hold" grpId="0" nodeType="withEffect">
                                  <p:stCondLst>
                                    <p:cond delay="0"/>
                                  </p:stCondLst>
                                  <p:childTnLst>
                                    <p:animClr clrSpc="rgb" dir="cw">
                                      <p:cBhvr override="childStyle">
                                        <p:cTn id="99" dur="1000" fill="hold"/>
                                        <p:tgtEl>
                                          <p:spTgt spid="24737">
                                            <p:txEl>
                                              <p:charRg st="4294967295" end="4294967295"/>
                                            </p:txEl>
                                          </p:spTgt>
                                        </p:tgtEl>
                                        <p:attrNameLst>
                                          <p:attrName>style.color</p:attrName>
                                        </p:attrNameLst>
                                      </p:cBhvr>
                                      <p:to>
                                        <a:schemeClr val="tx2"/>
                                      </p:to>
                                    </p:animClr>
                                  </p:childTnLst>
                                </p:cTn>
                              </p:par>
                              <p:par>
                                <p:cTn id="100" presetID="4" presetClass="exit" presetSubtype="16" fill="hold" grpId="1" nodeType="withEffect">
                                  <p:stCondLst>
                                    <p:cond delay="0"/>
                                  </p:stCondLst>
                                  <p:childTnLst>
                                    <p:animEffect transition="out" filter="box(in)">
                                      <p:cBhvr>
                                        <p:cTn id="101" dur="500"/>
                                        <p:tgtEl>
                                          <p:spTgt spid="24580"/>
                                        </p:tgtEl>
                                      </p:cBhvr>
                                    </p:animEffect>
                                    <p:set>
                                      <p:cBhvr>
                                        <p:cTn id="102" dur="1" fill="hold">
                                          <p:stCondLst>
                                            <p:cond delay="499"/>
                                          </p:stCondLst>
                                        </p:cTn>
                                        <p:tgtEl>
                                          <p:spTgt spid="24580"/>
                                        </p:tgtEl>
                                        <p:attrNameLst>
                                          <p:attrName>style.visibility</p:attrName>
                                        </p:attrNameLst>
                                      </p:cBhvr>
                                      <p:to>
                                        <p:strVal val="hidden"/>
                                      </p:to>
                                    </p:set>
                                  </p:childTnLst>
                                </p:cTn>
                              </p:par>
                            </p:childTnLst>
                          </p:cTn>
                        </p:par>
                      </p:childTnLst>
                    </p:cTn>
                  </p:par>
                </p:childTnLst>
              </p:cTn>
              <p:nextCondLst>
                <p:cond evt="onClick" delay="0">
                  <p:tgtEl>
                    <p:spTgt spid="24873"/>
                  </p:tgtEl>
                </p:cond>
              </p:nextCondLst>
            </p:seq>
            <p:seq concurrent="1" nextAc="seek">
              <p:cTn id="103" restart="whenNotActive" fill="hold" evtFilter="cancelBubble" nodeType="interactiveSeq">
                <p:stCondLst>
                  <p:cond evt="onClick" delay="0">
                    <p:tgtEl>
                      <p:spTgt spid="24874"/>
                    </p:tgtEl>
                  </p:cond>
                </p:stCondLst>
                <p:endSync evt="end" delay="0">
                  <p:rtn val="all"/>
                </p:endSync>
                <p:childTnLst>
                  <p:par>
                    <p:cTn id="104" fill="hold" nodeType="clickPar">
                      <p:stCondLst>
                        <p:cond delay="0"/>
                      </p:stCondLst>
                      <p:childTnLst>
                        <p:par>
                          <p:cTn id="105" fill="hold" nodeType="withGroup">
                            <p:stCondLst>
                              <p:cond delay="0"/>
                            </p:stCondLst>
                            <p:childTnLst>
                              <p:par>
                                <p:cTn id="106" presetID="0" presetClass="path" presetSubtype="0" accel="50000" decel="50000" fill="hold" nodeType="clickEffect">
                                  <p:stCondLst>
                                    <p:cond delay="0"/>
                                  </p:stCondLst>
                                  <p:childTnLst>
                                    <p:animMotion origin="layout" path="M 0 -4.04624E-6 C 0.41424 -0.32508 0.82865 -0.64971 0.9434 -0.8393 C 1.05833 -1.02913 0.72917 -1.08994 0.68924 -1.13896 C 0.64913 -1.18751 0.67587 -1.16092 0.70295 -1.13364 " pathEditMode="relative" rAng="0" ptsTypes="aaaA">
                                      <p:cBhvr>
                                        <p:cTn id="107" dur="1000" fill="hold"/>
                                        <p:tgtEl>
                                          <p:spTgt spid="24586"/>
                                        </p:tgtEl>
                                        <p:attrNameLst>
                                          <p:attrName>ppt_x</p:attrName>
                                          <p:attrName>ppt_y</p:attrName>
                                        </p:attrNameLst>
                                      </p:cBhvr>
                                      <p:rCtr x="52917" y="-59376"/>
                                    </p:animMotion>
                                  </p:childTnLst>
                                </p:cTn>
                              </p:par>
                            </p:childTnLst>
                          </p:cTn>
                        </p:par>
                      </p:childTnLst>
                    </p:cTn>
                  </p:par>
                  <p:par>
                    <p:cTn id="108" fill="hold" nodeType="clickPar">
                      <p:stCondLst>
                        <p:cond delay="indefinite"/>
                      </p:stCondLst>
                      <p:childTnLst>
                        <p:par>
                          <p:cTn id="109" fill="hold" nodeType="withGroup">
                            <p:stCondLst>
                              <p:cond delay="0"/>
                            </p:stCondLst>
                            <p:childTnLst>
                              <p:par>
                                <p:cTn id="110" presetID="3" presetClass="emph" presetSubtype="2" fill="hold" grpId="0" nodeType="clickEffect">
                                  <p:stCondLst>
                                    <p:cond delay="0"/>
                                  </p:stCondLst>
                                  <p:childTnLst>
                                    <p:animClr clrSpc="rgb" dir="cw">
                                      <p:cBhvr override="childStyle">
                                        <p:cTn id="111" dur="500" fill="hold"/>
                                        <p:tgtEl>
                                          <p:spTgt spid="24742"/>
                                        </p:tgtEl>
                                        <p:attrNameLst>
                                          <p:attrName>style.color</p:attrName>
                                        </p:attrNameLst>
                                      </p:cBhvr>
                                      <p:to>
                                        <a:schemeClr val="tx2"/>
                                      </p:to>
                                    </p:animClr>
                                  </p:childTnLst>
                                </p:cTn>
                              </p:par>
                              <p:par>
                                <p:cTn id="112" presetID="3" presetClass="emph" presetSubtype="2" fill="hold" grpId="0" nodeType="withEffect">
                                  <p:stCondLst>
                                    <p:cond delay="0"/>
                                  </p:stCondLst>
                                  <p:childTnLst>
                                    <p:animClr clrSpc="rgb" dir="cw">
                                      <p:cBhvr override="childStyle">
                                        <p:cTn id="113" dur="500" fill="hold"/>
                                        <p:tgtEl>
                                          <p:spTgt spid="24741">
                                            <p:txEl>
                                              <p:charRg st="4294967295" end="4294967295"/>
                                            </p:txEl>
                                          </p:spTgt>
                                        </p:tgtEl>
                                        <p:attrNameLst>
                                          <p:attrName>style.color</p:attrName>
                                        </p:attrNameLst>
                                      </p:cBhvr>
                                      <p:to>
                                        <a:schemeClr val="tx2"/>
                                      </p:to>
                                    </p:animClr>
                                  </p:childTnLst>
                                </p:cTn>
                              </p:par>
                              <p:par>
                                <p:cTn id="114" presetID="3" presetClass="emph" presetSubtype="2" fill="hold" grpId="0" nodeType="withEffect">
                                  <p:stCondLst>
                                    <p:cond delay="0"/>
                                  </p:stCondLst>
                                  <p:childTnLst>
                                    <p:animClr clrSpc="rgb" dir="cw">
                                      <p:cBhvr override="childStyle">
                                        <p:cTn id="115" dur="500" fill="hold"/>
                                        <p:tgtEl>
                                          <p:spTgt spid="24740">
                                            <p:txEl>
                                              <p:charRg st="4294967295" end="4294967295"/>
                                            </p:txEl>
                                          </p:spTgt>
                                        </p:tgtEl>
                                        <p:attrNameLst>
                                          <p:attrName>style.color</p:attrName>
                                        </p:attrNameLst>
                                      </p:cBhvr>
                                      <p:to>
                                        <a:schemeClr val="tx2"/>
                                      </p:to>
                                    </p:animClr>
                                  </p:childTnLst>
                                </p:cTn>
                              </p:par>
                              <p:par>
                                <p:cTn id="116" presetID="3" presetClass="emph" presetSubtype="2" fill="hold" grpId="0" nodeType="withEffect">
                                  <p:stCondLst>
                                    <p:cond delay="0"/>
                                  </p:stCondLst>
                                  <p:childTnLst>
                                    <p:animClr clrSpc="rgb" dir="cw">
                                      <p:cBhvr override="childStyle">
                                        <p:cTn id="117" dur="500" fill="hold"/>
                                        <p:tgtEl>
                                          <p:spTgt spid="24739">
                                            <p:txEl>
                                              <p:charRg st="4294967295" end="4294967295"/>
                                            </p:txEl>
                                          </p:spTgt>
                                        </p:tgtEl>
                                        <p:attrNameLst>
                                          <p:attrName>style.color</p:attrName>
                                        </p:attrNameLst>
                                      </p:cBhvr>
                                      <p:to>
                                        <a:schemeClr val="tx2"/>
                                      </p:to>
                                    </p:animClr>
                                  </p:childTnLst>
                                </p:cTn>
                              </p:par>
                              <p:par>
                                <p:cTn id="118" presetID="3" presetClass="emph" presetSubtype="2" fill="hold" grpId="0" nodeType="withEffect">
                                  <p:stCondLst>
                                    <p:cond delay="0"/>
                                  </p:stCondLst>
                                  <p:childTnLst>
                                    <p:animClr clrSpc="rgb" dir="cw">
                                      <p:cBhvr override="childStyle">
                                        <p:cTn id="119" dur="500" fill="hold"/>
                                        <p:tgtEl>
                                          <p:spTgt spid="24744">
                                            <p:txEl>
                                              <p:charRg st="4294967295" end="4294967295"/>
                                            </p:txEl>
                                          </p:spTgt>
                                        </p:tgtEl>
                                        <p:attrNameLst>
                                          <p:attrName>style.color</p:attrName>
                                        </p:attrNameLst>
                                      </p:cBhvr>
                                      <p:to>
                                        <a:schemeClr val="tx2"/>
                                      </p:to>
                                    </p:animClr>
                                  </p:childTnLst>
                                </p:cTn>
                              </p:par>
                              <p:par>
                                <p:cTn id="120" presetID="3" presetClass="emph" presetSubtype="2" fill="hold" grpId="0" nodeType="withEffect">
                                  <p:stCondLst>
                                    <p:cond delay="0"/>
                                  </p:stCondLst>
                                  <p:childTnLst>
                                    <p:animClr clrSpc="rgb" dir="cw">
                                      <p:cBhvr override="childStyle">
                                        <p:cTn id="121" dur="500" fill="hold"/>
                                        <p:tgtEl>
                                          <p:spTgt spid="24743">
                                            <p:txEl>
                                              <p:charRg st="4294967295" end="4294967295"/>
                                            </p:txEl>
                                          </p:spTgt>
                                        </p:tgtEl>
                                        <p:attrNameLst>
                                          <p:attrName>style.color</p:attrName>
                                        </p:attrNameLst>
                                      </p:cBhvr>
                                      <p:to>
                                        <a:schemeClr val="tx2"/>
                                      </p:to>
                                    </p:animClr>
                                  </p:childTnLst>
                                </p:cTn>
                              </p:par>
                              <p:par>
                                <p:cTn id="122" presetID="4" presetClass="exit" presetSubtype="32" fill="hold" grpId="0" nodeType="withEffect">
                                  <p:stCondLst>
                                    <p:cond delay="0"/>
                                  </p:stCondLst>
                                  <p:childTnLst>
                                    <p:animEffect transition="out" filter="box(out)">
                                      <p:cBhvr>
                                        <p:cTn id="123" dur="500"/>
                                        <p:tgtEl>
                                          <p:spTgt spid="24586"/>
                                        </p:tgtEl>
                                      </p:cBhvr>
                                    </p:animEffect>
                                    <p:set>
                                      <p:cBhvr>
                                        <p:cTn id="124" dur="1" fill="hold">
                                          <p:stCondLst>
                                            <p:cond delay="499"/>
                                          </p:stCondLst>
                                        </p:cTn>
                                        <p:tgtEl>
                                          <p:spTgt spid="24586"/>
                                        </p:tgtEl>
                                        <p:attrNameLst>
                                          <p:attrName>style.visibility</p:attrName>
                                        </p:attrNameLst>
                                      </p:cBhvr>
                                      <p:to>
                                        <p:strVal val="hidden"/>
                                      </p:to>
                                    </p:set>
                                  </p:childTnLst>
                                </p:cTn>
                              </p:par>
                            </p:childTnLst>
                          </p:cTn>
                        </p:par>
                      </p:childTnLst>
                    </p:cTn>
                  </p:par>
                </p:childTnLst>
              </p:cTn>
              <p:nextCondLst>
                <p:cond evt="onClick" delay="0">
                  <p:tgtEl>
                    <p:spTgt spid="24874"/>
                  </p:tgtEl>
                </p:cond>
              </p:nextCondLst>
            </p:seq>
            <p:seq concurrent="1" nextAc="seek">
              <p:cTn id="125" restart="whenNotActive" fill="hold" evtFilter="cancelBubble" nodeType="interactiveSeq">
                <p:stCondLst>
                  <p:cond evt="onClick" delay="0">
                    <p:tgtEl>
                      <p:spTgt spid="24875"/>
                    </p:tgtEl>
                  </p:cond>
                </p:stCondLst>
                <p:endSync evt="end" delay="0">
                  <p:rtn val="all"/>
                </p:endSync>
                <p:childTnLst>
                  <p:par>
                    <p:cTn id="126" fill="hold" nodeType="clickPar">
                      <p:stCondLst>
                        <p:cond delay="0"/>
                      </p:stCondLst>
                      <p:childTnLst>
                        <p:par>
                          <p:cTn id="127" fill="hold" nodeType="withGroup">
                            <p:stCondLst>
                              <p:cond delay="0"/>
                            </p:stCondLst>
                            <p:childTnLst>
                              <p:par>
                                <p:cTn id="128" presetID="0" presetClass="path" presetSubtype="0" accel="50000" decel="50000" fill="hold" grpId="0" nodeType="clickEffect">
                                  <p:stCondLst>
                                    <p:cond delay="0"/>
                                  </p:stCondLst>
                                  <p:childTnLst>
                                    <p:animMotion origin="layout" path="M -0.00052 -1.7341E-7 C -0.00486 -0.27214 -0.00902 -0.54405 0.05556 -0.75121 C 0.12032 -0.95838 0.33247 -1.16116 0.3875 -1.24301 " pathEditMode="relative" rAng="0" ptsTypes="aaA">
                                      <p:cBhvr>
                                        <p:cTn id="129" dur="500" fill="hold"/>
                                        <p:tgtEl>
                                          <p:spTgt spid="24587"/>
                                        </p:tgtEl>
                                        <p:attrNameLst>
                                          <p:attrName>ppt_x</p:attrName>
                                          <p:attrName>ppt_y</p:attrName>
                                        </p:attrNameLst>
                                      </p:cBhvr>
                                      <p:rCtr x="18976" y="-62150"/>
                                    </p:animMotion>
                                  </p:childTnLst>
                                </p:cTn>
                              </p:par>
                            </p:childTnLst>
                          </p:cTn>
                        </p:par>
                      </p:childTnLst>
                    </p:cTn>
                  </p:par>
                  <p:par>
                    <p:cTn id="130" fill="hold" nodeType="clickPar">
                      <p:stCondLst>
                        <p:cond delay="indefinite"/>
                      </p:stCondLst>
                      <p:childTnLst>
                        <p:par>
                          <p:cTn id="131" fill="hold" nodeType="withGroup">
                            <p:stCondLst>
                              <p:cond delay="0"/>
                            </p:stCondLst>
                            <p:childTnLst>
                              <p:par>
                                <p:cTn id="132" presetID="3" presetClass="emph" presetSubtype="2" fill="hold" grpId="0" nodeType="clickEffect">
                                  <p:stCondLst>
                                    <p:cond delay="0"/>
                                  </p:stCondLst>
                                  <p:childTnLst>
                                    <p:animClr clrSpc="rgb" dir="cw">
                                      <p:cBhvr override="childStyle">
                                        <p:cTn id="133" dur="500" fill="hold"/>
                                        <p:tgtEl>
                                          <p:spTgt spid="24745">
                                            <p:txEl>
                                              <p:charRg st="4294967295" end="4294967295"/>
                                            </p:txEl>
                                          </p:spTgt>
                                        </p:tgtEl>
                                        <p:attrNameLst>
                                          <p:attrName>style.color</p:attrName>
                                        </p:attrNameLst>
                                      </p:cBhvr>
                                      <p:to>
                                        <a:schemeClr val="tx2"/>
                                      </p:to>
                                    </p:animClr>
                                  </p:childTnLst>
                                </p:cTn>
                              </p:par>
                              <p:par>
                                <p:cTn id="134" presetID="3" presetClass="emph" presetSubtype="2" fill="hold" grpId="0" nodeType="withEffect">
                                  <p:stCondLst>
                                    <p:cond delay="0"/>
                                  </p:stCondLst>
                                  <p:childTnLst>
                                    <p:animClr clrSpc="rgb" dir="cw">
                                      <p:cBhvr override="childStyle">
                                        <p:cTn id="135" dur="500" fill="hold"/>
                                        <p:tgtEl>
                                          <p:spTgt spid="24746"/>
                                        </p:tgtEl>
                                        <p:attrNameLst>
                                          <p:attrName>style.color</p:attrName>
                                        </p:attrNameLst>
                                      </p:cBhvr>
                                      <p:to>
                                        <a:schemeClr val="tx2"/>
                                      </p:to>
                                    </p:animClr>
                                  </p:childTnLst>
                                </p:cTn>
                              </p:par>
                              <p:par>
                                <p:cTn id="136" presetID="3" presetClass="emph" presetSubtype="2" fill="hold" grpId="0" nodeType="withEffect">
                                  <p:stCondLst>
                                    <p:cond delay="0"/>
                                  </p:stCondLst>
                                  <p:childTnLst>
                                    <p:animClr clrSpc="rgb" dir="cw">
                                      <p:cBhvr override="childStyle">
                                        <p:cTn id="137" dur="500" fill="hold"/>
                                        <p:tgtEl>
                                          <p:spTgt spid="24747">
                                            <p:txEl>
                                              <p:charRg st="4294967295" end="4294967295"/>
                                            </p:txEl>
                                          </p:spTgt>
                                        </p:tgtEl>
                                        <p:attrNameLst>
                                          <p:attrName>style.color</p:attrName>
                                        </p:attrNameLst>
                                      </p:cBhvr>
                                      <p:to>
                                        <a:schemeClr val="tx2"/>
                                      </p:to>
                                    </p:animClr>
                                  </p:childTnLst>
                                </p:cTn>
                              </p:par>
                              <p:par>
                                <p:cTn id="138" presetID="3" presetClass="emph" presetSubtype="2" fill="hold" grpId="0" nodeType="withEffect">
                                  <p:stCondLst>
                                    <p:cond delay="0"/>
                                  </p:stCondLst>
                                  <p:childTnLst>
                                    <p:animClr clrSpc="rgb" dir="cw">
                                      <p:cBhvr override="childStyle">
                                        <p:cTn id="139" dur="500" fill="hold"/>
                                        <p:tgtEl>
                                          <p:spTgt spid="24748">
                                            <p:txEl>
                                              <p:charRg st="4294967295" end="4294967295"/>
                                            </p:txEl>
                                          </p:spTgt>
                                        </p:tgtEl>
                                        <p:attrNameLst>
                                          <p:attrName>style.color</p:attrName>
                                        </p:attrNameLst>
                                      </p:cBhvr>
                                      <p:to>
                                        <a:schemeClr val="tx2"/>
                                      </p:to>
                                    </p:animClr>
                                  </p:childTnLst>
                                </p:cTn>
                              </p:par>
                              <p:par>
                                <p:cTn id="140" presetID="3" presetClass="emph" presetSubtype="2" fill="hold" grpId="0" nodeType="withEffect">
                                  <p:stCondLst>
                                    <p:cond delay="0"/>
                                  </p:stCondLst>
                                  <p:childTnLst>
                                    <p:animClr clrSpc="rgb" dir="cw">
                                      <p:cBhvr override="childStyle">
                                        <p:cTn id="141" dur="500" fill="hold"/>
                                        <p:tgtEl>
                                          <p:spTgt spid="24749">
                                            <p:txEl>
                                              <p:charRg st="4294967295" end="4294967295"/>
                                            </p:txEl>
                                          </p:spTgt>
                                        </p:tgtEl>
                                        <p:attrNameLst>
                                          <p:attrName>style.color</p:attrName>
                                        </p:attrNameLst>
                                      </p:cBhvr>
                                      <p:to>
                                        <a:schemeClr val="tx2"/>
                                      </p:to>
                                    </p:animClr>
                                  </p:childTnLst>
                                </p:cTn>
                              </p:par>
                              <p:par>
                                <p:cTn id="142" presetID="3" presetClass="emph" presetSubtype="2" fill="hold" grpId="0" nodeType="withEffect">
                                  <p:stCondLst>
                                    <p:cond delay="0"/>
                                  </p:stCondLst>
                                  <p:childTnLst>
                                    <p:animClr clrSpc="rgb" dir="cw">
                                      <p:cBhvr override="childStyle">
                                        <p:cTn id="143" dur="500" fill="hold"/>
                                        <p:tgtEl>
                                          <p:spTgt spid="24750">
                                            <p:txEl>
                                              <p:charRg st="4294967295" end="4294967295"/>
                                            </p:txEl>
                                          </p:spTgt>
                                        </p:tgtEl>
                                        <p:attrNameLst>
                                          <p:attrName>style.color</p:attrName>
                                        </p:attrNameLst>
                                      </p:cBhvr>
                                      <p:to>
                                        <a:schemeClr val="tx2"/>
                                      </p:to>
                                    </p:animClr>
                                  </p:childTnLst>
                                </p:cTn>
                              </p:par>
                              <p:par>
                                <p:cTn id="144" presetID="4" presetClass="exit" presetSubtype="32" fill="hold" grpId="1" nodeType="withEffect">
                                  <p:stCondLst>
                                    <p:cond delay="0"/>
                                  </p:stCondLst>
                                  <p:childTnLst>
                                    <p:animEffect transition="out" filter="box(out)">
                                      <p:cBhvr>
                                        <p:cTn id="145" dur="500"/>
                                        <p:tgtEl>
                                          <p:spTgt spid="24587"/>
                                        </p:tgtEl>
                                      </p:cBhvr>
                                    </p:animEffect>
                                    <p:set>
                                      <p:cBhvr>
                                        <p:cTn id="146" dur="1" fill="hold">
                                          <p:stCondLst>
                                            <p:cond delay="499"/>
                                          </p:stCondLst>
                                        </p:cTn>
                                        <p:tgtEl>
                                          <p:spTgt spid="24587"/>
                                        </p:tgtEl>
                                        <p:attrNameLst>
                                          <p:attrName>style.visibility</p:attrName>
                                        </p:attrNameLst>
                                      </p:cBhvr>
                                      <p:to>
                                        <p:strVal val="hidden"/>
                                      </p:to>
                                    </p:set>
                                  </p:childTnLst>
                                </p:cTn>
                              </p:par>
                            </p:childTnLst>
                          </p:cTn>
                        </p:par>
                      </p:childTnLst>
                    </p:cTn>
                  </p:par>
                </p:childTnLst>
              </p:cTn>
              <p:nextCondLst>
                <p:cond evt="onClick" delay="0">
                  <p:tgtEl>
                    <p:spTgt spid="24875"/>
                  </p:tgtEl>
                </p:cond>
              </p:nextCondLst>
            </p:seq>
            <p:seq concurrent="1" nextAc="seek">
              <p:cTn id="147" restart="whenNotActive" fill="hold" evtFilter="cancelBubble" nodeType="interactiveSeq">
                <p:stCondLst>
                  <p:cond evt="onClick" delay="0">
                    <p:tgtEl>
                      <p:spTgt spid="24876"/>
                    </p:tgtEl>
                  </p:cond>
                </p:stCondLst>
                <p:endSync evt="end" delay="0">
                  <p:rtn val="all"/>
                </p:endSync>
                <p:childTnLst>
                  <p:par>
                    <p:cTn id="148" fill="hold" nodeType="clickPar">
                      <p:stCondLst>
                        <p:cond delay="0"/>
                      </p:stCondLst>
                      <p:childTnLst>
                        <p:par>
                          <p:cTn id="149" fill="hold" nodeType="withGroup">
                            <p:stCondLst>
                              <p:cond delay="0"/>
                            </p:stCondLst>
                            <p:childTnLst>
                              <p:par>
                                <p:cTn id="150" presetID="64" presetClass="path" presetSubtype="0" accel="50000" decel="50000" fill="hold" grpId="0" nodeType="clickEffect">
                                  <p:stCondLst>
                                    <p:cond delay="0"/>
                                  </p:stCondLst>
                                  <p:childTnLst>
                                    <p:animMotion origin="layout" path="M -3.33333E-6 2.22222E-6 L -0.10833 -1.30278 " pathEditMode="relative" rAng="0" ptsTypes="AA">
                                      <p:cBhvr>
                                        <p:cTn id="151" dur="1000" fill="hold"/>
                                        <p:tgtEl>
                                          <p:spTgt spid="24588"/>
                                        </p:tgtEl>
                                        <p:attrNameLst>
                                          <p:attrName>ppt_x</p:attrName>
                                          <p:attrName>ppt_y</p:attrName>
                                        </p:attrNameLst>
                                      </p:cBhvr>
                                      <p:rCtr x="-5417" y="-65139"/>
                                    </p:animMotion>
                                  </p:childTnLst>
                                </p:cTn>
                              </p:par>
                            </p:childTnLst>
                          </p:cTn>
                        </p:par>
                      </p:childTnLst>
                    </p:cTn>
                  </p:par>
                  <p:par>
                    <p:cTn id="152" fill="hold" nodeType="clickPar">
                      <p:stCondLst>
                        <p:cond delay="indefinite"/>
                      </p:stCondLst>
                      <p:childTnLst>
                        <p:par>
                          <p:cTn id="153" fill="hold" nodeType="withGroup">
                            <p:stCondLst>
                              <p:cond delay="0"/>
                            </p:stCondLst>
                            <p:childTnLst>
                              <p:par>
                                <p:cTn id="154" presetID="3" presetClass="emph" presetSubtype="2" fill="hold" grpId="0" nodeType="clickEffect">
                                  <p:stCondLst>
                                    <p:cond delay="0"/>
                                  </p:stCondLst>
                                  <p:childTnLst>
                                    <p:animClr clrSpc="rgb" dir="cw">
                                      <p:cBhvr override="childStyle">
                                        <p:cTn id="155" dur="500" fill="hold"/>
                                        <p:tgtEl>
                                          <p:spTgt spid="24754">
                                            <p:txEl>
                                              <p:charRg st="4294967295" end="4294967295"/>
                                            </p:txEl>
                                          </p:spTgt>
                                        </p:tgtEl>
                                        <p:attrNameLst>
                                          <p:attrName>style.color</p:attrName>
                                        </p:attrNameLst>
                                      </p:cBhvr>
                                      <p:to>
                                        <a:schemeClr val="tx2"/>
                                      </p:to>
                                    </p:animClr>
                                  </p:childTnLst>
                                </p:cTn>
                              </p:par>
                              <p:par>
                                <p:cTn id="156" presetID="3" presetClass="emph" presetSubtype="2" fill="hold" grpId="0" nodeType="withEffect">
                                  <p:stCondLst>
                                    <p:cond delay="0"/>
                                  </p:stCondLst>
                                  <p:childTnLst>
                                    <p:animClr clrSpc="rgb" dir="cw">
                                      <p:cBhvr override="childStyle">
                                        <p:cTn id="157" dur="500" fill="hold"/>
                                        <p:tgtEl>
                                          <p:spTgt spid="24757"/>
                                        </p:tgtEl>
                                        <p:attrNameLst>
                                          <p:attrName>style.color</p:attrName>
                                        </p:attrNameLst>
                                      </p:cBhvr>
                                      <p:to>
                                        <a:schemeClr val="tx2"/>
                                      </p:to>
                                    </p:animClr>
                                  </p:childTnLst>
                                </p:cTn>
                              </p:par>
                              <p:par>
                                <p:cTn id="158" presetID="3" presetClass="emph" presetSubtype="2" fill="hold" grpId="0" nodeType="withEffect">
                                  <p:stCondLst>
                                    <p:cond delay="0"/>
                                  </p:stCondLst>
                                  <p:childTnLst>
                                    <p:animClr clrSpc="rgb" dir="cw">
                                      <p:cBhvr override="childStyle">
                                        <p:cTn id="159" dur="500" fill="hold"/>
                                        <p:tgtEl>
                                          <p:spTgt spid="24758">
                                            <p:txEl>
                                              <p:charRg st="4294967295" end="4294967295"/>
                                            </p:txEl>
                                          </p:spTgt>
                                        </p:tgtEl>
                                        <p:attrNameLst>
                                          <p:attrName>style.color</p:attrName>
                                        </p:attrNameLst>
                                      </p:cBhvr>
                                      <p:to>
                                        <a:schemeClr val="tx2"/>
                                      </p:to>
                                    </p:animClr>
                                  </p:childTnLst>
                                </p:cTn>
                              </p:par>
                              <p:par>
                                <p:cTn id="160" presetID="4" presetClass="exit" presetSubtype="16" fill="hold" grpId="1" nodeType="withEffect">
                                  <p:stCondLst>
                                    <p:cond delay="0"/>
                                  </p:stCondLst>
                                  <p:childTnLst>
                                    <p:animEffect transition="out" filter="box(in)">
                                      <p:cBhvr>
                                        <p:cTn id="161" dur="500"/>
                                        <p:tgtEl>
                                          <p:spTgt spid="24588"/>
                                        </p:tgtEl>
                                      </p:cBhvr>
                                    </p:animEffect>
                                    <p:set>
                                      <p:cBhvr>
                                        <p:cTn id="162" dur="1" fill="hold">
                                          <p:stCondLst>
                                            <p:cond delay="499"/>
                                          </p:stCondLst>
                                        </p:cTn>
                                        <p:tgtEl>
                                          <p:spTgt spid="24588"/>
                                        </p:tgtEl>
                                        <p:attrNameLst>
                                          <p:attrName>style.visibility</p:attrName>
                                        </p:attrNameLst>
                                      </p:cBhvr>
                                      <p:to>
                                        <p:strVal val="hidden"/>
                                      </p:to>
                                    </p:set>
                                  </p:childTnLst>
                                </p:cTn>
                              </p:par>
                            </p:childTnLst>
                          </p:cTn>
                        </p:par>
                      </p:childTnLst>
                    </p:cTn>
                  </p:par>
                </p:childTnLst>
              </p:cTn>
              <p:nextCondLst>
                <p:cond evt="onClick" delay="0">
                  <p:tgtEl>
                    <p:spTgt spid="24876"/>
                  </p:tgtEl>
                </p:cond>
              </p:nextCondLst>
            </p:seq>
            <p:seq concurrent="1" nextAc="seek">
              <p:cTn id="163" restart="whenNotActive" fill="hold" evtFilter="cancelBubble" nodeType="interactiveSeq">
                <p:stCondLst>
                  <p:cond evt="onClick" delay="0">
                    <p:tgtEl>
                      <p:spTgt spid="24877"/>
                    </p:tgtEl>
                  </p:cond>
                </p:stCondLst>
                <p:endSync evt="end" delay="0">
                  <p:rtn val="all"/>
                </p:endSync>
                <p:childTnLst>
                  <p:par>
                    <p:cTn id="164" fill="hold" nodeType="clickPar">
                      <p:stCondLst>
                        <p:cond delay="0"/>
                      </p:stCondLst>
                      <p:childTnLst>
                        <p:par>
                          <p:cTn id="165" fill="hold" nodeType="withGroup">
                            <p:stCondLst>
                              <p:cond delay="0"/>
                            </p:stCondLst>
                            <p:childTnLst>
                              <p:par>
                                <p:cTn id="166" presetID="36" presetClass="path" presetSubtype="0" accel="50000" decel="50000" fill="hold" grpId="0" nodeType="clickEffect">
                                  <p:stCondLst>
                                    <p:cond delay="0"/>
                                  </p:stCondLst>
                                  <p:childTnLst>
                                    <p:animMotion origin="layout" path="M -0.05 1.15607E-6 L -0.05 -0.55723 C -0.05 -0.80717 -0.16267 -1.11422 -0.25417 -1.11422 L -0.45833 -1.11422 " pathEditMode="relative" rAng="0" ptsTypes="FfFF">
                                      <p:cBhvr>
                                        <p:cTn id="167" dur="500" fill="hold"/>
                                        <p:tgtEl>
                                          <p:spTgt spid="24589"/>
                                        </p:tgtEl>
                                        <p:attrNameLst>
                                          <p:attrName>ppt_x</p:attrName>
                                          <p:attrName>ppt_y</p:attrName>
                                        </p:attrNameLst>
                                      </p:cBhvr>
                                      <p:rCtr x="-20417" y="-55723"/>
                                    </p:animMotion>
                                  </p:childTnLst>
                                </p:cTn>
                              </p:par>
                            </p:childTnLst>
                          </p:cTn>
                        </p:par>
                      </p:childTnLst>
                    </p:cTn>
                  </p:par>
                  <p:par>
                    <p:cTn id="168" fill="hold" nodeType="clickPar">
                      <p:stCondLst>
                        <p:cond delay="indefinite"/>
                      </p:stCondLst>
                      <p:childTnLst>
                        <p:par>
                          <p:cTn id="169" fill="hold" nodeType="withGroup">
                            <p:stCondLst>
                              <p:cond delay="0"/>
                            </p:stCondLst>
                            <p:childTnLst>
                              <p:par>
                                <p:cTn id="170" presetID="3" presetClass="emph" presetSubtype="2" fill="hold" grpId="0" nodeType="clickEffect">
                                  <p:stCondLst>
                                    <p:cond delay="0"/>
                                  </p:stCondLst>
                                  <p:childTnLst>
                                    <p:animClr clrSpc="rgb" dir="cw">
                                      <p:cBhvr override="childStyle">
                                        <p:cTn id="171" dur="500" fill="hold"/>
                                        <p:tgtEl>
                                          <p:spTgt spid="24767">
                                            <p:txEl>
                                              <p:charRg st="4294967295" end="4294967295"/>
                                            </p:txEl>
                                          </p:spTgt>
                                        </p:tgtEl>
                                        <p:attrNameLst>
                                          <p:attrName>style.color</p:attrName>
                                        </p:attrNameLst>
                                      </p:cBhvr>
                                      <p:to>
                                        <a:schemeClr val="tx2"/>
                                      </p:to>
                                    </p:animClr>
                                  </p:childTnLst>
                                </p:cTn>
                              </p:par>
                              <p:par>
                                <p:cTn id="172" presetID="3" presetClass="emph" presetSubtype="2" fill="hold" grpId="0" nodeType="withEffect">
                                  <p:stCondLst>
                                    <p:cond delay="0"/>
                                  </p:stCondLst>
                                  <p:childTnLst>
                                    <p:animClr clrSpc="rgb" dir="cw">
                                      <p:cBhvr override="childStyle">
                                        <p:cTn id="173" dur="500" fill="hold"/>
                                        <p:tgtEl>
                                          <p:spTgt spid="24766">
                                            <p:txEl>
                                              <p:charRg st="4294967295" end="4294967295"/>
                                            </p:txEl>
                                          </p:spTgt>
                                        </p:tgtEl>
                                        <p:attrNameLst>
                                          <p:attrName>style.color</p:attrName>
                                        </p:attrNameLst>
                                      </p:cBhvr>
                                      <p:to>
                                        <a:schemeClr val="tx2"/>
                                      </p:to>
                                    </p:animClr>
                                  </p:childTnLst>
                                </p:cTn>
                              </p:par>
                              <p:par>
                                <p:cTn id="174" presetID="3" presetClass="emph" presetSubtype="2" fill="hold" grpId="0" nodeType="withEffect">
                                  <p:stCondLst>
                                    <p:cond delay="0"/>
                                  </p:stCondLst>
                                  <p:childTnLst>
                                    <p:animClr clrSpc="rgb" dir="cw">
                                      <p:cBhvr override="childStyle">
                                        <p:cTn id="175" dur="500" fill="hold"/>
                                        <p:tgtEl>
                                          <p:spTgt spid="24765"/>
                                        </p:tgtEl>
                                        <p:attrNameLst>
                                          <p:attrName>style.color</p:attrName>
                                        </p:attrNameLst>
                                      </p:cBhvr>
                                      <p:to>
                                        <a:schemeClr val="tx2"/>
                                      </p:to>
                                    </p:animClr>
                                  </p:childTnLst>
                                </p:cTn>
                              </p:par>
                              <p:par>
                                <p:cTn id="176" presetID="3" presetClass="emph" presetSubtype="2" fill="hold" grpId="0" nodeType="withEffect">
                                  <p:stCondLst>
                                    <p:cond delay="0"/>
                                  </p:stCondLst>
                                  <p:childTnLst>
                                    <p:animClr clrSpc="rgb" dir="cw">
                                      <p:cBhvr override="childStyle">
                                        <p:cTn id="177" dur="500" fill="hold"/>
                                        <p:tgtEl>
                                          <p:spTgt spid="24764">
                                            <p:txEl>
                                              <p:charRg st="4294967295" end="4294967295"/>
                                            </p:txEl>
                                          </p:spTgt>
                                        </p:tgtEl>
                                        <p:attrNameLst>
                                          <p:attrName>style.color</p:attrName>
                                        </p:attrNameLst>
                                      </p:cBhvr>
                                      <p:to>
                                        <a:schemeClr val="tx2"/>
                                      </p:to>
                                    </p:animClr>
                                  </p:childTnLst>
                                </p:cTn>
                              </p:par>
                              <p:par>
                                <p:cTn id="178" presetID="3" presetClass="emph" presetSubtype="2" fill="hold" grpId="0" nodeType="withEffect">
                                  <p:stCondLst>
                                    <p:cond delay="0"/>
                                  </p:stCondLst>
                                  <p:childTnLst>
                                    <p:animClr clrSpc="rgb" dir="cw">
                                      <p:cBhvr override="childStyle">
                                        <p:cTn id="179" dur="500" fill="hold"/>
                                        <p:tgtEl>
                                          <p:spTgt spid="24763">
                                            <p:txEl>
                                              <p:charRg st="4294967295" end="4294967295"/>
                                            </p:txEl>
                                          </p:spTgt>
                                        </p:tgtEl>
                                        <p:attrNameLst>
                                          <p:attrName>style.color</p:attrName>
                                        </p:attrNameLst>
                                      </p:cBhvr>
                                      <p:to>
                                        <a:schemeClr val="tx2"/>
                                      </p:to>
                                    </p:animClr>
                                  </p:childTnLst>
                                </p:cTn>
                              </p:par>
                              <p:par>
                                <p:cTn id="180" presetID="3" presetClass="emph" presetSubtype="2" fill="hold" grpId="0" nodeType="withEffect">
                                  <p:stCondLst>
                                    <p:cond delay="0"/>
                                  </p:stCondLst>
                                  <p:childTnLst>
                                    <p:animClr clrSpc="rgb" dir="cw">
                                      <p:cBhvr override="childStyle">
                                        <p:cTn id="181" dur="500" fill="hold"/>
                                        <p:tgtEl>
                                          <p:spTgt spid="24762">
                                            <p:txEl>
                                              <p:charRg st="4294967295" end="4294967295"/>
                                            </p:txEl>
                                          </p:spTgt>
                                        </p:tgtEl>
                                        <p:attrNameLst>
                                          <p:attrName>style.color</p:attrName>
                                        </p:attrNameLst>
                                      </p:cBhvr>
                                      <p:to>
                                        <a:schemeClr val="tx2"/>
                                      </p:to>
                                    </p:animClr>
                                  </p:childTnLst>
                                </p:cTn>
                              </p:par>
                              <p:par>
                                <p:cTn id="182" presetID="3" presetClass="emph" presetSubtype="2" fill="hold" grpId="0" nodeType="withEffect">
                                  <p:stCondLst>
                                    <p:cond delay="0"/>
                                  </p:stCondLst>
                                  <p:childTnLst>
                                    <p:animClr clrSpc="rgb" dir="cw">
                                      <p:cBhvr override="childStyle">
                                        <p:cTn id="183" dur="500" fill="hold"/>
                                        <p:tgtEl>
                                          <p:spTgt spid="24805">
                                            <p:txEl>
                                              <p:charRg st="4294967295" end="4294967295"/>
                                            </p:txEl>
                                          </p:spTgt>
                                        </p:tgtEl>
                                        <p:attrNameLst>
                                          <p:attrName>style.color</p:attrName>
                                        </p:attrNameLst>
                                      </p:cBhvr>
                                      <p:to>
                                        <a:schemeClr val="tx2"/>
                                      </p:to>
                                    </p:animClr>
                                  </p:childTnLst>
                                </p:cTn>
                              </p:par>
                              <p:par>
                                <p:cTn id="184" presetID="3" presetClass="emph" presetSubtype="2" fill="hold" grpId="0" nodeType="withEffect">
                                  <p:stCondLst>
                                    <p:cond delay="0"/>
                                  </p:stCondLst>
                                  <p:childTnLst>
                                    <p:animClr clrSpc="rgb" dir="cw">
                                      <p:cBhvr override="childStyle">
                                        <p:cTn id="185" dur="500" fill="hold"/>
                                        <p:tgtEl>
                                          <p:spTgt spid="24806">
                                            <p:txEl>
                                              <p:charRg st="4294967295" end="4294967295"/>
                                            </p:txEl>
                                          </p:spTgt>
                                        </p:tgtEl>
                                        <p:attrNameLst>
                                          <p:attrName>style.color</p:attrName>
                                        </p:attrNameLst>
                                      </p:cBhvr>
                                      <p:to>
                                        <a:schemeClr val="tx2"/>
                                      </p:to>
                                    </p:animClr>
                                  </p:childTnLst>
                                </p:cTn>
                              </p:par>
                              <p:par>
                                <p:cTn id="186" presetID="3" presetClass="emph" presetSubtype="2" fill="hold" grpId="0" nodeType="withEffect">
                                  <p:stCondLst>
                                    <p:cond delay="0"/>
                                  </p:stCondLst>
                                  <p:childTnLst>
                                    <p:animClr clrSpc="rgb" dir="cw">
                                      <p:cBhvr override="childStyle">
                                        <p:cTn id="187" dur="500" fill="hold"/>
                                        <p:tgtEl>
                                          <p:spTgt spid="24761">
                                            <p:txEl>
                                              <p:charRg st="4294967295" end="4294967295"/>
                                            </p:txEl>
                                          </p:spTgt>
                                        </p:tgtEl>
                                        <p:attrNameLst>
                                          <p:attrName>style.color</p:attrName>
                                        </p:attrNameLst>
                                      </p:cBhvr>
                                      <p:to>
                                        <a:schemeClr val="tx2"/>
                                      </p:to>
                                    </p:animClr>
                                  </p:childTnLst>
                                </p:cTn>
                              </p:par>
                              <p:par>
                                <p:cTn id="188" presetID="4" presetClass="exit" presetSubtype="32" fill="hold" grpId="1" nodeType="withEffect">
                                  <p:stCondLst>
                                    <p:cond delay="0"/>
                                  </p:stCondLst>
                                  <p:childTnLst>
                                    <p:animEffect transition="out" filter="box(out)">
                                      <p:cBhvr>
                                        <p:cTn id="189" dur="500"/>
                                        <p:tgtEl>
                                          <p:spTgt spid="24589"/>
                                        </p:tgtEl>
                                      </p:cBhvr>
                                    </p:animEffect>
                                    <p:set>
                                      <p:cBhvr>
                                        <p:cTn id="190" dur="1" fill="hold">
                                          <p:stCondLst>
                                            <p:cond delay="499"/>
                                          </p:stCondLst>
                                        </p:cTn>
                                        <p:tgtEl>
                                          <p:spTgt spid="24589"/>
                                        </p:tgtEl>
                                        <p:attrNameLst>
                                          <p:attrName>style.visibility</p:attrName>
                                        </p:attrNameLst>
                                      </p:cBhvr>
                                      <p:to>
                                        <p:strVal val="hidden"/>
                                      </p:to>
                                    </p:set>
                                  </p:childTnLst>
                                </p:cTn>
                              </p:par>
                            </p:childTnLst>
                          </p:cTn>
                        </p:par>
                      </p:childTnLst>
                    </p:cTn>
                  </p:par>
                </p:childTnLst>
              </p:cTn>
              <p:nextCondLst>
                <p:cond evt="onClick" delay="0">
                  <p:tgtEl>
                    <p:spTgt spid="24877"/>
                  </p:tgtEl>
                </p:cond>
              </p:nextCondLst>
            </p:seq>
            <p:seq concurrent="1" nextAc="seek">
              <p:cTn id="191" restart="whenNotActive" fill="hold" evtFilter="cancelBubble" nodeType="interactiveSeq">
                <p:stCondLst>
                  <p:cond evt="onClick" delay="0">
                    <p:tgtEl>
                      <p:spTgt spid="24878"/>
                    </p:tgtEl>
                  </p:cond>
                </p:stCondLst>
                <p:endSync evt="end" delay="0">
                  <p:rtn val="all"/>
                </p:endSync>
                <p:childTnLst>
                  <p:par>
                    <p:cTn id="192" fill="hold" nodeType="clickPar">
                      <p:stCondLst>
                        <p:cond delay="0"/>
                      </p:stCondLst>
                      <p:childTnLst>
                        <p:par>
                          <p:cTn id="193" fill="hold" nodeType="withGroup">
                            <p:stCondLst>
                              <p:cond delay="0"/>
                            </p:stCondLst>
                            <p:childTnLst>
                              <p:par>
                                <p:cTn id="194" presetID="64" presetClass="path" presetSubtype="0" accel="50000" decel="50000" fill="hold" grpId="0" nodeType="clickEffect">
                                  <p:stCondLst>
                                    <p:cond delay="0"/>
                                  </p:stCondLst>
                                  <p:childTnLst>
                                    <p:animMotion origin="layout" path="M -3.33333E-6 2.48555E-6 L -0.02083 -1.09203 " pathEditMode="relative" rAng="0" ptsTypes="AA">
                                      <p:cBhvr>
                                        <p:cTn id="195" dur="500" fill="hold"/>
                                        <p:tgtEl>
                                          <p:spTgt spid="24590"/>
                                        </p:tgtEl>
                                        <p:attrNameLst>
                                          <p:attrName>ppt_x</p:attrName>
                                          <p:attrName>ppt_y</p:attrName>
                                        </p:attrNameLst>
                                      </p:cBhvr>
                                      <p:rCtr x="-1042" y="-54613"/>
                                    </p:animMotion>
                                  </p:childTnLst>
                                </p:cTn>
                              </p:par>
                            </p:childTnLst>
                          </p:cTn>
                        </p:par>
                      </p:childTnLst>
                    </p:cTn>
                  </p:par>
                  <p:par>
                    <p:cTn id="196" fill="hold" nodeType="clickPar">
                      <p:stCondLst>
                        <p:cond delay="indefinite"/>
                      </p:stCondLst>
                      <p:childTnLst>
                        <p:par>
                          <p:cTn id="197" fill="hold" nodeType="withGroup">
                            <p:stCondLst>
                              <p:cond delay="0"/>
                            </p:stCondLst>
                            <p:childTnLst>
                              <p:par>
                                <p:cTn id="198" presetID="3" presetClass="emph" presetSubtype="2" fill="hold" grpId="0" nodeType="clickEffect">
                                  <p:stCondLst>
                                    <p:cond delay="0"/>
                                  </p:stCondLst>
                                  <p:childTnLst>
                                    <p:animClr clrSpc="rgb" dir="cw">
                                      <p:cBhvr override="childStyle">
                                        <p:cTn id="199" dur="500" fill="hold"/>
                                        <p:tgtEl>
                                          <p:spTgt spid="24771">
                                            <p:txEl>
                                              <p:charRg st="4294967295" end="4294967295"/>
                                            </p:txEl>
                                          </p:spTgt>
                                        </p:tgtEl>
                                        <p:attrNameLst>
                                          <p:attrName>style.color</p:attrName>
                                        </p:attrNameLst>
                                      </p:cBhvr>
                                      <p:to>
                                        <a:schemeClr val="tx2"/>
                                      </p:to>
                                    </p:animClr>
                                  </p:childTnLst>
                                </p:cTn>
                              </p:par>
                              <p:par>
                                <p:cTn id="200" presetID="3" presetClass="emph" presetSubtype="2" fill="hold" grpId="0" nodeType="withEffect">
                                  <p:stCondLst>
                                    <p:cond delay="0"/>
                                  </p:stCondLst>
                                  <p:childTnLst>
                                    <p:animClr clrSpc="rgb" dir="cw">
                                      <p:cBhvr override="childStyle">
                                        <p:cTn id="201" dur="500" fill="hold"/>
                                        <p:tgtEl>
                                          <p:spTgt spid="24770">
                                            <p:txEl>
                                              <p:charRg st="4294967295" end="4294967295"/>
                                            </p:txEl>
                                          </p:spTgt>
                                        </p:tgtEl>
                                        <p:attrNameLst>
                                          <p:attrName>style.color</p:attrName>
                                        </p:attrNameLst>
                                      </p:cBhvr>
                                      <p:to>
                                        <a:schemeClr val="tx2"/>
                                      </p:to>
                                    </p:animClr>
                                  </p:childTnLst>
                                </p:cTn>
                              </p:par>
                              <p:par>
                                <p:cTn id="202" presetID="3" presetClass="emph" presetSubtype="2" fill="hold" grpId="0" nodeType="withEffect">
                                  <p:stCondLst>
                                    <p:cond delay="0"/>
                                  </p:stCondLst>
                                  <p:childTnLst>
                                    <p:animClr clrSpc="rgb" dir="cw">
                                      <p:cBhvr override="childStyle">
                                        <p:cTn id="203" dur="500" fill="hold"/>
                                        <p:tgtEl>
                                          <p:spTgt spid="24769"/>
                                        </p:tgtEl>
                                        <p:attrNameLst>
                                          <p:attrName>style.color</p:attrName>
                                        </p:attrNameLst>
                                      </p:cBhvr>
                                      <p:to>
                                        <a:schemeClr val="tx2"/>
                                      </p:to>
                                    </p:animClr>
                                  </p:childTnLst>
                                </p:cTn>
                              </p:par>
                              <p:par>
                                <p:cTn id="204" presetID="3" presetClass="emph" presetSubtype="2" fill="hold" grpId="0" nodeType="withEffect">
                                  <p:stCondLst>
                                    <p:cond delay="0"/>
                                  </p:stCondLst>
                                  <p:childTnLst>
                                    <p:animClr clrSpc="rgb" dir="cw">
                                      <p:cBhvr override="childStyle">
                                        <p:cTn id="205" dur="500" fill="hold"/>
                                        <p:tgtEl>
                                          <p:spTgt spid="24768">
                                            <p:txEl>
                                              <p:charRg st="4294967295" end="4294967295"/>
                                            </p:txEl>
                                          </p:spTgt>
                                        </p:tgtEl>
                                        <p:attrNameLst>
                                          <p:attrName>style.color</p:attrName>
                                        </p:attrNameLst>
                                      </p:cBhvr>
                                      <p:to>
                                        <a:schemeClr val="tx2"/>
                                      </p:to>
                                    </p:animClr>
                                  </p:childTnLst>
                                </p:cTn>
                              </p:par>
                              <p:par>
                                <p:cTn id="206" presetID="3" presetClass="emph" presetSubtype="2" fill="hold" grpId="0" nodeType="withEffect">
                                  <p:stCondLst>
                                    <p:cond delay="0"/>
                                  </p:stCondLst>
                                  <p:childTnLst>
                                    <p:animClr clrSpc="rgb" dir="cw">
                                      <p:cBhvr override="childStyle">
                                        <p:cTn id="207" dur="500" fill="hold"/>
                                        <p:tgtEl>
                                          <p:spTgt spid="24773">
                                            <p:txEl>
                                              <p:charRg st="4294967295" end="4294967295"/>
                                            </p:txEl>
                                          </p:spTgt>
                                        </p:tgtEl>
                                        <p:attrNameLst>
                                          <p:attrName>style.color</p:attrName>
                                        </p:attrNameLst>
                                      </p:cBhvr>
                                      <p:to>
                                        <a:schemeClr val="tx2"/>
                                      </p:to>
                                    </p:animClr>
                                  </p:childTnLst>
                                </p:cTn>
                              </p:par>
                              <p:par>
                                <p:cTn id="208" presetID="3" presetClass="emph" presetSubtype="2" fill="hold" grpId="0" nodeType="withEffect">
                                  <p:stCondLst>
                                    <p:cond delay="0"/>
                                  </p:stCondLst>
                                  <p:childTnLst>
                                    <p:animClr clrSpc="rgb" dir="cw">
                                      <p:cBhvr override="childStyle">
                                        <p:cTn id="209" dur="500" fill="hold"/>
                                        <p:tgtEl>
                                          <p:spTgt spid="24772">
                                            <p:txEl>
                                              <p:charRg st="4294967295" end="4294967295"/>
                                            </p:txEl>
                                          </p:spTgt>
                                        </p:tgtEl>
                                        <p:attrNameLst>
                                          <p:attrName>style.color</p:attrName>
                                        </p:attrNameLst>
                                      </p:cBhvr>
                                      <p:to>
                                        <a:schemeClr val="tx2"/>
                                      </p:to>
                                    </p:animClr>
                                  </p:childTnLst>
                                </p:cTn>
                              </p:par>
                              <p:par>
                                <p:cTn id="210" presetID="4" presetClass="exit" presetSubtype="16" fill="hold" grpId="1" nodeType="withEffect">
                                  <p:stCondLst>
                                    <p:cond delay="0"/>
                                  </p:stCondLst>
                                  <p:childTnLst>
                                    <p:animEffect transition="out" filter="box(in)">
                                      <p:cBhvr>
                                        <p:cTn id="211" dur="500"/>
                                        <p:tgtEl>
                                          <p:spTgt spid="24590"/>
                                        </p:tgtEl>
                                      </p:cBhvr>
                                    </p:animEffect>
                                    <p:set>
                                      <p:cBhvr>
                                        <p:cTn id="212" dur="1" fill="hold">
                                          <p:stCondLst>
                                            <p:cond delay="499"/>
                                          </p:stCondLst>
                                        </p:cTn>
                                        <p:tgtEl>
                                          <p:spTgt spid="24590"/>
                                        </p:tgtEl>
                                        <p:attrNameLst>
                                          <p:attrName>style.visibility</p:attrName>
                                        </p:attrNameLst>
                                      </p:cBhvr>
                                      <p:to>
                                        <p:strVal val="hidden"/>
                                      </p:to>
                                    </p:set>
                                  </p:childTnLst>
                                </p:cTn>
                              </p:par>
                            </p:childTnLst>
                          </p:cTn>
                        </p:par>
                      </p:childTnLst>
                    </p:cTn>
                  </p:par>
                </p:childTnLst>
              </p:cTn>
              <p:nextCondLst>
                <p:cond evt="onClick" delay="0">
                  <p:tgtEl>
                    <p:spTgt spid="24878"/>
                  </p:tgtEl>
                </p:cond>
              </p:nextCondLst>
            </p:seq>
            <p:seq concurrent="1" nextAc="seek">
              <p:cTn id="213" restart="whenNotActive" fill="hold" evtFilter="cancelBubble" nodeType="interactiveSeq">
                <p:stCondLst>
                  <p:cond evt="onClick" delay="0">
                    <p:tgtEl>
                      <p:spTgt spid="24879"/>
                    </p:tgtEl>
                  </p:cond>
                </p:stCondLst>
                <p:endSync evt="end" delay="0">
                  <p:rtn val="all"/>
                </p:endSync>
                <p:childTnLst>
                  <p:par>
                    <p:cTn id="214" fill="hold" nodeType="clickPar">
                      <p:stCondLst>
                        <p:cond delay="0"/>
                      </p:stCondLst>
                      <p:childTnLst>
                        <p:par>
                          <p:cTn id="215" fill="hold" nodeType="withGroup">
                            <p:stCondLst>
                              <p:cond delay="0"/>
                            </p:stCondLst>
                            <p:childTnLst>
                              <p:par>
                                <p:cTn id="216" presetID="64" presetClass="path" presetSubtype="0" accel="50000" decel="50000" fill="hold" grpId="0" nodeType="clickEffect">
                                  <p:stCondLst>
                                    <p:cond delay="0"/>
                                  </p:stCondLst>
                                  <p:childTnLst>
                                    <p:animMotion origin="layout" path="M -0.01667 0.02546 L 0.68333 -1.01111 " pathEditMode="relative" rAng="0" ptsTypes="AA">
                                      <p:cBhvr>
                                        <p:cTn id="217" dur="500" fill="hold"/>
                                        <p:tgtEl>
                                          <p:spTgt spid="24591"/>
                                        </p:tgtEl>
                                        <p:attrNameLst>
                                          <p:attrName>ppt_x</p:attrName>
                                          <p:attrName>ppt_y</p:attrName>
                                        </p:attrNameLst>
                                      </p:cBhvr>
                                      <p:rCtr x="35000" y="-51829"/>
                                    </p:animMotion>
                                  </p:childTnLst>
                                </p:cTn>
                              </p:par>
                            </p:childTnLst>
                          </p:cTn>
                        </p:par>
                      </p:childTnLst>
                    </p:cTn>
                  </p:par>
                  <p:par>
                    <p:cTn id="218" fill="hold" nodeType="clickPar">
                      <p:stCondLst>
                        <p:cond delay="indefinite"/>
                      </p:stCondLst>
                      <p:childTnLst>
                        <p:par>
                          <p:cTn id="219" fill="hold" nodeType="withGroup">
                            <p:stCondLst>
                              <p:cond delay="0"/>
                            </p:stCondLst>
                            <p:childTnLst>
                              <p:par>
                                <p:cTn id="220" presetID="3" presetClass="emph" presetSubtype="2" fill="hold" grpId="0" nodeType="clickEffect">
                                  <p:stCondLst>
                                    <p:cond delay="0"/>
                                  </p:stCondLst>
                                  <p:childTnLst>
                                    <p:animClr clrSpc="rgb" dir="cw">
                                      <p:cBhvr override="childStyle">
                                        <p:cTn id="221" dur="500" fill="hold"/>
                                        <p:tgtEl>
                                          <p:spTgt spid="24780">
                                            <p:txEl>
                                              <p:charRg st="4294967295" end="4294967295"/>
                                            </p:txEl>
                                          </p:spTgt>
                                        </p:tgtEl>
                                        <p:attrNameLst>
                                          <p:attrName>style.color</p:attrName>
                                        </p:attrNameLst>
                                      </p:cBhvr>
                                      <p:to>
                                        <a:schemeClr val="tx2"/>
                                      </p:to>
                                    </p:animClr>
                                  </p:childTnLst>
                                </p:cTn>
                              </p:par>
                              <p:par>
                                <p:cTn id="222" presetID="3" presetClass="emph" presetSubtype="2" fill="hold" grpId="0" nodeType="withEffect">
                                  <p:stCondLst>
                                    <p:cond delay="0"/>
                                  </p:stCondLst>
                                  <p:childTnLst>
                                    <p:animClr clrSpc="rgb" dir="cw">
                                      <p:cBhvr override="childStyle">
                                        <p:cTn id="223" dur="500" fill="hold"/>
                                        <p:tgtEl>
                                          <p:spTgt spid="24779">
                                            <p:txEl>
                                              <p:charRg st="4294967295" end="4294967295"/>
                                            </p:txEl>
                                          </p:spTgt>
                                        </p:tgtEl>
                                        <p:attrNameLst>
                                          <p:attrName>style.color</p:attrName>
                                        </p:attrNameLst>
                                      </p:cBhvr>
                                      <p:to>
                                        <a:schemeClr val="tx2"/>
                                      </p:to>
                                    </p:animClr>
                                  </p:childTnLst>
                                </p:cTn>
                              </p:par>
                              <p:par>
                                <p:cTn id="224" presetID="3" presetClass="emph" presetSubtype="2" fill="hold" grpId="0" nodeType="withEffect">
                                  <p:stCondLst>
                                    <p:cond delay="0"/>
                                  </p:stCondLst>
                                  <p:childTnLst>
                                    <p:animClr clrSpc="rgb" dir="cw">
                                      <p:cBhvr override="childStyle">
                                        <p:cTn id="225" dur="500" fill="hold"/>
                                        <p:tgtEl>
                                          <p:spTgt spid="24778">
                                            <p:txEl>
                                              <p:charRg st="4294967295" end="4294967295"/>
                                            </p:txEl>
                                          </p:spTgt>
                                        </p:tgtEl>
                                        <p:attrNameLst>
                                          <p:attrName>style.color</p:attrName>
                                        </p:attrNameLst>
                                      </p:cBhvr>
                                      <p:to>
                                        <a:schemeClr val="tx2"/>
                                      </p:to>
                                    </p:animClr>
                                  </p:childTnLst>
                                </p:cTn>
                              </p:par>
                              <p:par>
                                <p:cTn id="226" presetID="3" presetClass="emph" presetSubtype="2" fill="hold" grpId="0" nodeType="withEffect">
                                  <p:stCondLst>
                                    <p:cond delay="0"/>
                                  </p:stCondLst>
                                  <p:childTnLst>
                                    <p:animClr clrSpc="rgb" dir="cw">
                                      <p:cBhvr override="childStyle">
                                        <p:cTn id="227" dur="500" fill="hold"/>
                                        <p:tgtEl>
                                          <p:spTgt spid="24777">
                                            <p:txEl>
                                              <p:charRg st="4294967295" end="4294967295"/>
                                            </p:txEl>
                                          </p:spTgt>
                                        </p:tgtEl>
                                        <p:attrNameLst>
                                          <p:attrName>style.color</p:attrName>
                                        </p:attrNameLst>
                                      </p:cBhvr>
                                      <p:to>
                                        <a:schemeClr val="tx2"/>
                                      </p:to>
                                    </p:animClr>
                                  </p:childTnLst>
                                </p:cTn>
                              </p:par>
                              <p:par>
                                <p:cTn id="228" presetID="3" presetClass="emph" presetSubtype="2" fill="hold" grpId="0" nodeType="withEffect">
                                  <p:stCondLst>
                                    <p:cond delay="0"/>
                                  </p:stCondLst>
                                  <p:childTnLst>
                                    <p:animClr clrSpc="rgb" dir="cw">
                                      <p:cBhvr override="childStyle">
                                        <p:cTn id="229" dur="500" fill="hold"/>
                                        <p:tgtEl>
                                          <p:spTgt spid="24776">
                                            <p:txEl>
                                              <p:charRg st="4294967295" end="4294967295"/>
                                            </p:txEl>
                                          </p:spTgt>
                                        </p:tgtEl>
                                        <p:attrNameLst>
                                          <p:attrName>style.color</p:attrName>
                                        </p:attrNameLst>
                                      </p:cBhvr>
                                      <p:to>
                                        <a:schemeClr val="tx2"/>
                                      </p:to>
                                    </p:animClr>
                                  </p:childTnLst>
                                </p:cTn>
                              </p:par>
                              <p:par>
                                <p:cTn id="230" presetID="3" presetClass="emph" presetSubtype="2" fill="hold" grpId="0" nodeType="withEffect">
                                  <p:stCondLst>
                                    <p:cond delay="0"/>
                                  </p:stCondLst>
                                  <p:childTnLst>
                                    <p:animClr clrSpc="rgb" dir="cw">
                                      <p:cBhvr override="childStyle">
                                        <p:cTn id="231" dur="500" fill="hold"/>
                                        <p:tgtEl>
                                          <p:spTgt spid="24775"/>
                                        </p:tgtEl>
                                        <p:attrNameLst>
                                          <p:attrName>style.color</p:attrName>
                                        </p:attrNameLst>
                                      </p:cBhvr>
                                      <p:to>
                                        <a:schemeClr val="tx2"/>
                                      </p:to>
                                    </p:animClr>
                                  </p:childTnLst>
                                </p:cTn>
                              </p:par>
                              <p:par>
                                <p:cTn id="232" presetID="3" presetClass="emph" presetSubtype="2" fill="hold" grpId="0" nodeType="withEffect">
                                  <p:stCondLst>
                                    <p:cond delay="0"/>
                                  </p:stCondLst>
                                  <p:childTnLst>
                                    <p:animClr clrSpc="rgb" dir="cw">
                                      <p:cBhvr override="childStyle">
                                        <p:cTn id="233" dur="500" fill="hold"/>
                                        <p:tgtEl>
                                          <p:spTgt spid="24774">
                                            <p:txEl>
                                              <p:charRg st="4294967295" end="4294967295"/>
                                            </p:txEl>
                                          </p:spTgt>
                                        </p:tgtEl>
                                        <p:attrNameLst>
                                          <p:attrName>style.color</p:attrName>
                                        </p:attrNameLst>
                                      </p:cBhvr>
                                      <p:to>
                                        <a:schemeClr val="tx2"/>
                                      </p:to>
                                    </p:animClr>
                                  </p:childTnLst>
                                </p:cTn>
                              </p:par>
                              <p:par>
                                <p:cTn id="234" presetID="3" presetClass="emph" presetSubtype="2" fill="hold" grpId="0" nodeType="withEffect">
                                  <p:stCondLst>
                                    <p:cond delay="0"/>
                                  </p:stCondLst>
                                  <p:childTnLst>
                                    <p:animClr clrSpc="rgb" dir="cw">
                                      <p:cBhvr override="childStyle">
                                        <p:cTn id="235" dur="500" fill="hold"/>
                                        <p:tgtEl>
                                          <p:spTgt spid="24781">
                                            <p:txEl>
                                              <p:charRg st="4294967295" end="4294967295"/>
                                            </p:txEl>
                                          </p:spTgt>
                                        </p:tgtEl>
                                        <p:attrNameLst>
                                          <p:attrName>style.color</p:attrName>
                                        </p:attrNameLst>
                                      </p:cBhvr>
                                      <p:to>
                                        <a:schemeClr val="tx2"/>
                                      </p:to>
                                    </p:animClr>
                                  </p:childTnLst>
                                </p:cTn>
                              </p:par>
                              <p:par>
                                <p:cTn id="236" presetID="4" presetClass="exit" presetSubtype="32" fill="hold" grpId="1" nodeType="withEffect">
                                  <p:stCondLst>
                                    <p:cond delay="0"/>
                                  </p:stCondLst>
                                  <p:childTnLst>
                                    <p:animEffect transition="out" filter="box(out)">
                                      <p:cBhvr>
                                        <p:cTn id="237" dur="500"/>
                                        <p:tgtEl>
                                          <p:spTgt spid="24591"/>
                                        </p:tgtEl>
                                      </p:cBhvr>
                                    </p:animEffect>
                                    <p:set>
                                      <p:cBhvr>
                                        <p:cTn id="238" dur="1" fill="hold">
                                          <p:stCondLst>
                                            <p:cond delay="499"/>
                                          </p:stCondLst>
                                        </p:cTn>
                                        <p:tgtEl>
                                          <p:spTgt spid="24591"/>
                                        </p:tgtEl>
                                        <p:attrNameLst>
                                          <p:attrName>style.visibility</p:attrName>
                                        </p:attrNameLst>
                                      </p:cBhvr>
                                      <p:to>
                                        <p:strVal val="hidden"/>
                                      </p:to>
                                    </p:set>
                                  </p:childTnLst>
                                </p:cTn>
                              </p:par>
                            </p:childTnLst>
                          </p:cTn>
                        </p:par>
                      </p:childTnLst>
                    </p:cTn>
                  </p:par>
                </p:childTnLst>
              </p:cTn>
              <p:nextCondLst>
                <p:cond evt="onClick" delay="0">
                  <p:tgtEl>
                    <p:spTgt spid="24879"/>
                  </p:tgtEl>
                </p:cond>
              </p:nextCondLst>
            </p:seq>
            <p:seq concurrent="1" nextAc="seek">
              <p:cTn id="239" restart="whenNotActive" fill="hold" evtFilter="cancelBubble" nodeType="interactiveSeq">
                <p:stCondLst>
                  <p:cond evt="onClick" delay="0">
                    <p:tgtEl>
                      <p:spTgt spid="24880"/>
                    </p:tgtEl>
                  </p:cond>
                </p:stCondLst>
                <p:endSync evt="end" delay="0">
                  <p:rtn val="all"/>
                </p:endSync>
                <p:childTnLst>
                  <p:par>
                    <p:cTn id="240" fill="hold" nodeType="clickPar">
                      <p:stCondLst>
                        <p:cond delay="0"/>
                      </p:stCondLst>
                      <p:childTnLst>
                        <p:par>
                          <p:cTn id="241" fill="hold" nodeType="withGroup">
                            <p:stCondLst>
                              <p:cond delay="0"/>
                            </p:stCondLst>
                            <p:childTnLst>
                              <p:par>
                                <p:cTn id="242" presetID="0" presetClass="path" presetSubtype="0" accel="50000" decel="50000" fill="hold" grpId="0" nodeType="clickEffect">
                                  <p:stCondLst>
                                    <p:cond delay="0"/>
                                  </p:stCondLst>
                                  <p:childTnLst>
                                    <p:animMotion origin="layout" path="M -6.38889E-6 6.41618E-6 C 0.33906 -0.12901 0.67829 -0.25803 0.72708 -0.41525 C 0.77586 -0.57248 0.36753 -0.85248 0.29322 -0.94358 C 0.21892 -1.03468 0.25017 -0.99814 0.28142 -0.96161 " pathEditMode="relative" ptsTypes="aaaA">
                                      <p:cBhvr>
                                        <p:cTn id="243" dur="1000" fill="hold"/>
                                        <p:tgtEl>
                                          <p:spTgt spid="24592"/>
                                        </p:tgtEl>
                                        <p:attrNameLst>
                                          <p:attrName>ppt_x</p:attrName>
                                          <p:attrName>ppt_y</p:attrName>
                                        </p:attrNameLst>
                                      </p:cBhvr>
                                    </p:animMotion>
                                  </p:childTnLst>
                                </p:cTn>
                              </p:par>
                            </p:childTnLst>
                          </p:cTn>
                        </p:par>
                      </p:childTnLst>
                    </p:cTn>
                  </p:par>
                  <p:par>
                    <p:cTn id="244" fill="hold" nodeType="clickPar">
                      <p:stCondLst>
                        <p:cond delay="indefinite"/>
                      </p:stCondLst>
                      <p:childTnLst>
                        <p:par>
                          <p:cTn id="245" fill="hold" nodeType="withGroup">
                            <p:stCondLst>
                              <p:cond delay="0"/>
                            </p:stCondLst>
                            <p:childTnLst>
                              <p:par>
                                <p:cTn id="246" presetID="3" presetClass="emph" presetSubtype="2" fill="hold" grpId="0" nodeType="clickEffect">
                                  <p:stCondLst>
                                    <p:cond delay="0"/>
                                  </p:stCondLst>
                                  <p:childTnLst>
                                    <p:animClr clrSpc="rgb" dir="cw">
                                      <p:cBhvr override="childStyle">
                                        <p:cTn id="247" dur="500" fill="hold"/>
                                        <p:tgtEl>
                                          <p:spTgt spid="24788">
                                            <p:txEl>
                                              <p:charRg st="4294967295" end="4294967295"/>
                                            </p:txEl>
                                          </p:spTgt>
                                        </p:tgtEl>
                                        <p:attrNameLst>
                                          <p:attrName>style.color</p:attrName>
                                        </p:attrNameLst>
                                      </p:cBhvr>
                                      <p:to>
                                        <a:schemeClr val="tx2"/>
                                      </p:to>
                                    </p:animClr>
                                  </p:childTnLst>
                                </p:cTn>
                              </p:par>
                              <p:par>
                                <p:cTn id="248" presetID="3" presetClass="emph" presetSubtype="2" fill="hold" grpId="0" nodeType="withEffect">
                                  <p:stCondLst>
                                    <p:cond delay="0"/>
                                  </p:stCondLst>
                                  <p:childTnLst>
                                    <p:animClr clrSpc="rgb" dir="cw">
                                      <p:cBhvr override="childStyle">
                                        <p:cTn id="249" dur="500" fill="hold"/>
                                        <p:tgtEl>
                                          <p:spTgt spid="24787">
                                            <p:txEl>
                                              <p:charRg st="4294967295" end="4294967295"/>
                                            </p:txEl>
                                          </p:spTgt>
                                        </p:tgtEl>
                                        <p:attrNameLst>
                                          <p:attrName>style.color</p:attrName>
                                        </p:attrNameLst>
                                      </p:cBhvr>
                                      <p:to>
                                        <a:schemeClr val="tx2"/>
                                      </p:to>
                                    </p:animClr>
                                  </p:childTnLst>
                                </p:cTn>
                              </p:par>
                              <p:par>
                                <p:cTn id="250" presetID="3" presetClass="emph" presetSubtype="2" fill="hold" grpId="0" nodeType="withEffect">
                                  <p:stCondLst>
                                    <p:cond delay="0"/>
                                  </p:stCondLst>
                                  <p:childTnLst>
                                    <p:animClr clrSpc="rgb" dir="cw">
                                      <p:cBhvr override="childStyle">
                                        <p:cTn id="251" dur="500" fill="hold"/>
                                        <p:tgtEl>
                                          <p:spTgt spid="24786">
                                            <p:txEl>
                                              <p:charRg st="4294967295" end="4294967295"/>
                                            </p:txEl>
                                          </p:spTgt>
                                        </p:tgtEl>
                                        <p:attrNameLst>
                                          <p:attrName>style.color</p:attrName>
                                        </p:attrNameLst>
                                      </p:cBhvr>
                                      <p:to>
                                        <a:schemeClr val="tx2"/>
                                      </p:to>
                                    </p:animClr>
                                  </p:childTnLst>
                                </p:cTn>
                              </p:par>
                              <p:par>
                                <p:cTn id="252" presetID="3" presetClass="emph" presetSubtype="2" fill="hold" grpId="0" nodeType="withEffect">
                                  <p:stCondLst>
                                    <p:cond delay="0"/>
                                  </p:stCondLst>
                                  <p:childTnLst>
                                    <p:animClr clrSpc="rgb" dir="cw">
                                      <p:cBhvr override="childStyle">
                                        <p:cTn id="253" dur="500" fill="hold"/>
                                        <p:tgtEl>
                                          <p:spTgt spid="24785">
                                            <p:txEl>
                                              <p:charRg st="4294967295" end="4294967295"/>
                                            </p:txEl>
                                          </p:spTgt>
                                        </p:tgtEl>
                                        <p:attrNameLst>
                                          <p:attrName>style.color</p:attrName>
                                        </p:attrNameLst>
                                      </p:cBhvr>
                                      <p:to>
                                        <a:schemeClr val="tx2"/>
                                      </p:to>
                                    </p:animClr>
                                  </p:childTnLst>
                                </p:cTn>
                              </p:par>
                              <p:par>
                                <p:cTn id="254" presetID="3" presetClass="emph" presetSubtype="2" fill="hold" grpId="0" nodeType="withEffect">
                                  <p:stCondLst>
                                    <p:cond delay="0"/>
                                  </p:stCondLst>
                                  <p:childTnLst>
                                    <p:animClr clrSpc="rgb" dir="cw">
                                      <p:cBhvr override="childStyle">
                                        <p:cTn id="255" dur="500" fill="hold"/>
                                        <p:tgtEl>
                                          <p:spTgt spid="24784"/>
                                        </p:tgtEl>
                                        <p:attrNameLst>
                                          <p:attrName>style.color</p:attrName>
                                        </p:attrNameLst>
                                      </p:cBhvr>
                                      <p:to>
                                        <a:schemeClr val="tx2"/>
                                      </p:to>
                                    </p:animClr>
                                  </p:childTnLst>
                                </p:cTn>
                              </p:par>
                              <p:par>
                                <p:cTn id="256" presetID="3" presetClass="emph" presetSubtype="2" fill="hold" grpId="0" nodeType="withEffect">
                                  <p:stCondLst>
                                    <p:cond delay="0"/>
                                  </p:stCondLst>
                                  <p:childTnLst>
                                    <p:animClr clrSpc="rgb" dir="cw">
                                      <p:cBhvr override="childStyle">
                                        <p:cTn id="257" dur="500" fill="hold"/>
                                        <p:tgtEl>
                                          <p:spTgt spid="24783">
                                            <p:txEl>
                                              <p:charRg st="4294967295" end="4294967295"/>
                                            </p:txEl>
                                          </p:spTgt>
                                        </p:tgtEl>
                                        <p:attrNameLst>
                                          <p:attrName>style.color</p:attrName>
                                        </p:attrNameLst>
                                      </p:cBhvr>
                                      <p:to>
                                        <a:schemeClr val="tx2"/>
                                      </p:to>
                                    </p:animClr>
                                  </p:childTnLst>
                                </p:cTn>
                              </p:par>
                              <p:par>
                                <p:cTn id="258" presetID="3" presetClass="emph" presetSubtype="2" fill="hold" grpId="0" nodeType="withEffect">
                                  <p:stCondLst>
                                    <p:cond delay="0"/>
                                  </p:stCondLst>
                                  <p:childTnLst>
                                    <p:animClr clrSpc="rgb" dir="cw">
                                      <p:cBhvr override="childStyle">
                                        <p:cTn id="259" dur="500" fill="hold"/>
                                        <p:tgtEl>
                                          <p:spTgt spid="24782">
                                            <p:txEl>
                                              <p:charRg st="4294967295" end="4294967295"/>
                                            </p:txEl>
                                          </p:spTgt>
                                        </p:tgtEl>
                                        <p:attrNameLst>
                                          <p:attrName>style.color</p:attrName>
                                        </p:attrNameLst>
                                      </p:cBhvr>
                                      <p:to>
                                        <a:schemeClr val="tx2"/>
                                      </p:to>
                                    </p:animClr>
                                  </p:childTnLst>
                                </p:cTn>
                              </p:par>
                              <p:par>
                                <p:cTn id="260" presetID="4" presetClass="exit" presetSubtype="32" fill="hold" grpId="1" nodeType="withEffect">
                                  <p:stCondLst>
                                    <p:cond delay="0"/>
                                  </p:stCondLst>
                                  <p:childTnLst>
                                    <p:animEffect transition="out" filter="box(out)">
                                      <p:cBhvr>
                                        <p:cTn id="261" dur="500"/>
                                        <p:tgtEl>
                                          <p:spTgt spid="24592"/>
                                        </p:tgtEl>
                                      </p:cBhvr>
                                    </p:animEffect>
                                    <p:set>
                                      <p:cBhvr>
                                        <p:cTn id="262" dur="1" fill="hold">
                                          <p:stCondLst>
                                            <p:cond delay="499"/>
                                          </p:stCondLst>
                                        </p:cTn>
                                        <p:tgtEl>
                                          <p:spTgt spid="24592"/>
                                        </p:tgtEl>
                                        <p:attrNameLst>
                                          <p:attrName>style.visibility</p:attrName>
                                        </p:attrNameLst>
                                      </p:cBhvr>
                                      <p:to>
                                        <p:strVal val="hidden"/>
                                      </p:to>
                                    </p:set>
                                  </p:childTnLst>
                                </p:cTn>
                              </p:par>
                            </p:childTnLst>
                          </p:cTn>
                        </p:par>
                      </p:childTnLst>
                    </p:cTn>
                  </p:par>
                </p:childTnLst>
              </p:cTn>
              <p:nextCondLst>
                <p:cond evt="onClick" delay="0">
                  <p:tgtEl>
                    <p:spTgt spid="24880"/>
                  </p:tgtEl>
                </p:cond>
              </p:nextCondLst>
            </p:seq>
            <p:seq concurrent="1" nextAc="seek">
              <p:cTn id="263" restart="whenNotActive" fill="hold" evtFilter="cancelBubble" nodeType="interactiveSeq">
                <p:stCondLst>
                  <p:cond evt="onClick" delay="0">
                    <p:tgtEl>
                      <p:spTgt spid="24881"/>
                    </p:tgtEl>
                  </p:cond>
                </p:stCondLst>
                <p:endSync evt="end" delay="0">
                  <p:rtn val="all"/>
                </p:endSync>
                <p:childTnLst>
                  <p:par>
                    <p:cTn id="264" fill="hold" nodeType="clickPar">
                      <p:stCondLst>
                        <p:cond delay="0"/>
                      </p:stCondLst>
                      <p:childTnLst>
                        <p:par>
                          <p:cTn id="265" fill="hold" nodeType="withGroup">
                            <p:stCondLst>
                              <p:cond delay="0"/>
                            </p:stCondLst>
                            <p:childTnLst>
                              <p:par>
                                <p:cTn id="266" presetID="64" presetClass="path" presetSubtype="0" accel="50000" decel="50000" fill="hold" grpId="0" nodeType="clickEffect">
                                  <p:stCondLst>
                                    <p:cond delay="0"/>
                                  </p:stCondLst>
                                  <p:childTnLst>
                                    <p:animMotion origin="layout" path="M 3.33333E-6 -3.52601E-6 L -0.06667 -0.94335 " pathEditMode="relative" rAng="0" ptsTypes="AA">
                                      <p:cBhvr>
                                        <p:cTn id="267" dur="500" fill="hold"/>
                                        <p:tgtEl>
                                          <p:spTgt spid="24593"/>
                                        </p:tgtEl>
                                        <p:attrNameLst>
                                          <p:attrName>ppt_x</p:attrName>
                                          <p:attrName>ppt_y</p:attrName>
                                        </p:attrNameLst>
                                      </p:cBhvr>
                                      <p:rCtr x="-3333" y="-47168"/>
                                    </p:animMotion>
                                  </p:childTnLst>
                                </p:cTn>
                              </p:par>
                            </p:childTnLst>
                          </p:cTn>
                        </p:par>
                      </p:childTnLst>
                    </p:cTn>
                  </p:par>
                  <p:par>
                    <p:cTn id="268" fill="hold" nodeType="clickPar">
                      <p:stCondLst>
                        <p:cond delay="indefinite"/>
                      </p:stCondLst>
                      <p:childTnLst>
                        <p:par>
                          <p:cTn id="269" fill="hold" nodeType="withGroup">
                            <p:stCondLst>
                              <p:cond delay="0"/>
                            </p:stCondLst>
                            <p:childTnLst>
                              <p:par>
                                <p:cTn id="270" presetID="3" presetClass="emph" presetSubtype="2" fill="hold" grpId="0" nodeType="clickEffect">
                                  <p:stCondLst>
                                    <p:cond delay="0"/>
                                  </p:stCondLst>
                                  <p:childTnLst>
                                    <p:animClr clrSpc="rgb" dir="cw">
                                      <p:cBhvr override="childStyle">
                                        <p:cTn id="271" dur="500" fill="hold"/>
                                        <p:tgtEl>
                                          <p:spTgt spid="24795"/>
                                        </p:tgtEl>
                                        <p:attrNameLst>
                                          <p:attrName>style.color</p:attrName>
                                        </p:attrNameLst>
                                      </p:cBhvr>
                                      <p:to>
                                        <a:schemeClr val="tx2"/>
                                      </p:to>
                                    </p:animClr>
                                  </p:childTnLst>
                                </p:cTn>
                              </p:par>
                              <p:par>
                                <p:cTn id="272" presetID="3" presetClass="emph" presetSubtype="2" fill="hold" grpId="0" nodeType="withEffect">
                                  <p:stCondLst>
                                    <p:cond delay="0"/>
                                  </p:stCondLst>
                                  <p:childTnLst>
                                    <p:animClr clrSpc="rgb" dir="cw">
                                      <p:cBhvr override="childStyle">
                                        <p:cTn id="273" dur="500" fill="hold"/>
                                        <p:tgtEl>
                                          <p:spTgt spid="24796">
                                            <p:txEl>
                                              <p:charRg st="4294967295" end="4294967295"/>
                                            </p:txEl>
                                          </p:spTgt>
                                        </p:tgtEl>
                                        <p:attrNameLst>
                                          <p:attrName>style.color</p:attrName>
                                        </p:attrNameLst>
                                      </p:cBhvr>
                                      <p:to>
                                        <a:schemeClr val="tx2"/>
                                      </p:to>
                                    </p:animClr>
                                  </p:childTnLst>
                                </p:cTn>
                              </p:par>
                              <p:par>
                                <p:cTn id="274" presetID="3" presetClass="emph" presetSubtype="2" fill="hold" grpId="0" nodeType="withEffect">
                                  <p:stCondLst>
                                    <p:cond delay="0"/>
                                  </p:stCondLst>
                                  <p:childTnLst>
                                    <p:animClr clrSpc="rgb" dir="cw">
                                      <p:cBhvr override="childStyle">
                                        <p:cTn id="275" dur="500" fill="hold"/>
                                        <p:tgtEl>
                                          <p:spTgt spid="24797">
                                            <p:txEl>
                                              <p:charRg st="4294967295" end="4294967295"/>
                                            </p:txEl>
                                          </p:spTgt>
                                        </p:tgtEl>
                                        <p:attrNameLst>
                                          <p:attrName>style.color</p:attrName>
                                        </p:attrNameLst>
                                      </p:cBhvr>
                                      <p:to>
                                        <a:schemeClr val="tx2"/>
                                      </p:to>
                                    </p:animClr>
                                  </p:childTnLst>
                                </p:cTn>
                              </p:par>
                              <p:par>
                                <p:cTn id="276" presetID="3" presetClass="emph" presetSubtype="2" fill="hold" grpId="0" nodeType="withEffect">
                                  <p:stCondLst>
                                    <p:cond delay="0"/>
                                  </p:stCondLst>
                                  <p:childTnLst>
                                    <p:animClr clrSpc="rgb" dir="cw">
                                      <p:cBhvr override="childStyle">
                                        <p:cTn id="277" dur="500" fill="hold"/>
                                        <p:tgtEl>
                                          <p:spTgt spid="24794">
                                            <p:txEl>
                                              <p:charRg st="4294967295" end="4294967295"/>
                                            </p:txEl>
                                          </p:spTgt>
                                        </p:tgtEl>
                                        <p:attrNameLst>
                                          <p:attrName>style.color</p:attrName>
                                        </p:attrNameLst>
                                      </p:cBhvr>
                                      <p:to>
                                        <a:schemeClr val="tx2"/>
                                      </p:to>
                                    </p:animClr>
                                  </p:childTnLst>
                                </p:cTn>
                              </p:par>
                              <p:par>
                                <p:cTn id="278" presetID="3" presetClass="emph" presetSubtype="2" fill="hold" grpId="0" nodeType="withEffect">
                                  <p:stCondLst>
                                    <p:cond delay="0"/>
                                  </p:stCondLst>
                                  <p:childTnLst>
                                    <p:animClr clrSpc="rgb" dir="cw">
                                      <p:cBhvr override="childStyle">
                                        <p:cTn id="279" dur="500" fill="hold"/>
                                        <p:tgtEl>
                                          <p:spTgt spid="24793">
                                            <p:txEl>
                                              <p:charRg st="4294967295" end="4294967295"/>
                                            </p:txEl>
                                          </p:spTgt>
                                        </p:tgtEl>
                                        <p:attrNameLst>
                                          <p:attrName>style.color</p:attrName>
                                        </p:attrNameLst>
                                      </p:cBhvr>
                                      <p:to>
                                        <a:schemeClr val="tx2"/>
                                      </p:to>
                                    </p:animClr>
                                  </p:childTnLst>
                                </p:cTn>
                              </p:par>
                              <p:par>
                                <p:cTn id="280" presetID="3" presetClass="emph" presetSubtype="2" fill="hold" grpId="0" nodeType="withEffect">
                                  <p:stCondLst>
                                    <p:cond delay="0"/>
                                  </p:stCondLst>
                                  <p:childTnLst>
                                    <p:animClr clrSpc="rgb" dir="cw">
                                      <p:cBhvr override="childStyle">
                                        <p:cTn id="281" dur="500" fill="hold"/>
                                        <p:tgtEl>
                                          <p:spTgt spid="24792"/>
                                        </p:tgtEl>
                                        <p:attrNameLst>
                                          <p:attrName>style.color</p:attrName>
                                        </p:attrNameLst>
                                      </p:cBhvr>
                                      <p:to>
                                        <a:schemeClr val="tx2"/>
                                      </p:to>
                                    </p:animClr>
                                  </p:childTnLst>
                                </p:cTn>
                              </p:par>
                              <p:par>
                                <p:cTn id="282" presetID="3" presetClass="emph" presetSubtype="2" fill="hold" grpId="0" nodeType="withEffect">
                                  <p:stCondLst>
                                    <p:cond delay="0"/>
                                  </p:stCondLst>
                                  <p:childTnLst>
                                    <p:animClr clrSpc="rgb" dir="cw">
                                      <p:cBhvr override="childStyle">
                                        <p:cTn id="283" dur="500" fill="hold"/>
                                        <p:tgtEl>
                                          <p:spTgt spid="24791">
                                            <p:txEl>
                                              <p:charRg st="4294967295" end="4294967295"/>
                                            </p:txEl>
                                          </p:spTgt>
                                        </p:tgtEl>
                                        <p:attrNameLst>
                                          <p:attrName>style.color</p:attrName>
                                        </p:attrNameLst>
                                      </p:cBhvr>
                                      <p:to>
                                        <a:schemeClr val="tx2"/>
                                      </p:to>
                                    </p:animClr>
                                  </p:childTnLst>
                                </p:cTn>
                              </p:par>
                              <p:par>
                                <p:cTn id="284" presetID="4" presetClass="exit" presetSubtype="32" fill="hold" grpId="1" nodeType="withEffect">
                                  <p:stCondLst>
                                    <p:cond delay="0"/>
                                  </p:stCondLst>
                                  <p:childTnLst>
                                    <p:animEffect transition="out" filter="box(out)">
                                      <p:cBhvr>
                                        <p:cTn id="285" dur="500"/>
                                        <p:tgtEl>
                                          <p:spTgt spid="24593"/>
                                        </p:tgtEl>
                                      </p:cBhvr>
                                    </p:animEffect>
                                    <p:set>
                                      <p:cBhvr>
                                        <p:cTn id="286" dur="1" fill="hold">
                                          <p:stCondLst>
                                            <p:cond delay="499"/>
                                          </p:stCondLst>
                                        </p:cTn>
                                        <p:tgtEl>
                                          <p:spTgt spid="24593"/>
                                        </p:tgtEl>
                                        <p:attrNameLst>
                                          <p:attrName>style.visibility</p:attrName>
                                        </p:attrNameLst>
                                      </p:cBhvr>
                                      <p:to>
                                        <p:strVal val="hidden"/>
                                      </p:to>
                                    </p:set>
                                  </p:childTnLst>
                                </p:cTn>
                              </p:par>
                            </p:childTnLst>
                          </p:cTn>
                        </p:par>
                      </p:childTnLst>
                    </p:cTn>
                  </p:par>
                </p:childTnLst>
              </p:cTn>
              <p:nextCondLst>
                <p:cond evt="onClick" delay="0">
                  <p:tgtEl>
                    <p:spTgt spid="24881"/>
                  </p:tgtEl>
                </p:cond>
              </p:nextCondLst>
            </p:seq>
            <p:seq concurrent="1" nextAc="seek">
              <p:cTn id="287" restart="whenNotActive" fill="hold" evtFilter="cancelBubble" nodeType="interactiveSeq">
                <p:stCondLst>
                  <p:cond evt="onClick" delay="0">
                    <p:tgtEl>
                      <p:spTgt spid="24882"/>
                    </p:tgtEl>
                  </p:cond>
                </p:stCondLst>
                <p:endSync evt="end" delay="0">
                  <p:rtn val="all"/>
                </p:endSync>
                <p:childTnLst>
                  <p:par>
                    <p:cTn id="288" fill="hold" nodeType="clickPar">
                      <p:stCondLst>
                        <p:cond delay="0"/>
                      </p:stCondLst>
                      <p:childTnLst>
                        <p:par>
                          <p:cTn id="289" fill="hold" nodeType="withGroup">
                            <p:stCondLst>
                              <p:cond delay="0"/>
                            </p:stCondLst>
                            <p:childTnLst>
                              <p:par>
                                <p:cTn id="290" presetID="36" presetClass="path" presetSubtype="0" accel="50000" decel="50000" fill="hold" grpId="0" nodeType="clickEffect">
                                  <p:stCondLst>
                                    <p:cond delay="0"/>
                                  </p:stCondLst>
                                  <p:childTnLst>
                                    <p:animMotion origin="layout" path="M -3.33333E-6 -4.85549E-6 L -3.33333E-6 -0.46843 C -3.33333E-6 -0.67861 -0.08854 -0.93664 -0.16041 -0.93664 L -0.32083 -0.93664 " pathEditMode="relative" rAng="0" ptsTypes="FfFF">
                                      <p:cBhvr>
                                        <p:cTn id="291" dur="500" fill="hold"/>
                                        <p:tgtEl>
                                          <p:spTgt spid="24594"/>
                                        </p:tgtEl>
                                        <p:attrNameLst>
                                          <p:attrName>ppt_x</p:attrName>
                                          <p:attrName>ppt_y</p:attrName>
                                        </p:attrNameLst>
                                      </p:cBhvr>
                                      <p:rCtr x="-16042" y="-46844"/>
                                    </p:animMotion>
                                  </p:childTnLst>
                                </p:cTn>
                              </p:par>
                            </p:childTnLst>
                          </p:cTn>
                        </p:par>
                      </p:childTnLst>
                    </p:cTn>
                  </p:par>
                  <p:par>
                    <p:cTn id="292" fill="hold" nodeType="clickPar">
                      <p:stCondLst>
                        <p:cond delay="indefinite"/>
                      </p:stCondLst>
                      <p:childTnLst>
                        <p:par>
                          <p:cTn id="293" fill="hold" nodeType="withGroup">
                            <p:stCondLst>
                              <p:cond delay="0"/>
                            </p:stCondLst>
                            <p:childTnLst>
                              <p:par>
                                <p:cTn id="294" presetID="3" presetClass="emph" presetSubtype="2" fill="hold" grpId="0" nodeType="clickEffect">
                                  <p:stCondLst>
                                    <p:cond delay="0"/>
                                  </p:stCondLst>
                                  <p:childTnLst>
                                    <p:animClr clrSpc="rgb" dir="cw">
                                      <p:cBhvr override="childStyle">
                                        <p:cTn id="295" dur="500" fill="hold"/>
                                        <p:tgtEl>
                                          <p:spTgt spid="24789">
                                            <p:txEl>
                                              <p:charRg st="4294967295" end="4294967295"/>
                                            </p:txEl>
                                          </p:spTgt>
                                        </p:tgtEl>
                                        <p:attrNameLst>
                                          <p:attrName>style.color</p:attrName>
                                        </p:attrNameLst>
                                      </p:cBhvr>
                                      <p:to>
                                        <a:schemeClr val="tx2"/>
                                      </p:to>
                                    </p:animClr>
                                  </p:childTnLst>
                                </p:cTn>
                              </p:par>
                              <p:par>
                                <p:cTn id="296" presetID="3" presetClass="emph" presetSubtype="2" fill="hold" grpId="0" nodeType="withEffect">
                                  <p:stCondLst>
                                    <p:cond delay="0"/>
                                  </p:stCondLst>
                                  <p:childTnLst>
                                    <p:animClr clrSpc="rgb" dir="cw">
                                      <p:cBhvr override="childStyle">
                                        <p:cTn id="297" dur="500" fill="hold"/>
                                        <p:tgtEl>
                                          <p:spTgt spid="24804">
                                            <p:txEl>
                                              <p:charRg st="4294967295" end="4294967295"/>
                                            </p:txEl>
                                          </p:spTgt>
                                        </p:tgtEl>
                                        <p:attrNameLst>
                                          <p:attrName>style.color</p:attrName>
                                        </p:attrNameLst>
                                      </p:cBhvr>
                                      <p:to>
                                        <a:schemeClr val="tx2"/>
                                      </p:to>
                                    </p:animClr>
                                  </p:childTnLst>
                                </p:cTn>
                              </p:par>
                              <p:par>
                                <p:cTn id="298" presetID="3" presetClass="emph" presetSubtype="2" fill="hold" grpId="0" nodeType="withEffect">
                                  <p:stCondLst>
                                    <p:cond delay="0"/>
                                  </p:stCondLst>
                                  <p:childTnLst>
                                    <p:animClr clrSpc="rgb" dir="cw">
                                      <p:cBhvr override="childStyle">
                                        <p:cTn id="299" dur="500" fill="hold"/>
                                        <p:tgtEl>
                                          <p:spTgt spid="24803">
                                            <p:txEl>
                                              <p:charRg st="4294967295" end="4294967295"/>
                                            </p:txEl>
                                          </p:spTgt>
                                        </p:tgtEl>
                                        <p:attrNameLst>
                                          <p:attrName>style.color</p:attrName>
                                        </p:attrNameLst>
                                      </p:cBhvr>
                                      <p:to>
                                        <a:schemeClr val="tx2"/>
                                      </p:to>
                                    </p:animClr>
                                  </p:childTnLst>
                                </p:cTn>
                              </p:par>
                              <p:par>
                                <p:cTn id="300" presetID="3" presetClass="emph" presetSubtype="2" fill="hold" grpId="0" nodeType="withEffect">
                                  <p:stCondLst>
                                    <p:cond delay="0"/>
                                  </p:stCondLst>
                                  <p:childTnLst>
                                    <p:animClr clrSpc="rgb" dir="cw">
                                      <p:cBhvr override="childStyle">
                                        <p:cTn id="301" dur="500" fill="hold"/>
                                        <p:tgtEl>
                                          <p:spTgt spid="24802">
                                            <p:txEl>
                                              <p:charRg st="4294967295" end="4294967295"/>
                                            </p:txEl>
                                          </p:spTgt>
                                        </p:tgtEl>
                                        <p:attrNameLst>
                                          <p:attrName>style.color</p:attrName>
                                        </p:attrNameLst>
                                      </p:cBhvr>
                                      <p:to>
                                        <a:schemeClr val="tx2"/>
                                      </p:to>
                                    </p:animClr>
                                  </p:childTnLst>
                                </p:cTn>
                              </p:par>
                              <p:par>
                                <p:cTn id="302" presetID="3" presetClass="emph" presetSubtype="2" fill="hold" grpId="0" nodeType="withEffect">
                                  <p:stCondLst>
                                    <p:cond delay="0"/>
                                  </p:stCondLst>
                                  <p:childTnLst>
                                    <p:animClr clrSpc="rgb" dir="cw">
                                      <p:cBhvr override="childStyle">
                                        <p:cTn id="303" dur="500" fill="hold"/>
                                        <p:tgtEl>
                                          <p:spTgt spid="24801">
                                            <p:txEl>
                                              <p:charRg st="4294967295" end="4294967295"/>
                                            </p:txEl>
                                          </p:spTgt>
                                        </p:tgtEl>
                                        <p:attrNameLst>
                                          <p:attrName>style.color</p:attrName>
                                        </p:attrNameLst>
                                      </p:cBhvr>
                                      <p:to>
                                        <a:schemeClr val="tx2"/>
                                      </p:to>
                                    </p:animClr>
                                  </p:childTnLst>
                                </p:cTn>
                              </p:par>
                              <p:par>
                                <p:cTn id="304" presetID="3" presetClass="emph" presetSubtype="2" fill="hold" grpId="0" nodeType="withEffect">
                                  <p:stCondLst>
                                    <p:cond delay="0"/>
                                  </p:stCondLst>
                                  <p:childTnLst>
                                    <p:animClr clrSpc="rgb" dir="cw">
                                      <p:cBhvr override="childStyle">
                                        <p:cTn id="305" dur="500" fill="hold"/>
                                        <p:tgtEl>
                                          <p:spTgt spid="24800">
                                            <p:txEl>
                                              <p:charRg st="4294967295" end="4294967295"/>
                                            </p:txEl>
                                          </p:spTgt>
                                        </p:tgtEl>
                                        <p:attrNameLst>
                                          <p:attrName>style.color</p:attrName>
                                        </p:attrNameLst>
                                      </p:cBhvr>
                                      <p:to>
                                        <a:schemeClr val="tx2"/>
                                      </p:to>
                                    </p:animClr>
                                  </p:childTnLst>
                                </p:cTn>
                              </p:par>
                              <p:par>
                                <p:cTn id="306" presetID="3" presetClass="emph" presetSubtype="2" fill="hold" grpId="0" nodeType="withEffect">
                                  <p:stCondLst>
                                    <p:cond delay="0"/>
                                  </p:stCondLst>
                                  <p:childTnLst>
                                    <p:animClr clrSpc="rgb" dir="cw">
                                      <p:cBhvr override="childStyle">
                                        <p:cTn id="307" dur="500" fill="hold"/>
                                        <p:tgtEl>
                                          <p:spTgt spid="24799">
                                            <p:txEl>
                                              <p:charRg st="4294967295" end="4294967295"/>
                                            </p:txEl>
                                          </p:spTgt>
                                        </p:tgtEl>
                                        <p:attrNameLst>
                                          <p:attrName>style.color</p:attrName>
                                        </p:attrNameLst>
                                      </p:cBhvr>
                                      <p:to>
                                        <a:schemeClr val="tx2"/>
                                      </p:to>
                                    </p:animClr>
                                  </p:childTnLst>
                                </p:cTn>
                              </p:par>
                              <p:par>
                                <p:cTn id="308" presetID="3" presetClass="emph" presetSubtype="2" fill="hold" grpId="0" nodeType="withEffect">
                                  <p:stCondLst>
                                    <p:cond delay="0"/>
                                  </p:stCondLst>
                                  <p:childTnLst>
                                    <p:animClr clrSpc="rgb" dir="cw">
                                      <p:cBhvr override="childStyle">
                                        <p:cTn id="309" dur="500" fill="hold"/>
                                        <p:tgtEl>
                                          <p:spTgt spid="24798"/>
                                        </p:tgtEl>
                                        <p:attrNameLst>
                                          <p:attrName>style.color</p:attrName>
                                        </p:attrNameLst>
                                      </p:cBhvr>
                                      <p:to>
                                        <a:schemeClr val="tx2"/>
                                      </p:to>
                                    </p:animClr>
                                  </p:childTnLst>
                                </p:cTn>
                              </p:par>
                              <p:par>
                                <p:cTn id="310" presetID="4" presetClass="exit" presetSubtype="16" fill="hold" grpId="1" nodeType="withEffect">
                                  <p:stCondLst>
                                    <p:cond delay="0"/>
                                  </p:stCondLst>
                                  <p:childTnLst>
                                    <p:animEffect transition="out" filter="box(in)">
                                      <p:cBhvr>
                                        <p:cTn id="311" dur="500"/>
                                        <p:tgtEl>
                                          <p:spTgt spid="24594"/>
                                        </p:tgtEl>
                                      </p:cBhvr>
                                    </p:animEffect>
                                    <p:set>
                                      <p:cBhvr>
                                        <p:cTn id="312" dur="1" fill="hold">
                                          <p:stCondLst>
                                            <p:cond delay="499"/>
                                          </p:stCondLst>
                                        </p:cTn>
                                        <p:tgtEl>
                                          <p:spTgt spid="24594"/>
                                        </p:tgtEl>
                                        <p:attrNameLst>
                                          <p:attrName>style.visibility</p:attrName>
                                        </p:attrNameLst>
                                      </p:cBhvr>
                                      <p:to>
                                        <p:strVal val="hidden"/>
                                      </p:to>
                                    </p:set>
                                  </p:childTnLst>
                                </p:cTn>
                              </p:par>
                            </p:childTnLst>
                          </p:cTn>
                        </p:par>
                      </p:childTnLst>
                    </p:cTn>
                  </p:par>
                </p:childTnLst>
              </p:cTn>
              <p:nextCondLst>
                <p:cond evt="onClick" delay="0">
                  <p:tgtEl>
                    <p:spTgt spid="24882"/>
                  </p:tgtEl>
                </p:cond>
              </p:nextCondLst>
            </p:seq>
          </p:childTnLst>
        </p:cTn>
      </p:par>
    </p:tnLst>
    <p:bldLst>
      <p:bldP spid="24580" grpId="0"/>
      <p:bldP spid="24580" grpId="1"/>
      <p:bldP spid="24586" grpId="0"/>
      <p:bldP spid="24587" grpId="0"/>
      <p:bldP spid="24587" grpId="1"/>
      <p:bldP spid="24588" grpId="0"/>
      <p:bldP spid="24588" grpId="1"/>
      <p:bldP spid="24589" grpId="0"/>
      <p:bldP spid="24589" grpId="1"/>
      <p:bldP spid="24590" grpId="0"/>
      <p:bldP spid="24590" grpId="1"/>
      <p:bldP spid="24591" grpId="0"/>
      <p:bldP spid="24591" grpId="1"/>
      <p:bldP spid="24592" grpId="0"/>
      <p:bldP spid="24592" grpId="1"/>
      <p:bldP spid="24593" grpId="0"/>
      <p:bldP spid="24593" grpId="1"/>
      <p:bldP spid="24594" grpId="0"/>
      <p:bldP spid="24594" grpId="1"/>
      <p:bldP spid="24730" grpId="0"/>
      <p:bldP spid="24731" grpId="0"/>
      <p:bldP spid="24732" grpId="0" animBg="1"/>
      <p:bldP spid="24732" grpId="1" animBg="1"/>
      <p:bldP spid="24732" grpId="2" animBg="1"/>
      <p:bldP spid="24733" grpId="0"/>
      <p:bldP spid="24734" grpId="0"/>
      <p:bldP spid="24735" grpId="0"/>
      <p:bldP spid="24736" grpId="0"/>
      <p:bldP spid="24737" grpId="0"/>
      <p:bldP spid="24738" grpId="0"/>
      <p:bldP spid="24739" grpId="0"/>
      <p:bldP spid="24740" grpId="0"/>
      <p:bldP spid="24741" grpId="0"/>
      <p:bldP spid="24742" grpId="0" animBg="1"/>
      <p:bldP spid="24742" grpId="1" animBg="1"/>
      <p:bldP spid="24742" grpId="2" animBg="1"/>
      <p:bldP spid="24743" grpId="0"/>
      <p:bldP spid="24744" grpId="0"/>
      <p:bldP spid="24745" grpId="0"/>
      <p:bldP spid="24746" grpId="0" animBg="1"/>
      <p:bldP spid="24746" grpId="1" animBg="1"/>
      <p:bldP spid="24746" grpId="2" animBg="1"/>
      <p:bldP spid="24747" grpId="0"/>
      <p:bldP spid="24748" grpId="0"/>
      <p:bldP spid="24749" grpId="0"/>
      <p:bldP spid="24750" grpId="0"/>
      <p:bldP spid="24754" grpId="0"/>
      <p:bldP spid="24757" grpId="0" animBg="1"/>
      <p:bldP spid="24757" grpId="1" animBg="1"/>
      <p:bldP spid="24757" grpId="2" animBg="1"/>
      <p:bldP spid="24758" grpId="0"/>
      <p:bldP spid="24761" grpId="0"/>
      <p:bldP spid="24762" grpId="0"/>
      <p:bldP spid="24763" grpId="0"/>
      <p:bldP spid="24764" grpId="0"/>
      <p:bldP spid="24765" grpId="0" animBg="1"/>
      <p:bldP spid="24765" grpId="1" animBg="1"/>
      <p:bldP spid="24765" grpId="2" animBg="1"/>
      <p:bldP spid="24766" grpId="0"/>
      <p:bldP spid="24767" grpId="0"/>
      <p:bldP spid="24768" grpId="0"/>
      <p:bldP spid="24769" grpId="0" animBg="1"/>
      <p:bldP spid="24769" grpId="1" animBg="1"/>
      <p:bldP spid="24769" grpId="2" animBg="1"/>
      <p:bldP spid="24770" grpId="0"/>
      <p:bldP spid="24771" grpId="0"/>
      <p:bldP spid="24772" grpId="0"/>
      <p:bldP spid="24773" grpId="0"/>
      <p:bldP spid="24774" grpId="0"/>
      <p:bldP spid="24775" grpId="0" animBg="1"/>
      <p:bldP spid="24775" grpId="1" animBg="1"/>
      <p:bldP spid="24775" grpId="2" animBg="1"/>
      <p:bldP spid="24776" grpId="0"/>
      <p:bldP spid="24777" grpId="0"/>
      <p:bldP spid="24778" grpId="0"/>
      <p:bldP spid="24779" grpId="0"/>
      <p:bldP spid="24780" grpId="0"/>
      <p:bldP spid="24781" grpId="0"/>
      <p:bldP spid="24782" grpId="0"/>
      <p:bldP spid="24783" grpId="0"/>
      <p:bldP spid="24784" grpId="0" animBg="1"/>
      <p:bldP spid="24784" grpId="1" animBg="1"/>
      <p:bldP spid="24784" grpId="2" animBg="1"/>
      <p:bldP spid="24785" grpId="0"/>
      <p:bldP spid="24786" grpId="0"/>
      <p:bldP spid="24787" grpId="0"/>
      <p:bldP spid="24788" grpId="0"/>
      <p:bldP spid="24789" grpId="0"/>
      <p:bldP spid="24791" grpId="0"/>
      <p:bldP spid="24792" grpId="0" animBg="1"/>
      <p:bldP spid="24792" grpId="1" animBg="1"/>
      <p:bldP spid="24792" grpId="2" animBg="1"/>
      <p:bldP spid="24793" grpId="0"/>
      <p:bldP spid="24794" grpId="0"/>
      <p:bldP spid="24795" grpId="0" animBg="1"/>
      <p:bldP spid="24796" grpId="0"/>
      <p:bldP spid="24797" grpId="0"/>
      <p:bldP spid="24798" grpId="0" animBg="1"/>
      <p:bldP spid="24798" grpId="1" animBg="1"/>
      <p:bldP spid="24798" grpId="2" animBg="1"/>
      <p:bldP spid="24799" grpId="0"/>
      <p:bldP spid="24800" grpId="0"/>
      <p:bldP spid="24801" grpId="0"/>
      <p:bldP spid="24802" grpId="0"/>
      <p:bldP spid="24803" grpId="0"/>
      <p:bldP spid="24804" grpId="0"/>
      <p:bldP spid="24805" grpId="0"/>
      <p:bldP spid="2480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Grp="1" noChangeAspect="1"/>
          </p:cNvPicPr>
          <p:nvPr>
            <p:ph idx="1"/>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02368" y="-168442"/>
            <a:ext cx="2267585" cy="2230120"/>
          </a:xfrm>
          <a:prstGeom prst="rect">
            <a:avLst/>
          </a:prstGeom>
        </p:spPr>
      </p:pic>
      <p:pic>
        <p:nvPicPr>
          <p:cNvPr id="2" name="8350717289864399380">
            <a:hlinkClick r:id="" action="ppaction://media"/>
            <a:extLst>
              <a:ext uri="{FF2B5EF4-FFF2-40B4-BE49-F238E27FC236}">
                <a16:creationId xmlns:a16="http://schemas.microsoft.com/office/drawing/2014/main" id="{81AA70C6-32B6-4E8D-A67B-6B42EE46AA8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9144000" cy="5143500"/>
          </a:xfrm>
          <a:prstGeom prst="rect">
            <a:avLst/>
          </a:prstGeom>
        </p:spPr>
      </p:pic>
    </p:spTree>
    <p:extLst>
      <p:ext uri="{BB962C8B-B14F-4D97-AF65-F5344CB8AC3E}">
        <p14:creationId xmlns:p14="http://schemas.microsoft.com/office/powerpoint/2010/main" val="264999310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15417239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E4E34B-B0D3-40B7-90B2-C73949D70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585" y="0"/>
            <a:ext cx="3854578" cy="2831123"/>
          </a:xfrm>
          <a:prstGeom prst="rect">
            <a:avLst/>
          </a:prstGeom>
        </p:spPr>
      </p:pic>
      <p:pic>
        <p:nvPicPr>
          <p:cNvPr id="6" name="Picture 5">
            <a:extLst>
              <a:ext uri="{FF2B5EF4-FFF2-40B4-BE49-F238E27FC236}">
                <a16:creationId xmlns:a16="http://schemas.microsoft.com/office/drawing/2014/main" id="{0F2DAC44-4181-4309-B2C2-F8D9C62E1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4378" y="-1"/>
            <a:ext cx="4381037" cy="2571751"/>
          </a:xfrm>
          <a:prstGeom prst="rect">
            <a:avLst/>
          </a:prstGeom>
        </p:spPr>
      </p:pic>
      <p:pic>
        <p:nvPicPr>
          <p:cNvPr id="8" name="Picture 7">
            <a:extLst>
              <a:ext uri="{FF2B5EF4-FFF2-40B4-BE49-F238E27FC236}">
                <a16:creationId xmlns:a16="http://schemas.microsoft.com/office/drawing/2014/main" id="{4C968F53-A163-433C-8A7E-4BAD77803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800" y="2943957"/>
            <a:ext cx="3854578" cy="2097274"/>
          </a:xfrm>
          <a:prstGeom prst="rect">
            <a:avLst/>
          </a:prstGeom>
        </p:spPr>
      </p:pic>
      <p:pic>
        <p:nvPicPr>
          <p:cNvPr id="10" name="Picture 9">
            <a:extLst>
              <a:ext uri="{FF2B5EF4-FFF2-40B4-BE49-F238E27FC236}">
                <a16:creationId xmlns:a16="http://schemas.microsoft.com/office/drawing/2014/main" id="{A7130420-7B46-4588-9E1B-BDC0DD0238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8267" y="2679784"/>
            <a:ext cx="4327667" cy="2463716"/>
          </a:xfrm>
          <a:prstGeom prst="rect">
            <a:avLst/>
          </a:prstGeom>
        </p:spPr>
      </p:pic>
    </p:spTree>
    <p:extLst>
      <p:ext uri="{BB962C8B-B14F-4D97-AF65-F5344CB8AC3E}">
        <p14:creationId xmlns:p14="http://schemas.microsoft.com/office/powerpoint/2010/main" val="345375871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1632056_small_32875">
            <a:extLst>
              <a:ext uri="{FF2B5EF4-FFF2-40B4-BE49-F238E27FC236}">
                <a16:creationId xmlns:a16="http://schemas.microsoft.com/office/drawing/2014/main" id="{A1F11E0A-9D73-4055-A5F4-EC4CEBF18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575" y="171450"/>
            <a:ext cx="6800850" cy="4972050"/>
          </a:xfrm>
          <a:prstGeom prst="rect">
            <a:avLst/>
          </a:prstGeom>
          <a:noFill/>
          <a:ln w="76200" cmpd="tri">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Text Box 3">
            <a:extLst>
              <a:ext uri="{FF2B5EF4-FFF2-40B4-BE49-F238E27FC236}">
                <a16:creationId xmlns:a16="http://schemas.microsoft.com/office/drawing/2014/main" id="{34AF8DE1-A3F3-445C-8345-2C21DB5505B8}"/>
              </a:ext>
            </a:extLst>
          </p:cNvPr>
          <p:cNvSpPr txBox="1">
            <a:spLocks noChangeArrowheads="1"/>
          </p:cNvSpPr>
          <p:nvPr/>
        </p:nvSpPr>
        <p:spPr bwMode="auto">
          <a:xfrm>
            <a:off x="1943100" y="285751"/>
            <a:ext cx="33718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marL="0" marR="0" lvl="0" indent="0" algn="ctr" defTabSz="685800" rtl="0" eaLnBrk="1" fontAlgn="base" latinLnBrk="0" hangingPunct="1">
              <a:lnSpc>
                <a:spcPct val="100000"/>
              </a:lnSpc>
              <a:spcBef>
                <a:spcPct val="50000"/>
              </a:spcBef>
              <a:spcAft>
                <a:spcPct val="0"/>
              </a:spcAft>
              <a:buClrTx/>
              <a:buSzTx/>
              <a:buFont typeface="Wingdings 3" panose="05040102010807070707" pitchFamily="18" charset="2"/>
              <a:buNone/>
              <a:tabLst/>
              <a:defRPr/>
            </a:pPr>
            <a:r>
              <a:rPr kumimoji="0" lang="en-US" altLang="en-US" sz="2700" b="1" i="0" u="none" strike="noStrike" kern="1200" cap="none" spc="0" normalizeH="0" baseline="0" noProof="0" dirty="0" err="1">
                <a:ln>
                  <a:noFill/>
                </a:ln>
                <a:solidFill>
                  <a:srgbClr val="FF3300"/>
                </a:solidFill>
                <a:effectLst/>
                <a:uLnTx/>
                <a:uFillTx/>
                <a:latin typeface=".VnTime" panose="020B7200000000000000" pitchFamily="34" charset="0"/>
                <a:ea typeface="+mn-ea"/>
                <a:cs typeface="+mn-cs"/>
              </a:rPr>
              <a:t>Lũ</a:t>
            </a:r>
            <a:r>
              <a:rPr kumimoji="0" lang="en-US" altLang="en-US" sz="2700" b="1" i="0" u="none" strike="noStrike" kern="1200" cap="none" spc="0" normalizeH="0" baseline="0" noProof="0" dirty="0">
                <a:ln>
                  <a:noFill/>
                </a:ln>
                <a:solidFill>
                  <a:srgbClr val="FF3300"/>
                </a:solidFill>
                <a:effectLst/>
                <a:uLnTx/>
                <a:uFillTx/>
                <a:latin typeface=".VnTime" panose="020B7200000000000000" pitchFamily="34" charset="0"/>
                <a:ea typeface="+mn-ea"/>
                <a:cs typeface="+mn-cs"/>
              </a:rPr>
              <a:t> </a:t>
            </a:r>
            <a:r>
              <a:rPr kumimoji="0" lang="en-US" altLang="en-US" sz="2700" b="1" i="0" u="none" strike="noStrike" kern="1200" cap="none" spc="0" normalizeH="0" baseline="0" noProof="0" dirty="0" err="1">
                <a:ln>
                  <a:noFill/>
                </a:ln>
                <a:solidFill>
                  <a:srgbClr val="FF3300"/>
                </a:solidFill>
                <a:effectLst/>
                <a:uLnTx/>
                <a:uFillTx/>
                <a:latin typeface=".VnTime" panose="020B7200000000000000" pitchFamily="34" charset="0"/>
                <a:ea typeface="+mn-ea"/>
                <a:cs typeface="+mn-cs"/>
              </a:rPr>
              <a:t>lụt</a:t>
            </a:r>
            <a:endParaRPr kumimoji="0" lang="en-US" altLang="en-US" sz="2700" b="1" i="0" u="none" strike="noStrike" kern="1200" cap="none" spc="0" normalizeH="0" baseline="0" noProof="0" dirty="0">
              <a:ln>
                <a:noFill/>
              </a:ln>
              <a:solidFill>
                <a:srgbClr val="FF3300"/>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124937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04-tsunami[1]">
            <a:extLst>
              <a:ext uri="{FF2B5EF4-FFF2-40B4-BE49-F238E27FC236}">
                <a16:creationId xmlns:a16="http://schemas.microsoft.com/office/drawing/2014/main" id="{3B633023-6076-4CA0-835B-F2770FAE6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2921" y="64476"/>
            <a:ext cx="6910388" cy="5029201"/>
          </a:xfrm>
          <a:prstGeom prst="rect">
            <a:avLst/>
          </a:prstGeom>
          <a:noFill/>
          <a:ln w="57150" cmpd="thinThick">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1">
            <a:extLst>
              <a:ext uri="{FF2B5EF4-FFF2-40B4-BE49-F238E27FC236}">
                <a16:creationId xmlns:a16="http://schemas.microsoft.com/office/drawing/2014/main" id="{86ACE314-EB4E-4704-AC7C-C37EFB641B26}"/>
              </a:ext>
            </a:extLst>
          </p:cNvPr>
          <p:cNvSpPr txBox="1">
            <a:spLocks noChangeArrowheads="1"/>
          </p:cNvSpPr>
          <p:nvPr/>
        </p:nvSpPr>
        <p:spPr bwMode="auto">
          <a:xfrm>
            <a:off x="6202973" y="1633904"/>
            <a:ext cx="205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marL="0" marR="0" lvl="0" indent="0" algn="l" defTabSz="685800" rtl="0" eaLnBrk="0" fontAlgn="base" latinLnBrk="0" hangingPunct="0">
              <a:lnSpc>
                <a:spcPct val="100000"/>
              </a:lnSpc>
              <a:spcBef>
                <a:spcPct val="0"/>
              </a:spcBef>
              <a:spcAft>
                <a:spcPct val="0"/>
              </a:spcAft>
              <a:buClrTx/>
              <a:buSzTx/>
              <a:buFont typeface="Wingdings 3" panose="05040102010807070707" pitchFamily="18" charset="2"/>
              <a:buNone/>
              <a:tabLst/>
              <a:defRPr/>
            </a:pP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SÓNG THẦN</a:t>
            </a:r>
          </a:p>
        </p:txBody>
      </p:sp>
    </p:spTree>
    <p:extLst>
      <p:ext uri="{BB962C8B-B14F-4D97-AF65-F5344CB8AC3E}">
        <p14:creationId xmlns:p14="http://schemas.microsoft.com/office/powerpoint/2010/main" val="187859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20080512141919chinaearthquake_yuyuan">
            <a:extLst>
              <a:ext uri="{FF2B5EF4-FFF2-40B4-BE49-F238E27FC236}">
                <a16:creationId xmlns:a16="http://schemas.microsoft.com/office/drawing/2014/main" id="{DF4C1F02-E6F9-44D5-AB8D-534FDFC694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41031"/>
            <a:ext cx="6686550" cy="5031032"/>
          </a:xfrm>
          <a:prstGeom prst="rect">
            <a:avLst/>
          </a:prstGeom>
          <a:noFill/>
          <a:ln w="57150" cmpd="thinThick">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 Box 4">
            <a:extLst>
              <a:ext uri="{FF2B5EF4-FFF2-40B4-BE49-F238E27FC236}">
                <a16:creationId xmlns:a16="http://schemas.microsoft.com/office/drawing/2014/main" id="{582746B3-B40B-4481-9035-CCB75DD96CD1}"/>
              </a:ext>
            </a:extLst>
          </p:cNvPr>
          <p:cNvSpPr txBox="1">
            <a:spLocks noChangeArrowheads="1"/>
          </p:cNvSpPr>
          <p:nvPr/>
        </p:nvSpPr>
        <p:spPr bwMode="auto">
          <a:xfrm>
            <a:off x="2400300" y="1"/>
            <a:ext cx="19431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marL="0" marR="0" lvl="0" indent="0" algn="ctr" defTabSz="685800" rtl="0" eaLnBrk="1" fontAlgn="base" latinLnBrk="0" hangingPunct="1">
              <a:lnSpc>
                <a:spcPct val="100000"/>
              </a:lnSpc>
              <a:spcBef>
                <a:spcPct val="50000"/>
              </a:spcBef>
              <a:spcAft>
                <a:spcPct val="0"/>
              </a:spcAft>
              <a:buClrTx/>
              <a:buSzTx/>
              <a:buFont typeface="Wingdings 3" panose="05040102010807070707" pitchFamily="18" charset="2"/>
              <a:buNone/>
              <a:tabLst/>
              <a:defRPr/>
            </a:pPr>
            <a:r>
              <a:rPr kumimoji="0" lang="en-US" altLang="en-US" sz="2700" b="1" i="0" u="none" strike="noStrike" kern="1200" cap="none" spc="0" normalizeH="0" baseline="0" noProof="0" dirty="0" err="1">
                <a:ln>
                  <a:noFill/>
                </a:ln>
                <a:solidFill>
                  <a:srgbClr val="FF3300"/>
                </a:solidFill>
                <a:effectLst/>
                <a:uLnTx/>
                <a:uFillTx/>
                <a:latin typeface=".VnTime" panose="020B7200000000000000" pitchFamily="34" charset="0"/>
                <a:ea typeface="+mn-ea"/>
                <a:cs typeface="+mn-cs"/>
              </a:rPr>
              <a:t>Động</a:t>
            </a:r>
            <a:r>
              <a:rPr kumimoji="0" lang="en-US" altLang="en-US" sz="2700" b="1" i="0" u="none" strike="noStrike" kern="1200" cap="none" spc="0" normalizeH="0" baseline="0" noProof="0" dirty="0">
                <a:ln>
                  <a:noFill/>
                </a:ln>
                <a:solidFill>
                  <a:srgbClr val="FF3300"/>
                </a:solidFill>
                <a:effectLst/>
                <a:uLnTx/>
                <a:uFillTx/>
                <a:latin typeface=".VnTime" panose="020B7200000000000000" pitchFamily="34" charset="0"/>
                <a:ea typeface="+mn-ea"/>
                <a:cs typeface="+mn-cs"/>
              </a:rPr>
              <a:t> </a:t>
            </a:r>
            <a:r>
              <a:rPr kumimoji="0" lang="en-US" altLang="en-US" sz="2700" b="1" i="0" u="none" strike="noStrike" kern="1200" cap="none" spc="0" normalizeH="0" baseline="0" noProof="0" dirty="0" err="1">
                <a:ln>
                  <a:noFill/>
                </a:ln>
                <a:solidFill>
                  <a:srgbClr val="FF3300"/>
                </a:solidFill>
                <a:effectLst/>
                <a:uLnTx/>
                <a:uFillTx/>
                <a:latin typeface=".VnTime" panose="020B7200000000000000" pitchFamily="34" charset="0"/>
                <a:ea typeface="+mn-ea"/>
                <a:cs typeface="+mn-cs"/>
              </a:rPr>
              <a:t>đất</a:t>
            </a:r>
            <a:endParaRPr kumimoji="0" lang="en-US" altLang="en-US" sz="2700" b="1" i="0" u="none" strike="noStrike" kern="1200" cap="none" spc="0" normalizeH="0" baseline="0" noProof="0" dirty="0">
              <a:ln>
                <a:noFill/>
              </a:ln>
              <a:solidFill>
                <a:srgbClr val="FF3300"/>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194060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55"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0.70"/>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Grp="1" noChangeAspect="1"/>
          </p:cNvPicPr>
          <p:nvPr>
            <p:ph sz="half" idx="429496729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37247" y="338888"/>
            <a:ext cx="7318375" cy="3908425"/>
          </a:xfrm>
          <a:prstGeom prst="rect">
            <a:avLst/>
          </a:prstGeom>
        </p:spPr>
      </p:pic>
      <p:sp>
        <p:nvSpPr>
          <p:cNvPr id="100" name="Text Box 99"/>
          <p:cNvSpPr txBox="1"/>
          <p:nvPr/>
        </p:nvSpPr>
        <p:spPr>
          <a:xfrm>
            <a:off x="1416684" y="1663856"/>
            <a:ext cx="6159500" cy="1384995"/>
          </a:xfrm>
          <a:prstGeom prst="rect">
            <a:avLst/>
          </a:prstGeom>
          <a:noFill/>
          <a:ln w="9525">
            <a:noFill/>
          </a:ln>
        </p:spPr>
        <p:txBody>
          <a:bodyPr wrap="square">
            <a:spAutoFit/>
          </a:bodyPr>
          <a:lstStyle/>
          <a:p>
            <a:pPr lvl="0" algn="ctr"/>
            <a:r>
              <a:rPr lang="en-US" sz="2800" b="1" dirty="0" err="1">
                <a:latin typeface="Times New Roman" panose="02020603050405020304" pitchFamily="18" charset="0"/>
                <a:cs typeface="Times New Roman" panose="02020603050405020304" pitchFamily="18" charset="0"/>
              </a:rPr>
              <a:t>Để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cuộc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chúng</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mỗi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chúng</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sẽ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a:t>
            </a:r>
            <a:r>
              <a:rPr lang="en-US" sz="2800" b="1" dirty="0">
                <a:latin typeface="Times New Roman" panose="02020603050405020304" pitchFamily="18" charset="0"/>
                <a:cs typeface="Times New Roman" panose="02020603050405020304" pitchFamily="18" charset="0"/>
              </a:rPr>
              <a:t>? </a:t>
            </a:r>
            <a:r>
              <a:rPr kumimoji="0" lang="en-US" sz="2800" b="1" u="none" strike="noStrike" kern="1200" cap="none" spc="0" normalizeH="0" baseline="0" noProof="0" dirty="0">
                <a:ln/>
                <a:solidFill>
                  <a:srgbClr val="00000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endParaRPr kumimoji="0" lang="en-US" altLang="en-US" sz="2800" b="1" u="none" strike="noStrike" kern="1200" cap="none" spc="0" normalizeH="0" baseline="0" noProof="0" dirty="0">
              <a:ln/>
              <a:solidFill>
                <a:srgbClr val="00000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pic>
        <p:nvPicPr>
          <p:cNvPr id="12" name="Picture 12"/>
          <p:cNvPicPr>
            <a:picLocks noChangeAspect="1"/>
          </p:cNvPicPr>
          <p:nvPr/>
        </p:nvPicPr>
        <p:blipFill>
          <a:blip r:embed="rId5"/>
          <a:srcRect/>
          <a:stretch>
            <a:fillRect/>
          </a:stretch>
        </p:blipFill>
        <p:spPr>
          <a:xfrm>
            <a:off x="13868411" y="6083957"/>
            <a:ext cx="4675495" cy="40676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669540" y="0"/>
            <a:ext cx="1826895" cy="1850390"/>
          </a:xfrm>
          <a:prstGeom prst="rect">
            <a:avLst/>
          </a:prstGeom>
        </p:spPr>
      </p:pic>
      <p:pic>
        <p:nvPicPr>
          <p:cNvPr id="13"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245610" y="648335"/>
            <a:ext cx="1033145" cy="1046480"/>
          </a:xfrm>
          <a:prstGeom prst="rect">
            <a:avLst/>
          </a:prstGeom>
        </p:spPr>
      </p:pic>
    </p:spTree>
    <p:extLst>
      <p:ext uri="{BB962C8B-B14F-4D97-AF65-F5344CB8AC3E}">
        <p14:creationId xmlns:p14="http://schemas.microsoft.com/office/powerpoint/2010/main" val="2864311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p:cNvPicPr>
          <p:nvPr>
            <p:ph idx="429496729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028700"/>
            <a:ext cx="7956550" cy="2232025"/>
          </a:xfrm>
          <a:prstGeom prst="rect">
            <a:avLst/>
          </a:prstGeom>
        </p:spPr>
      </p:pic>
      <p:sp>
        <p:nvSpPr>
          <p:cNvPr id="100" name="Text Box 99"/>
          <p:cNvSpPr txBox="1"/>
          <p:nvPr/>
        </p:nvSpPr>
        <p:spPr>
          <a:xfrm>
            <a:off x="622133" y="1408920"/>
            <a:ext cx="7148195" cy="1384995"/>
          </a:xfrm>
          <a:prstGeom prst="rect">
            <a:avLst/>
          </a:prstGeom>
          <a:noFill/>
          <a:ln w="9525">
            <a:noFill/>
          </a:ln>
        </p:spPr>
        <p:txBody>
          <a:bodyPr wrap="square">
            <a:spAutoFit/>
            <a:scene3d>
              <a:camera prst="orthographicFront"/>
              <a:lightRig rig="threePt" dir="t"/>
            </a:scene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Chúng</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ta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phải</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biết</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bảo</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vệ</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môi</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trường</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thiên</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nhiên</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luôn</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tươi</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đẹp</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không</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xả</a:t>
            </a:r>
            <a:r>
              <a:rPr kumimoji="0" 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rác</a:t>
            </a:r>
            <a:r>
              <a:rPr kumimoji="0" lang="en-GB" alt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GB" alt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bừa</a:t>
            </a:r>
            <a:r>
              <a:rPr kumimoji="0" lang="en-GB" alt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GB" alt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bãi</a:t>
            </a:r>
            <a:r>
              <a:rPr kumimoji="0" lang="en-GB" altLang="en-US" sz="2800" b="1" i="0" u="none" strike="noStrike" kern="1200" cap="none" spc="0" normalizeH="0" baseline="0" noProof="0" dirty="0">
                <a:ln/>
                <a:solidFill>
                  <a:srgbClr val="000000"/>
                </a:solidFill>
                <a:effectLst/>
                <a:uLnTx/>
                <a:uFillTx/>
                <a:latin typeface="Times New Roman" panose="02020603050405020304" charset="0"/>
                <a:ea typeface="+mn-ea"/>
                <a:cs typeface="+mn-cs"/>
              </a:rPr>
              <a:t>, </a:t>
            </a:r>
            <a:r>
              <a:rPr kumimoji="0" lang="en-GB" altLang="en-US" sz="2800" b="1" i="0" u="none" strike="noStrike" kern="1200" cap="none" spc="0" normalizeH="0" baseline="0" noProof="0" dirty="0" err="1">
                <a:ln/>
                <a:solidFill>
                  <a:srgbClr val="000000"/>
                </a:solidFill>
                <a:effectLst/>
                <a:uLnTx/>
                <a:uFillTx/>
                <a:latin typeface="Times New Roman" panose="02020603050405020304" charset="0"/>
                <a:ea typeface="+mn-ea"/>
                <a:cs typeface="+mn-cs"/>
              </a:rPr>
              <a:t>trồng</a:t>
            </a:r>
            <a:r>
              <a:rPr kumimoji="0" lang="en-GB" altLang="en-US" sz="2800" b="1" i="0" u="none" strike="noStrike" kern="1200" cap="none" spc="0" normalizeH="0" noProof="0" dirty="0">
                <a:ln/>
                <a:solidFill>
                  <a:srgbClr val="000000"/>
                </a:solidFill>
                <a:effectLst/>
                <a:uLnTx/>
                <a:uFillTx/>
                <a:latin typeface="Times New Roman" panose="02020603050405020304" charset="0"/>
                <a:ea typeface="+mn-ea"/>
                <a:cs typeface="+mn-cs"/>
              </a:rPr>
              <a:t> </a:t>
            </a:r>
            <a:r>
              <a:rPr kumimoji="0" lang="en-GB" altLang="en-US" sz="2800" b="1" i="0" u="none" strike="noStrike" kern="1200" cap="none" spc="0" normalizeH="0" noProof="0" dirty="0" err="1">
                <a:ln/>
                <a:solidFill>
                  <a:srgbClr val="000000"/>
                </a:solidFill>
                <a:effectLst/>
                <a:uLnTx/>
                <a:uFillTx/>
                <a:latin typeface="Times New Roman" panose="02020603050405020304" charset="0"/>
                <a:ea typeface="+mn-ea"/>
                <a:cs typeface="+mn-cs"/>
              </a:rPr>
              <a:t>cây</a:t>
            </a:r>
            <a:r>
              <a:rPr lang="en-GB" altLang="en-US" sz="2800" b="1" dirty="0">
                <a:ln/>
                <a:solidFill>
                  <a:srgbClr val="000000"/>
                </a:solidFill>
                <a:latin typeface="Times New Roman" panose="02020603050405020304" charset="0"/>
              </a:rPr>
              <a:t>…</a:t>
            </a:r>
            <a:endParaRPr kumimoji="0" lang="en-GB" altLang="en-US" sz="2800" b="1" i="0" u="none" strike="noStrike" kern="1200" cap="none" spc="0" normalizeH="0" baseline="0" noProof="0" dirty="0">
              <a:ln/>
              <a:solidFill>
                <a:srgbClr val="000000"/>
              </a:solidFill>
              <a:effectLst/>
              <a:uLnTx/>
              <a:uFillTx/>
              <a:latin typeface="Times New Roman" panose="02020603050405020304" charset="0"/>
              <a:ea typeface="+mn-ea"/>
              <a:cs typeface="+mn-cs"/>
            </a:endParaRPr>
          </a:p>
        </p:txBody>
      </p:sp>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960000">
            <a:off x="3801743" y="2789873"/>
            <a:ext cx="667385" cy="604520"/>
          </a:xfrm>
          <a:prstGeom prst="rect">
            <a:avLst/>
          </a:prstGeom>
        </p:spPr>
      </p:pic>
      <p:pic>
        <p:nvPicPr>
          <p:cNvPr id="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18138" y="2701734"/>
            <a:ext cx="1177925" cy="1119505"/>
          </a:xfrm>
          <a:prstGeom prst="rect">
            <a:avLst/>
          </a:prstGeom>
        </p:spPr>
      </p:pic>
    </p:spTree>
    <p:extLst>
      <p:ext uri="{BB962C8B-B14F-4D97-AF65-F5344CB8AC3E}">
        <p14:creationId xmlns:p14="http://schemas.microsoft.com/office/powerpoint/2010/main" val="10313025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p:cNvPicPr>
          <p:nvPr>
            <p:ph idx="429496729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3725" y="855572"/>
            <a:ext cx="7956550" cy="2232025"/>
          </a:xfrm>
          <a:prstGeom prst="rect">
            <a:avLst/>
          </a:prstGeom>
        </p:spPr>
      </p:pic>
      <p:sp>
        <p:nvSpPr>
          <p:cNvPr id="100" name="Text Box 99"/>
          <p:cNvSpPr txBox="1"/>
          <p:nvPr/>
        </p:nvSpPr>
        <p:spPr>
          <a:xfrm>
            <a:off x="1011346" y="1215010"/>
            <a:ext cx="7148195" cy="1200329"/>
          </a:xfrm>
          <a:prstGeom prst="rect">
            <a:avLst/>
          </a:prstGeom>
          <a:noFill/>
          <a:ln w="9525">
            <a:noFill/>
          </a:ln>
        </p:spPr>
        <p:txBody>
          <a:bodyPr wrap="square">
            <a:spAutoFit/>
            <a:scene3d>
              <a:camera prst="orthographicFront"/>
              <a:lightRig rig="threePt" dir="t"/>
            </a:scene3d>
          </a:bodyPr>
          <a:lstStyle/>
          <a:p>
            <a:pPr lvl="0" algn="ctr"/>
            <a:r>
              <a:rPr lang="en-US" sz="2400" b="1" dirty="0" err="1">
                <a:latin typeface="Times New Roman" panose="02020603050405020304" pitchFamily="18" charset="0"/>
                <a:cs typeface="Times New Roman" panose="02020603050405020304" pitchFamily="18" charset="0"/>
              </a:rPr>
              <a:t>Viết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văn</a:t>
            </a:r>
            <a:r>
              <a:rPr lang="en-US" sz="2400" b="1" dirty="0">
                <a:latin typeface="Times New Roman" panose="02020603050405020304" pitchFamily="18" charset="0"/>
                <a:cs typeface="Times New Roman" panose="02020603050405020304" pitchFamily="18" charset="0"/>
              </a:rPr>
              <a:t> hay ca </a:t>
            </a:r>
            <a:r>
              <a:rPr lang="en-US" sz="2400" b="1" dirty="0" err="1">
                <a:latin typeface="Times New Roman" panose="02020603050405020304" pitchFamily="18" charset="0"/>
                <a:cs typeface="Times New Roman" panose="02020603050405020304" pitchFamily="18" charset="0"/>
              </a:rPr>
              <a:t>ngợi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vẻ</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đẹp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tuyên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truyền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mọi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nhiên</a:t>
            </a:r>
            <a:r>
              <a:rPr lang="en-US" sz="2400" b="1" dirty="0">
                <a:latin typeface="Times New Roman" panose="02020603050405020304" pitchFamily="18" charset="0"/>
                <a:cs typeface="Times New Roman" panose="02020603050405020304" pitchFamily="18" charset="0"/>
              </a:rPr>
              <a:t>.</a:t>
            </a:r>
            <a:endParaRPr kumimoji="0" lang="en-GB" altLang="en-US" sz="2400" b="1" i="0" u="none" strike="noStrike" kern="1200" cap="none" spc="0" normalizeH="0" baseline="0" noProof="0" dirty="0">
              <a:ln/>
              <a:effectLst/>
              <a:uLnTx/>
              <a:uFillTx/>
              <a:latin typeface="Times New Roman" panose="02020603050405020304" pitchFamily="18" charset="0"/>
              <a:cs typeface="Times New Roman" panose="02020603050405020304" pitchFamily="18" charset="0"/>
            </a:endParaRPr>
          </a:p>
        </p:txBody>
      </p:sp>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960000">
            <a:off x="3801745" y="2619375"/>
            <a:ext cx="667385" cy="604520"/>
          </a:xfrm>
          <a:prstGeom prst="rect">
            <a:avLst/>
          </a:prstGeom>
        </p:spPr>
      </p:pic>
      <p:pic>
        <p:nvPicPr>
          <p:cNvPr id="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30170" y="2472690"/>
            <a:ext cx="1177925" cy="1119505"/>
          </a:xfrm>
          <a:prstGeom prst="rect">
            <a:avLst/>
          </a:prstGeom>
        </p:spPr>
      </p:pic>
    </p:spTree>
    <p:extLst>
      <p:ext uri="{BB962C8B-B14F-4D97-AF65-F5344CB8AC3E}">
        <p14:creationId xmlns:p14="http://schemas.microsoft.com/office/powerpoint/2010/main" val="35671186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31365" y="216568"/>
            <a:ext cx="4086693" cy="3663615"/>
          </a:xfrm>
          <a:prstGeom prst="rect">
            <a:avLst/>
          </a:prstGeom>
        </p:spPr>
      </p:pic>
      <p:sp>
        <p:nvSpPr>
          <p:cNvPr id="100" name="Text Box 99"/>
          <p:cNvSpPr txBox="1"/>
          <p:nvPr/>
        </p:nvSpPr>
        <p:spPr>
          <a:xfrm>
            <a:off x="2655403" y="737490"/>
            <a:ext cx="2981392" cy="2246769"/>
          </a:xfrm>
          <a:prstGeom prst="rect">
            <a:avLst/>
          </a:prstGeom>
          <a:noFill/>
          <a:ln w="9525">
            <a:noFill/>
          </a:ln>
        </p:spPr>
        <p:txBody>
          <a:bodyPr wrap="square">
            <a:spAutoFit/>
            <a:scene3d>
              <a:camera prst="orthographicFront"/>
              <a:lightRig rig="threePt" dir="t"/>
            </a:scene3d>
          </a:bodyPr>
          <a:lstStyle/>
          <a:p>
            <a:pPr algn="ctr"/>
            <a:r>
              <a:rPr lang="pt-BR" sz="2800" b="1" dirty="0">
                <a:latin typeface="Times New Roman" panose="02020603050405020304" pitchFamily="18" charset="0"/>
                <a:cs typeface="Times New Roman" panose="02020603050405020304" pitchFamily="18" charset="0"/>
              </a:rPr>
              <a:t>Chúng mình vừa đi tìm hiểu và được mở rộng thêm vốn từ thuộc chủ điểm nào?</a:t>
            </a:r>
            <a:endParaRPr lang="en-US" sz="2800" b="1" dirty="0">
              <a:latin typeface="Times New Roman" panose="02020603050405020304" pitchFamily="18" charset="0"/>
              <a:cs typeface="Times New Roman" panose="02020603050405020304" pitchFamily="18" charset="0"/>
            </a:endParaRPr>
          </a:p>
        </p:txBody>
      </p:sp>
      <p:pic>
        <p:nvPicPr>
          <p:cNvPr id="6" name="Picture 2"/>
          <p:cNvPicPr>
            <a:picLocks noGrp="1" noChangeAspect="1"/>
          </p:cNvPicPr>
          <p:nvPr>
            <p:ph sz="half"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1311275"/>
            <a:ext cx="1719263" cy="3605213"/>
          </a:xfrm>
          <a:prstGeom prst="rect">
            <a:avLst/>
          </a:prstGeom>
        </p:spPr>
      </p:pic>
    </p:spTree>
    <p:extLst>
      <p:ext uri="{BB962C8B-B14F-4D97-AF65-F5344CB8AC3E}">
        <p14:creationId xmlns:p14="http://schemas.microsoft.com/office/powerpoint/2010/main" val="10901928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429496729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0" y="693738"/>
            <a:ext cx="2249488" cy="4203700"/>
          </a:xfrm>
          <a:prstGeom prst="rect">
            <a:avLst/>
          </a:prstGeom>
        </p:spPr>
      </p:pic>
      <p:pic>
        <p:nvPicPr>
          <p:cNvPr id="8" name="Picture 2"/>
          <p:cNvPicPr>
            <a:picLocks noGrp="1" noChangeAspect="1"/>
          </p:cNvPicPr>
          <p:nvPr>
            <p:ph sz="half" idx="4294967295"/>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36031" y="269398"/>
            <a:ext cx="4243388" cy="1868487"/>
          </a:xfrm>
          <a:prstGeom prst="rect">
            <a:avLst/>
          </a:prstGeom>
        </p:spPr>
      </p:pic>
      <p:sp>
        <p:nvSpPr>
          <p:cNvPr id="10" name="Rounded Rectangle 9"/>
          <p:cNvSpPr/>
          <p:nvPr/>
        </p:nvSpPr>
        <p:spPr>
          <a:xfrm>
            <a:off x="2170430" y="2475230"/>
            <a:ext cx="5400675" cy="1150620"/>
          </a:xfrm>
          <a:prstGeom prst="roundRect">
            <a:avLst/>
          </a:prstGeom>
          <a:solidFill>
            <a:srgbClr val="FFFF00"/>
          </a:solidFill>
          <a:ln w="38100">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50000"/>
              </a:spcBef>
            </a:pPr>
            <a:r>
              <a:rPr lang="en-US" sz="2800" b="1" dirty="0" err="1">
                <a:solidFill>
                  <a:srgbClr val="0000FF"/>
                </a:solidFill>
                <a:latin typeface="Times New Roman" panose="02020603050405020304" pitchFamily="18" charset="0"/>
                <a:cs typeface="Times New Roman" panose="02020603050405020304" pitchFamily="18" charset="0"/>
              </a:rPr>
              <a:t>Thiên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nhiên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là</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tất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cả</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gì</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không</a:t>
            </a:r>
            <a:r>
              <a:rPr lang="en-US" sz="2800" b="1" dirty="0">
                <a:solidFill>
                  <a:srgbClr val="0000FF"/>
                </a:solidFill>
                <a:latin typeface="Times New Roman" panose="02020603050405020304" pitchFamily="18" charset="0"/>
                <a:cs typeface="Times New Roman" panose="02020603050405020304" pitchFamily="18" charset="0"/>
              </a:rPr>
              <a:t> do con </a:t>
            </a:r>
            <a:r>
              <a:rPr lang="en-US" sz="2800" b="1" dirty="0" err="1">
                <a:solidFill>
                  <a:srgbClr val="0000FF"/>
                </a:solidFill>
                <a:latin typeface="Times New Roman" panose="02020603050405020304" pitchFamily="18" charset="0"/>
                <a:cs typeface="Times New Roman" panose="02020603050405020304" pitchFamily="18" charset="0"/>
              </a:rPr>
              <a:t>người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tạo</a:t>
            </a:r>
            <a:r>
              <a:rPr lang="en-US" sz="2800" b="1" dirty="0">
                <a:solidFill>
                  <a:srgbClr val="0000FF"/>
                </a:solidFill>
                <a:latin typeface="Times New Roman" panose="02020603050405020304" pitchFamily="18" charset="0"/>
                <a:cs typeface="Times New Roman" panose="02020603050405020304" pitchFamily="18" charset="0"/>
              </a:rPr>
              <a:t> ra.</a:t>
            </a:r>
          </a:p>
        </p:txBody>
      </p:sp>
      <p:sp>
        <p:nvSpPr>
          <p:cNvPr id="11" name="Rectangles 10"/>
          <p:cNvSpPr/>
          <p:nvPr/>
        </p:nvSpPr>
        <p:spPr>
          <a:xfrm>
            <a:off x="2987236" y="1015365"/>
            <a:ext cx="3340979" cy="584775"/>
          </a:xfrm>
          <a:prstGeom prst="rect">
            <a:avLst/>
          </a:prstGeom>
          <a:noFill/>
          <a:ln>
            <a:noFill/>
          </a:ln>
        </p:spPr>
        <p:txBody>
          <a:bodyPr wrap="none" rtlCol="0" anchor="t">
            <a:spAutoFit/>
          </a:bodyPr>
          <a:lstStyle/>
          <a:p>
            <a:pPr algn="ctr"/>
            <a:r>
              <a:rPr lang="en-GB" altLang="en-US" sz="3200" b="1">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Thiên nhiên là gì?</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1"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31365" y="216568"/>
            <a:ext cx="4874761" cy="3663615"/>
          </a:xfrm>
          <a:prstGeom prst="rect">
            <a:avLst/>
          </a:prstGeom>
        </p:spPr>
      </p:pic>
      <p:sp>
        <p:nvSpPr>
          <p:cNvPr id="100" name="Text Box 99"/>
          <p:cNvSpPr txBox="1"/>
          <p:nvPr/>
        </p:nvSpPr>
        <p:spPr>
          <a:xfrm>
            <a:off x="2659212" y="791632"/>
            <a:ext cx="4030346" cy="2246769"/>
          </a:xfrm>
          <a:prstGeom prst="rect">
            <a:avLst/>
          </a:prstGeom>
          <a:noFill/>
          <a:ln w="9525">
            <a:noFill/>
          </a:ln>
        </p:spPr>
        <p:txBody>
          <a:bodyPr wrap="square">
            <a:spAutoFit/>
            <a:scene3d>
              <a:camera prst="orthographicFront"/>
              <a:lightRig rig="threePt" dir="t"/>
            </a:scene3d>
          </a:bodyPr>
          <a:lstStyle/>
          <a:p>
            <a:r>
              <a:rPr lang="pt-BR" sz="2800" b="1" dirty="0">
                <a:latin typeface="Times New Roman" panose="02020603050405020304" pitchFamily="18" charset="0"/>
                <a:cs typeface="Times New Roman" panose="02020603050405020304" pitchFamily="18" charset="0"/>
              </a:rPr>
              <a:t>Khi viết những đoạn văn, bài văn tả cảnh sinh động, hấp dẫn chúng ta nên sử dụng những từ ngữ như thế nào?</a:t>
            </a:r>
            <a:endParaRPr lang="en-US" sz="2800" b="1" dirty="0">
              <a:latin typeface="Times New Roman" panose="02020603050405020304" pitchFamily="18" charset="0"/>
              <a:cs typeface="Times New Roman" panose="02020603050405020304" pitchFamily="18" charset="0"/>
            </a:endParaRPr>
          </a:p>
        </p:txBody>
      </p:sp>
      <p:pic>
        <p:nvPicPr>
          <p:cNvPr id="6" name="Picture 2"/>
          <p:cNvPicPr>
            <a:picLocks noGrp="1" noChangeAspect="1"/>
          </p:cNvPicPr>
          <p:nvPr>
            <p:ph sz="half"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1311275"/>
            <a:ext cx="1719263" cy="3605213"/>
          </a:xfrm>
          <a:prstGeom prst="rect">
            <a:avLst/>
          </a:prstGeom>
        </p:spPr>
      </p:pic>
    </p:spTree>
    <p:extLst>
      <p:ext uri="{BB962C8B-B14F-4D97-AF65-F5344CB8AC3E}">
        <p14:creationId xmlns:p14="http://schemas.microsoft.com/office/powerpoint/2010/main" val="426446928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Grp="1" noChangeAspect="1"/>
          </p:cNvPicPr>
          <p:nvPr>
            <p:ph sz="half" idx="4294967295"/>
          </p:nvPr>
        </p:nvPicPr>
        <p:blipFill>
          <a:blip r:embed="rId2"/>
          <a:srcRect/>
          <a:stretch>
            <a:fillRect/>
          </a:stretch>
        </p:blipFill>
        <p:spPr>
          <a:xfrm>
            <a:off x="3568700" y="1368425"/>
            <a:ext cx="5575300" cy="2574925"/>
          </a:xfrm>
          <a:prstGeom prst="rect">
            <a:avLst/>
          </a:prstGeom>
        </p:spPr>
      </p:pic>
      <p:pic>
        <p:nvPicPr>
          <p:cNvPr id="5" name="Content Placeholder 4"/>
          <p:cNvPicPr>
            <a:picLocks noGrp="1" noChangeAspect="1"/>
          </p:cNvPicPr>
          <p:nvPr>
            <p:ph sz="half" idx="429496729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42957"/>
          <a:stretch>
            <a:fillRect/>
          </a:stretch>
        </p:blipFill>
        <p:spPr>
          <a:xfrm flipH="1">
            <a:off x="0" y="1889125"/>
            <a:ext cx="2578100" cy="3263900"/>
          </a:xfrm>
          <a:prstGeom prst="rect">
            <a:avLst/>
          </a:prstGeom>
        </p:spPr>
      </p:pic>
      <p:sp>
        <p:nvSpPr>
          <p:cNvPr id="4" name="Text Box 3"/>
          <p:cNvSpPr txBox="1"/>
          <p:nvPr/>
        </p:nvSpPr>
        <p:spPr>
          <a:xfrm>
            <a:off x="3664601" y="1944741"/>
            <a:ext cx="5080000" cy="1076325"/>
          </a:xfrm>
          <a:prstGeom prst="rect">
            <a:avLst/>
          </a:prstGeom>
          <a:noFill/>
          <a:ln w="9525">
            <a:noFill/>
          </a:ln>
        </p:spPr>
        <p:txBody>
          <a:bodyPr>
            <a:spAutoFit/>
          </a:bodyPr>
          <a:lstStyle/>
          <a:p>
            <a:pPr indent="0" algn="ctr"/>
            <a:r>
              <a:rPr lang="en-GB" altLang="en-US" sz="3200" b="0" dirty="0">
                <a:solidFill>
                  <a:srgbClr val="000000"/>
                </a:solidFill>
                <a:latin typeface="Times New Roman" panose="02020603050405020304" charset="0"/>
              </a:rPr>
              <a:t>H</a:t>
            </a:r>
            <a:r>
              <a:rPr lang="en-US" sz="3200" b="0" dirty="0" err="1">
                <a:solidFill>
                  <a:srgbClr val="000000"/>
                </a:solidFill>
                <a:latin typeface="Times New Roman" panose="02020603050405020304" charset="0"/>
              </a:rPr>
              <a:t>oàn</a:t>
            </a:r>
            <a:r>
              <a:rPr lang="en-US" sz="3200" b="0" dirty="0">
                <a:solidFill>
                  <a:srgbClr val="000000"/>
                </a:solidFill>
                <a:latin typeface="Times New Roman" panose="02020603050405020304" charset="0"/>
              </a:rPr>
              <a:t> </a:t>
            </a:r>
            <a:r>
              <a:rPr lang="en-US" sz="3200" b="0" dirty="0" err="1">
                <a:solidFill>
                  <a:srgbClr val="000000"/>
                </a:solidFill>
                <a:latin typeface="Times New Roman" panose="02020603050405020304" charset="0"/>
              </a:rPr>
              <a:t>chỉnh</a:t>
            </a:r>
            <a:r>
              <a:rPr lang="en-US" sz="3200" b="0" dirty="0">
                <a:solidFill>
                  <a:srgbClr val="000000"/>
                </a:solidFill>
                <a:latin typeface="Times New Roman" panose="02020603050405020304" charset="0"/>
              </a:rPr>
              <a:t> </a:t>
            </a:r>
            <a:r>
              <a:rPr lang="en-US" sz="3200" b="0" dirty="0" err="1">
                <a:solidFill>
                  <a:srgbClr val="000000"/>
                </a:solidFill>
                <a:latin typeface="Times New Roman" panose="02020603050405020304" charset="0"/>
              </a:rPr>
              <a:t>đoạn</a:t>
            </a:r>
            <a:r>
              <a:rPr lang="en-US" sz="3200" b="0" dirty="0">
                <a:solidFill>
                  <a:srgbClr val="000000"/>
                </a:solidFill>
                <a:latin typeface="Times New Roman" panose="02020603050405020304" charset="0"/>
              </a:rPr>
              <a:t> </a:t>
            </a:r>
            <a:r>
              <a:rPr lang="en-US" sz="3200" b="0" dirty="0" err="1">
                <a:solidFill>
                  <a:srgbClr val="000000"/>
                </a:solidFill>
                <a:latin typeface="Times New Roman" panose="02020603050405020304" charset="0"/>
              </a:rPr>
              <a:t>văn</a:t>
            </a:r>
            <a:r>
              <a:rPr lang="en-US" sz="3200" b="0" dirty="0">
                <a:solidFill>
                  <a:srgbClr val="000000"/>
                </a:solidFill>
                <a:latin typeface="Times New Roman" panose="02020603050405020304" charset="0"/>
              </a:rPr>
              <a:t> </a:t>
            </a:r>
          </a:p>
          <a:p>
            <a:pPr indent="0" algn="ctr"/>
            <a:r>
              <a:rPr lang="en-GB" altLang="en-US" sz="3200" b="0" dirty="0">
                <a:solidFill>
                  <a:srgbClr val="000000"/>
                </a:solidFill>
                <a:latin typeface="Times New Roman" panose="02020603050405020304" charset="0"/>
              </a:rPr>
              <a:t>X</a:t>
            </a:r>
            <a:r>
              <a:rPr lang="en-US" sz="3200" b="0" dirty="0" err="1">
                <a:solidFill>
                  <a:srgbClr val="000000"/>
                </a:solidFill>
                <a:latin typeface="Times New Roman" panose="02020603050405020304" charset="0"/>
              </a:rPr>
              <a:t>em</a:t>
            </a:r>
            <a:r>
              <a:rPr lang="en-US" sz="3200" b="0" dirty="0">
                <a:solidFill>
                  <a:srgbClr val="000000"/>
                </a:solidFill>
                <a:latin typeface="Times New Roman" panose="02020603050405020304" charset="0"/>
              </a:rPr>
              <a:t> </a:t>
            </a:r>
            <a:r>
              <a:rPr lang="en-GB" altLang="en-US" sz="3200" b="0" dirty="0" err="1">
                <a:solidFill>
                  <a:srgbClr val="000000"/>
                </a:solidFill>
                <a:latin typeface="Times New Roman" panose="02020603050405020304" charset="0"/>
              </a:rPr>
              <a:t>trước</a:t>
            </a:r>
            <a:r>
              <a:rPr lang="en-GB" altLang="en-US" sz="3200" b="0" dirty="0">
                <a:solidFill>
                  <a:srgbClr val="000000"/>
                </a:solidFill>
                <a:latin typeface="Times New Roman" panose="02020603050405020304" charset="0"/>
              </a:rPr>
              <a:t> </a:t>
            </a:r>
            <a:r>
              <a:rPr lang="en-US" sz="3200" b="0" dirty="0" err="1">
                <a:solidFill>
                  <a:srgbClr val="000000"/>
                </a:solidFill>
                <a:latin typeface="Times New Roman" panose="02020603050405020304" charset="0"/>
              </a:rPr>
              <a:t>bài</a:t>
            </a:r>
            <a:r>
              <a:rPr lang="en-US" sz="3200" b="0" dirty="0">
                <a:solidFill>
                  <a:srgbClr val="000000"/>
                </a:solidFill>
                <a:latin typeface="Times New Roman" panose="02020603050405020304" charset="0"/>
              </a:rPr>
              <a:t>: </a:t>
            </a:r>
            <a:r>
              <a:rPr lang="en-US" sz="3200" b="1" dirty="0" err="1">
                <a:solidFill>
                  <a:srgbClr val="000000"/>
                </a:solidFill>
                <a:latin typeface="Times New Roman" panose="02020603050405020304" charset="0"/>
              </a:rPr>
              <a:t>Đại</a:t>
            </a:r>
            <a:r>
              <a:rPr lang="en-US" sz="3200" b="1" dirty="0">
                <a:solidFill>
                  <a:srgbClr val="000000"/>
                </a:solidFill>
                <a:latin typeface="Times New Roman" panose="02020603050405020304" charset="0"/>
              </a:rPr>
              <a:t> </a:t>
            </a:r>
            <a:r>
              <a:rPr lang="en-US" sz="3200" b="1" dirty="0" err="1">
                <a:solidFill>
                  <a:srgbClr val="000000"/>
                </a:solidFill>
                <a:latin typeface="Times New Roman" panose="02020603050405020304" charset="0"/>
              </a:rPr>
              <a:t>từ</a:t>
            </a:r>
            <a:r>
              <a:rPr lang="en-US" sz="3200" b="0" dirty="0">
                <a:solidFill>
                  <a:srgbClr val="000000"/>
                </a:solidFill>
                <a:latin typeface="Times New Roman" panose="02020603050405020304" charset="0"/>
              </a:rPr>
              <a:t>   </a:t>
            </a:r>
            <a:endParaRPr lang="en-US" altLang="en-US" sz="3200" b="0" dirty="0">
              <a:solidFill>
                <a:srgbClr val="000000"/>
              </a:solidFill>
              <a:latin typeface="Times New Roman" panose="02020603050405020304" charset="0"/>
            </a:endParaRPr>
          </a:p>
        </p:txBody>
      </p:sp>
      <p:sp>
        <p:nvSpPr>
          <p:cNvPr id="7" name="Text Box 6"/>
          <p:cNvSpPr txBox="1"/>
          <p:nvPr/>
        </p:nvSpPr>
        <p:spPr>
          <a:xfrm>
            <a:off x="1949182" y="436060"/>
            <a:ext cx="2540000" cy="829945"/>
          </a:xfrm>
          <a:prstGeom prst="rect">
            <a:avLst/>
          </a:prstGeom>
          <a:noFill/>
        </p:spPr>
        <p:txBody>
          <a:bodyPr wrap="square" rtlCol="0" anchor="t">
            <a:spAutoFit/>
          </a:bodyPr>
          <a:lstStyle/>
          <a:p>
            <a:r>
              <a:rPr lang="en-GB" altLang="en-US" sz="4800" b="1" dirty="0" err="1">
                <a:solidFill>
                  <a:srgbClr val="FF0000"/>
                </a:solidFill>
                <a:latin typeface="Times New Roman" panose="02020603050405020304" pitchFamily="18" charset="0"/>
                <a:cs typeface="Times New Roman" panose="02020603050405020304" pitchFamily="18" charset="0"/>
              </a:rPr>
              <a:t>Dặn</a:t>
            </a:r>
            <a:r>
              <a:rPr lang="en-GB" altLang="en-US" sz="4800" b="1" dirty="0">
                <a:solidFill>
                  <a:srgbClr val="FF0000"/>
                </a:solidFill>
                <a:latin typeface="Times New Roman" panose="02020603050405020304" pitchFamily="18" charset="0"/>
                <a:cs typeface="Times New Roman" panose="02020603050405020304" pitchFamily="18" charset="0"/>
              </a:rPr>
              <a:t> </a:t>
            </a:r>
            <a:r>
              <a:rPr lang="en-GB" altLang="en-US" sz="4800" b="1" dirty="0" err="1">
                <a:solidFill>
                  <a:srgbClr val="FF0000"/>
                </a:solidFill>
                <a:latin typeface="Times New Roman" panose="02020603050405020304" pitchFamily="18" charset="0"/>
                <a:cs typeface="Times New Roman" panose="02020603050405020304" pitchFamily="18" charset="0"/>
              </a:rPr>
              <a:t>dò</a:t>
            </a:r>
            <a:r>
              <a:rPr lang="en-GB" altLang="en-US" sz="4800" b="1" dirty="0">
                <a:solidFill>
                  <a:srgbClr val="FF0000"/>
                </a:solidFill>
                <a:latin typeface="Times New Roman" panose="02020603050405020304" pitchFamily="18" charset="0"/>
                <a:cs typeface="Times New Roman" panose="02020603050405020304" pitchFamily="18" charset="0"/>
              </a:rPr>
              <a:t> </a:t>
            </a:r>
          </a:p>
        </p:txBody>
      </p:sp>
      <p:pic>
        <p:nvPicPr>
          <p:cNvPr id="8"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00000">
            <a:off x="3896995" y="277495"/>
            <a:ext cx="1349375" cy="1349375"/>
          </a:xfrm>
          <a:prstGeom prst="rect">
            <a:avLst/>
          </a:prstGeom>
        </p:spPr>
      </p:pic>
      <p:pic>
        <p:nvPicPr>
          <p:cNvPr id="9"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830" y="1076960"/>
            <a:ext cx="2919730" cy="4159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62280" y="1338580"/>
            <a:ext cx="8681720" cy="2621915"/>
          </a:xfrm>
          <a:prstGeom prst="rect">
            <a:avLst/>
          </a:prstGeom>
        </p:spPr>
      </p:pic>
      <p:pic>
        <p:nvPicPr>
          <p:cNvPr id="21" name="Picture 20"/>
          <p:cNvPicPr>
            <a:picLocks noChangeAspect="1"/>
          </p:cNvPicPr>
          <p:nvPr/>
        </p:nvPicPr>
        <p:blipFill>
          <a:blip r:embed="rId4"/>
          <a:stretch>
            <a:fillRect/>
          </a:stretch>
        </p:blipFill>
        <p:spPr>
          <a:xfrm>
            <a:off x="2187575" y="2023428"/>
            <a:ext cx="4459923" cy="1481138"/>
          </a:xfrm>
          <a:prstGeom prst="rect">
            <a:avLst/>
          </a:prstGeom>
        </p:spPr>
      </p:pic>
      <p:pic>
        <p:nvPicPr>
          <p:cNvPr id="15" name="Picture 12"/>
          <p:cNvPicPr>
            <a:picLocks noChangeAspect="1"/>
          </p:cNvPicPr>
          <p:nvPr/>
        </p:nvPicPr>
        <p:blipFill>
          <a:blip r:embed="rId5"/>
          <a:srcRect/>
          <a:stretch>
            <a:fillRect/>
          </a:stretch>
        </p:blipFill>
        <p:spPr>
          <a:xfrm rot="3120000">
            <a:off x="551180" y="-281940"/>
            <a:ext cx="2809240" cy="24441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p:cNvPicPr>
            <a:picLocks noChangeAspect="1"/>
          </p:cNvPicPr>
          <p:nvPr/>
        </p:nvPicPr>
        <p:blipFill>
          <a:blip r:embed="rId4"/>
          <a:stretch>
            <a:fillRect/>
          </a:stretch>
        </p:blipFill>
        <p:spPr>
          <a:xfrm>
            <a:off x="1925071" y="34181"/>
            <a:ext cx="859611" cy="438950"/>
          </a:xfrm>
          <a:prstGeom prst="rect">
            <a:avLst/>
          </a:prstGeom>
        </p:spPr>
      </p:pic>
      <p:pic>
        <p:nvPicPr>
          <p:cNvPr id="57" name="图片 56"/>
          <p:cNvPicPr>
            <a:picLocks noChangeAspect="1"/>
          </p:cNvPicPr>
          <p:nvPr/>
        </p:nvPicPr>
        <p:blipFill>
          <a:blip r:embed="rId5"/>
          <a:stretch>
            <a:fillRect/>
          </a:stretch>
        </p:blipFill>
        <p:spPr>
          <a:xfrm>
            <a:off x="2836885" y="347242"/>
            <a:ext cx="1049003" cy="478116"/>
          </a:xfrm>
          <a:prstGeom prst="rect">
            <a:avLst/>
          </a:prstGeom>
        </p:spPr>
      </p:pic>
      <p:pic>
        <p:nvPicPr>
          <p:cNvPr id="71" name="图片 70"/>
          <p:cNvPicPr>
            <a:picLocks noChangeAspect="1"/>
          </p:cNvPicPr>
          <p:nvPr/>
        </p:nvPicPr>
        <p:blipFill>
          <a:blip r:embed="rId6"/>
          <a:stretch>
            <a:fillRect/>
          </a:stretch>
        </p:blipFill>
        <p:spPr>
          <a:xfrm>
            <a:off x="1327752" y="633248"/>
            <a:ext cx="640135" cy="262151"/>
          </a:xfrm>
          <a:prstGeom prst="rect">
            <a:avLst/>
          </a:prstGeom>
        </p:spPr>
      </p:pic>
      <p:pic>
        <p:nvPicPr>
          <p:cNvPr id="74" name="图片 73"/>
          <p:cNvPicPr>
            <a:picLocks noChangeAspect="1"/>
          </p:cNvPicPr>
          <p:nvPr/>
        </p:nvPicPr>
        <p:blipFill>
          <a:blip r:embed="rId7"/>
          <a:stretch>
            <a:fillRect/>
          </a:stretch>
        </p:blipFill>
        <p:spPr>
          <a:xfrm>
            <a:off x="6699830" y="2802547"/>
            <a:ext cx="426757" cy="201185"/>
          </a:xfrm>
          <a:prstGeom prst="rect">
            <a:avLst/>
          </a:prstGeom>
        </p:spPr>
      </p:pic>
      <p:pic>
        <p:nvPicPr>
          <p:cNvPr id="75" name="图片 74"/>
          <p:cNvPicPr>
            <a:picLocks noChangeAspect="1"/>
          </p:cNvPicPr>
          <p:nvPr/>
        </p:nvPicPr>
        <p:blipFill>
          <a:blip r:embed="rId8"/>
          <a:stretch>
            <a:fillRect/>
          </a:stretch>
        </p:blipFill>
        <p:spPr>
          <a:xfrm>
            <a:off x="7320299" y="1334451"/>
            <a:ext cx="615749" cy="286537"/>
          </a:xfrm>
          <a:prstGeom prst="rect">
            <a:avLst/>
          </a:prstGeom>
        </p:spPr>
      </p:pic>
      <p:pic>
        <p:nvPicPr>
          <p:cNvPr id="78" name="图片 77"/>
          <p:cNvPicPr>
            <a:picLocks noChangeAspect="1"/>
          </p:cNvPicPr>
          <p:nvPr/>
        </p:nvPicPr>
        <p:blipFill>
          <a:blip r:embed="rId9"/>
          <a:stretch>
            <a:fillRect/>
          </a:stretch>
        </p:blipFill>
        <p:spPr>
          <a:xfrm>
            <a:off x="417595" y="679373"/>
            <a:ext cx="268247" cy="1018120"/>
          </a:xfrm>
          <a:prstGeom prst="rect">
            <a:avLst/>
          </a:prstGeom>
        </p:spPr>
      </p:pic>
      <p:pic>
        <p:nvPicPr>
          <p:cNvPr id="79" name="图片 78"/>
          <p:cNvPicPr>
            <a:picLocks noChangeAspect="1"/>
          </p:cNvPicPr>
          <p:nvPr/>
        </p:nvPicPr>
        <p:blipFill>
          <a:blip r:embed="rId10"/>
          <a:stretch>
            <a:fillRect/>
          </a:stretch>
        </p:blipFill>
        <p:spPr>
          <a:xfrm>
            <a:off x="1802184" y="1088388"/>
            <a:ext cx="536494" cy="249958"/>
          </a:xfrm>
          <a:prstGeom prst="rect">
            <a:avLst/>
          </a:prstGeom>
        </p:spPr>
      </p:pic>
      <p:pic>
        <p:nvPicPr>
          <p:cNvPr id="80" name="图片 79"/>
          <p:cNvPicPr>
            <a:picLocks noChangeAspect="1"/>
          </p:cNvPicPr>
          <p:nvPr/>
        </p:nvPicPr>
        <p:blipFill>
          <a:blip r:embed="rId9"/>
          <a:stretch>
            <a:fillRect/>
          </a:stretch>
        </p:blipFill>
        <p:spPr>
          <a:xfrm>
            <a:off x="820036" y="679373"/>
            <a:ext cx="268247" cy="1018120"/>
          </a:xfrm>
          <a:prstGeom prst="rect">
            <a:avLst/>
          </a:prstGeom>
        </p:spPr>
      </p:pic>
      <p:pic>
        <p:nvPicPr>
          <p:cNvPr id="3" name="Picture 2"/>
          <p:cNvPicPr>
            <a:picLocks noChangeAspect="1"/>
          </p:cNvPicPr>
          <p:nvPr/>
        </p:nvPicPr>
        <p:blipFill>
          <a:blip r:embed="rId11"/>
          <a:stretch>
            <a:fillRect/>
          </a:stretch>
        </p:blipFill>
        <p:spPr>
          <a:xfrm>
            <a:off x="623570" y="1774190"/>
            <a:ext cx="7934325" cy="838200"/>
          </a:xfrm>
          <a:prstGeom prst="rect">
            <a:avLst/>
          </a:prstGeom>
        </p:spPr>
      </p:pic>
      <p:pic>
        <p:nvPicPr>
          <p:cNvPr id="11" name="Picture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a:off x="0" y="2463800"/>
            <a:ext cx="3364865" cy="2658745"/>
          </a:xfrm>
          <a:prstGeom prst="rect">
            <a:avLst/>
          </a:prstGeom>
        </p:spPr>
      </p:pic>
      <p:sp>
        <p:nvSpPr>
          <p:cNvPr id="15" name="TextBox 33"/>
          <p:cNvSpPr txBox="1"/>
          <p:nvPr/>
        </p:nvSpPr>
        <p:spPr>
          <a:xfrm>
            <a:off x="1327752" y="473131"/>
            <a:ext cx="6628453" cy="584775"/>
          </a:xfrm>
          <a:prstGeom prst="rect">
            <a:avLst/>
          </a:prstGeom>
          <a:noFill/>
          <a:ln w="12700" cap="flat" cmpd="sng" algn="ctr">
            <a:noFill/>
            <a:prstDash val="solid"/>
            <a:miter lim="800000"/>
          </a:ln>
          <a:effectLst/>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Thứ</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a:t>
            </a:r>
            <a:r>
              <a:rPr lang="en-US" sz="3200" b="1" dirty="0">
                <a:solidFill>
                  <a:srgbClr val="191919"/>
                </a:solidFill>
                <a:latin typeface="Times New Roman" panose="02020603050405020304" pitchFamily="18" charset="0"/>
                <a:ea typeface="字魂59号-创粗黑"/>
                <a:cs typeface="Times New Roman" panose="02020603050405020304" pitchFamily="18" charset="0"/>
              </a:rPr>
              <a:t>B</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a </a:t>
            </a: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ngày</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31 </a:t>
            </a: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tháng</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10 </a:t>
            </a: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năm</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2023</a:t>
            </a:r>
          </a:p>
        </p:txBody>
      </p:sp>
      <p:sp>
        <p:nvSpPr>
          <p:cNvPr id="16" name="TextBox 33"/>
          <p:cNvSpPr txBox="1"/>
          <p:nvPr/>
        </p:nvSpPr>
        <p:spPr>
          <a:xfrm>
            <a:off x="1428781" y="1141037"/>
            <a:ext cx="6628453" cy="584775"/>
          </a:xfrm>
          <a:prstGeom prst="rect">
            <a:avLst/>
          </a:prstGeom>
          <a:noFill/>
          <a:ln w="12700" cap="flat" cmpd="sng" algn="ctr">
            <a:noFill/>
            <a:prstDash val="solid"/>
            <a:miter lim="800000"/>
          </a:ln>
          <a:effectLst/>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Luyện</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a:t>
            </a: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từ</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a:t>
            </a: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và</a:t>
            </a:r>
            <a:r>
              <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 </a:t>
            </a:r>
            <a:r>
              <a:rPr kumimoji="0" lang="en-US" sz="3200" b="1" i="0" u="none" strike="noStrike" kern="1200" cap="none" spc="0" normalizeH="0" baseline="0" noProof="0" dirty="0" err="1">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rPr>
              <a:t>câu</a:t>
            </a:r>
            <a:endParaRPr kumimoji="0" lang="en-US" sz="3200" b="1" i="0" u="none" strike="noStrike" kern="1200" cap="none" spc="0" normalizeH="0" baseline="0" noProof="0" dirty="0">
              <a:ln>
                <a:noFill/>
              </a:ln>
              <a:solidFill>
                <a:srgbClr val="191919"/>
              </a:solidFill>
              <a:effectLst/>
              <a:uLnTx/>
              <a:uFillTx/>
              <a:latin typeface="Times New Roman" panose="02020603050405020304" pitchFamily="18" charset="0"/>
              <a:ea typeface="字魂59号-创粗黑"/>
              <a:cs typeface="Times New Roman" panose="02020603050405020304" pitchFamily="18" charset="0"/>
              <a:sym typeface="Arial" panose="020B0604020202020204"/>
            </a:endParaRPr>
          </a:p>
        </p:txBody>
      </p:sp>
    </p:spTree>
    <p:extLst>
      <p:ext uri="{BB962C8B-B14F-4D97-AF65-F5344CB8AC3E}">
        <p14:creationId xmlns:p14="http://schemas.microsoft.com/office/powerpoint/2010/main" val="383149716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0-#ppt_w/2"/>
                                          </p:val>
                                        </p:tav>
                                        <p:tav tm="100000">
                                          <p:val>
                                            <p:strVal val="#ppt_x"/>
                                          </p:val>
                                        </p:tav>
                                      </p:tavLst>
                                    </p:anim>
                                    <p:anim calcmode="lin" valueType="num">
                                      <p:cBhvr additive="base">
                                        <p:cTn id="8" dur="5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0-#ppt_w/2"/>
                                          </p:val>
                                        </p:tav>
                                        <p:tav tm="100000">
                                          <p:val>
                                            <p:strVal val="#ppt_x"/>
                                          </p:val>
                                        </p:tav>
                                      </p:tavLst>
                                    </p:anim>
                                    <p:anim calcmode="lin" valueType="num">
                                      <p:cBhvr additive="base">
                                        <p:cTn id="12" dur="500" fill="hold"/>
                                        <p:tgtEl>
                                          <p:spTgt spid="5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50"/>
                                  </p:stCondLst>
                                  <p:childTnLst>
                                    <p:set>
                                      <p:cBhvr>
                                        <p:cTn id="14" dur="1" fill="hold">
                                          <p:stCondLst>
                                            <p:cond delay="0"/>
                                          </p:stCondLst>
                                        </p:cTn>
                                        <p:tgtEl>
                                          <p:spTgt spid="71"/>
                                        </p:tgtEl>
                                        <p:attrNameLst>
                                          <p:attrName>style.visibility</p:attrName>
                                        </p:attrNameLst>
                                      </p:cBhvr>
                                      <p:to>
                                        <p:strVal val="visible"/>
                                      </p:to>
                                    </p:set>
                                    <p:anim calcmode="lin" valueType="num">
                                      <p:cBhvr additive="base">
                                        <p:cTn id="15" dur="500" fill="hold"/>
                                        <p:tgtEl>
                                          <p:spTgt spid="71"/>
                                        </p:tgtEl>
                                        <p:attrNameLst>
                                          <p:attrName>ppt_x</p:attrName>
                                        </p:attrNameLst>
                                      </p:cBhvr>
                                      <p:tavLst>
                                        <p:tav tm="0">
                                          <p:val>
                                            <p:strVal val="0-#ppt_w/2"/>
                                          </p:val>
                                        </p:tav>
                                        <p:tav tm="100000">
                                          <p:val>
                                            <p:strVal val="#ppt_x"/>
                                          </p:val>
                                        </p:tav>
                                      </p:tavLst>
                                    </p:anim>
                                    <p:anim calcmode="lin" valueType="num">
                                      <p:cBhvr additive="base">
                                        <p:cTn id="16" dur="500" fill="hold"/>
                                        <p:tgtEl>
                                          <p:spTgt spid="7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0"/>
                                        </p:tgtEl>
                                        <p:attrNameLst>
                                          <p:attrName>style.visibility</p:attrName>
                                        </p:attrNameLst>
                                      </p:cBhvr>
                                      <p:to>
                                        <p:strVal val="visible"/>
                                      </p:to>
                                    </p:set>
                                    <p:animEffect transition="in" filter="wipe(up)">
                                      <p:cBhvr>
                                        <p:cTn id="20" dur="500"/>
                                        <p:tgtEl>
                                          <p:spTgt spid="80"/>
                                        </p:tgtEl>
                                      </p:cBhvr>
                                    </p:animEffect>
                                  </p:childTnLst>
                                </p:cTn>
                              </p:par>
                              <p:par>
                                <p:cTn id="21" presetID="22" presetClass="entr" presetSubtype="1" fill="hold" nodeType="withEffect">
                                  <p:stCondLst>
                                    <p:cond delay="0"/>
                                  </p:stCondLst>
                                  <p:childTnLst>
                                    <p:set>
                                      <p:cBhvr>
                                        <p:cTn id="22" dur="1" fill="hold">
                                          <p:stCondLst>
                                            <p:cond delay="0"/>
                                          </p:stCondLst>
                                        </p:cTn>
                                        <p:tgtEl>
                                          <p:spTgt spid="78"/>
                                        </p:tgtEl>
                                        <p:attrNameLst>
                                          <p:attrName>style.visibility</p:attrName>
                                        </p:attrNameLst>
                                      </p:cBhvr>
                                      <p:to>
                                        <p:strVal val="visible"/>
                                      </p:to>
                                    </p:set>
                                    <p:animEffect transition="in" filter="wipe(up)">
                                      <p:cBhvr>
                                        <p:cTn id="23" dur="500"/>
                                        <p:tgtEl>
                                          <p:spTgt spid="78"/>
                                        </p:tgtEl>
                                      </p:cBhvr>
                                    </p:animEffect>
                                  </p:childTnLst>
                                </p:cTn>
                              </p:par>
                              <p:par>
                                <p:cTn id="24" presetID="53" presetClass="entr" presetSubtype="16" fill="hold" nodeType="withEffect">
                                  <p:stCondLst>
                                    <p:cond delay="0"/>
                                  </p:stCondLst>
                                  <p:childTnLst>
                                    <p:set>
                                      <p:cBhvr>
                                        <p:cTn id="25" dur="1" fill="hold">
                                          <p:stCondLst>
                                            <p:cond delay="0"/>
                                          </p:stCondLst>
                                        </p:cTn>
                                        <p:tgtEl>
                                          <p:spTgt spid="79"/>
                                        </p:tgtEl>
                                        <p:attrNameLst>
                                          <p:attrName>style.visibility</p:attrName>
                                        </p:attrNameLst>
                                      </p:cBhvr>
                                      <p:to>
                                        <p:strVal val="visible"/>
                                      </p:to>
                                    </p:set>
                                    <p:anim calcmode="lin" valueType="num">
                                      <p:cBhvr>
                                        <p:cTn id="26" dur="500" fill="hold"/>
                                        <p:tgtEl>
                                          <p:spTgt spid="79"/>
                                        </p:tgtEl>
                                        <p:attrNameLst>
                                          <p:attrName>ppt_w</p:attrName>
                                        </p:attrNameLst>
                                      </p:cBhvr>
                                      <p:tavLst>
                                        <p:tav tm="0">
                                          <p:val>
                                            <p:fltVal val="0"/>
                                          </p:val>
                                        </p:tav>
                                        <p:tav tm="100000">
                                          <p:val>
                                            <p:strVal val="#ppt_w"/>
                                          </p:val>
                                        </p:tav>
                                      </p:tavLst>
                                    </p:anim>
                                    <p:anim calcmode="lin" valueType="num">
                                      <p:cBhvr>
                                        <p:cTn id="27" dur="500" fill="hold"/>
                                        <p:tgtEl>
                                          <p:spTgt spid="79"/>
                                        </p:tgtEl>
                                        <p:attrNameLst>
                                          <p:attrName>ppt_h</p:attrName>
                                        </p:attrNameLst>
                                      </p:cBhvr>
                                      <p:tavLst>
                                        <p:tav tm="0">
                                          <p:val>
                                            <p:fltVal val="0"/>
                                          </p:val>
                                        </p:tav>
                                        <p:tav tm="100000">
                                          <p:val>
                                            <p:strVal val="#ppt_h"/>
                                          </p:val>
                                        </p:tav>
                                      </p:tavLst>
                                    </p:anim>
                                    <p:animEffect transition="in" filter="fade">
                                      <p:cBhvr>
                                        <p:cTn id="28" dur="500"/>
                                        <p:tgtEl>
                                          <p:spTgt spid="79"/>
                                        </p:tgtEl>
                                      </p:cBhvr>
                                    </p:animEffect>
                                  </p:childTnLst>
                                </p:cTn>
                              </p:par>
                              <p:par>
                                <p:cTn id="29" presetID="53" presetClass="entr" presetSubtype="16" fill="hold" nodeType="withEffect">
                                  <p:stCondLst>
                                    <p:cond delay="0"/>
                                  </p:stCondLst>
                                  <p:childTnLst>
                                    <p:set>
                                      <p:cBhvr>
                                        <p:cTn id="30" dur="1" fill="hold">
                                          <p:stCondLst>
                                            <p:cond delay="0"/>
                                          </p:stCondLst>
                                        </p:cTn>
                                        <p:tgtEl>
                                          <p:spTgt spid="75"/>
                                        </p:tgtEl>
                                        <p:attrNameLst>
                                          <p:attrName>style.visibility</p:attrName>
                                        </p:attrNameLst>
                                      </p:cBhvr>
                                      <p:to>
                                        <p:strVal val="visible"/>
                                      </p:to>
                                    </p:set>
                                    <p:anim calcmode="lin" valueType="num">
                                      <p:cBhvr>
                                        <p:cTn id="31" dur="500" fill="hold"/>
                                        <p:tgtEl>
                                          <p:spTgt spid="75"/>
                                        </p:tgtEl>
                                        <p:attrNameLst>
                                          <p:attrName>ppt_w</p:attrName>
                                        </p:attrNameLst>
                                      </p:cBhvr>
                                      <p:tavLst>
                                        <p:tav tm="0">
                                          <p:val>
                                            <p:fltVal val="0"/>
                                          </p:val>
                                        </p:tav>
                                        <p:tav tm="100000">
                                          <p:val>
                                            <p:strVal val="#ppt_w"/>
                                          </p:val>
                                        </p:tav>
                                      </p:tavLst>
                                    </p:anim>
                                    <p:anim calcmode="lin" valueType="num">
                                      <p:cBhvr>
                                        <p:cTn id="32" dur="500" fill="hold"/>
                                        <p:tgtEl>
                                          <p:spTgt spid="75"/>
                                        </p:tgtEl>
                                        <p:attrNameLst>
                                          <p:attrName>ppt_h</p:attrName>
                                        </p:attrNameLst>
                                      </p:cBhvr>
                                      <p:tavLst>
                                        <p:tav tm="0">
                                          <p:val>
                                            <p:fltVal val="0"/>
                                          </p:val>
                                        </p:tav>
                                        <p:tav tm="100000">
                                          <p:val>
                                            <p:strVal val="#ppt_h"/>
                                          </p:val>
                                        </p:tav>
                                      </p:tavLst>
                                    </p:anim>
                                    <p:animEffect transition="in" filter="fade">
                                      <p:cBhvr>
                                        <p:cTn id="33" dur="500"/>
                                        <p:tgtEl>
                                          <p:spTgt spid="75"/>
                                        </p:tgtEl>
                                      </p:cBhvr>
                                    </p:animEffect>
                                  </p:childTnLst>
                                </p:cTn>
                              </p:par>
                              <p:par>
                                <p:cTn id="34" presetID="53" presetClass="entr" presetSubtype="16" fill="hold" nodeType="withEffect">
                                  <p:stCondLst>
                                    <p:cond delay="0"/>
                                  </p:stCondLst>
                                  <p:childTnLst>
                                    <p:set>
                                      <p:cBhvr>
                                        <p:cTn id="35" dur="1" fill="hold">
                                          <p:stCondLst>
                                            <p:cond delay="0"/>
                                          </p:stCondLst>
                                        </p:cTn>
                                        <p:tgtEl>
                                          <p:spTgt spid="74"/>
                                        </p:tgtEl>
                                        <p:attrNameLst>
                                          <p:attrName>style.visibility</p:attrName>
                                        </p:attrNameLst>
                                      </p:cBhvr>
                                      <p:to>
                                        <p:strVal val="visible"/>
                                      </p:to>
                                    </p:set>
                                    <p:anim calcmode="lin" valueType="num">
                                      <p:cBhvr>
                                        <p:cTn id="36" dur="500" fill="hold"/>
                                        <p:tgtEl>
                                          <p:spTgt spid="74"/>
                                        </p:tgtEl>
                                        <p:attrNameLst>
                                          <p:attrName>ppt_w</p:attrName>
                                        </p:attrNameLst>
                                      </p:cBhvr>
                                      <p:tavLst>
                                        <p:tav tm="0">
                                          <p:val>
                                            <p:fltVal val="0"/>
                                          </p:val>
                                        </p:tav>
                                        <p:tav tm="100000">
                                          <p:val>
                                            <p:strVal val="#ppt_w"/>
                                          </p:val>
                                        </p:tav>
                                      </p:tavLst>
                                    </p:anim>
                                    <p:anim calcmode="lin" valueType="num">
                                      <p:cBhvr>
                                        <p:cTn id="37" dur="500" fill="hold"/>
                                        <p:tgtEl>
                                          <p:spTgt spid="74"/>
                                        </p:tgtEl>
                                        <p:attrNameLst>
                                          <p:attrName>ppt_h</p:attrName>
                                        </p:attrNameLst>
                                      </p:cBhvr>
                                      <p:tavLst>
                                        <p:tav tm="0">
                                          <p:val>
                                            <p:fltVal val="0"/>
                                          </p:val>
                                        </p:tav>
                                        <p:tav tm="100000">
                                          <p:val>
                                            <p:strVal val="#ppt_h"/>
                                          </p:val>
                                        </p:tav>
                                      </p:tavLst>
                                    </p:anim>
                                    <p:animEffect transition="in" filter="fade">
                                      <p:cBhvr>
                                        <p:cTn id="38" dur="500"/>
                                        <p:tgtEl>
                                          <p:spTgt spid="74"/>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1000" fill="hold"/>
                                        <p:tgtEl>
                                          <p:spTgt spid="3"/>
                                        </p:tgtEl>
                                        <p:attrNameLst>
                                          <p:attrName>ppt_w</p:attrName>
                                        </p:attrNameLst>
                                      </p:cBhvr>
                                      <p:tavLst>
                                        <p:tav tm="0">
                                          <p:val>
                                            <p:strVal val="#ppt_w*0.70"/>
                                          </p:val>
                                        </p:tav>
                                        <p:tav tm="100000">
                                          <p:val>
                                            <p:strVal val="#ppt_w"/>
                                          </p:val>
                                        </p:tav>
                                      </p:tavLst>
                                    </p:anim>
                                    <p:anim calcmode="lin" valueType="num">
                                      <p:cBhvr>
                                        <p:cTn id="44" dur="1000" fill="hold"/>
                                        <p:tgtEl>
                                          <p:spTgt spid="3"/>
                                        </p:tgtEl>
                                        <p:attrNameLst>
                                          <p:attrName>ppt_h</p:attrName>
                                        </p:attrNameLst>
                                      </p:cBhvr>
                                      <p:tavLst>
                                        <p:tav tm="0">
                                          <p:val>
                                            <p:strVal val="#ppt_h"/>
                                          </p:val>
                                        </p:tav>
                                        <p:tav tm="100000">
                                          <p:val>
                                            <p:strVal val="#ppt_h"/>
                                          </p:val>
                                        </p:tav>
                                      </p:tavLst>
                                    </p:anim>
                                    <p:animEffect transition="in" filter="fade">
                                      <p:cBhvr>
                                        <p:cTn id="4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99C40F-D022-46C9-9172-78CB8B3A2F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136" y="33838"/>
            <a:ext cx="3934325" cy="2537911"/>
          </a:xfrm>
          <a:prstGeom prst="rect">
            <a:avLst/>
          </a:prstGeom>
        </p:spPr>
      </p:pic>
      <p:pic>
        <p:nvPicPr>
          <p:cNvPr id="7" name="Picture 6">
            <a:extLst>
              <a:ext uri="{FF2B5EF4-FFF2-40B4-BE49-F238E27FC236}">
                <a16:creationId xmlns:a16="http://schemas.microsoft.com/office/drawing/2014/main" id="{2B9F8F46-0096-4CB7-BBF0-FABC71B9D5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8755" y="33839"/>
            <a:ext cx="4400550" cy="2537911"/>
          </a:xfrm>
          <a:prstGeom prst="rect">
            <a:avLst/>
          </a:prstGeom>
        </p:spPr>
      </p:pic>
      <p:pic>
        <p:nvPicPr>
          <p:cNvPr id="9" name="Picture 8">
            <a:extLst>
              <a:ext uri="{FF2B5EF4-FFF2-40B4-BE49-F238E27FC236}">
                <a16:creationId xmlns:a16="http://schemas.microsoft.com/office/drawing/2014/main" id="{347C40CE-83DB-4DA5-A80A-66F8A683A0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137" y="2616868"/>
            <a:ext cx="3934324" cy="2526632"/>
          </a:xfrm>
          <a:prstGeom prst="rect">
            <a:avLst/>
          </a:prstGeom>
        </p:spPr>
      </p:pic>
      <p:pic>
        <p:nvPicPr>
          <p:cNvPr id="11" name="Picture 10">
            <a:extLst>
              <a:ext uri="{FF2B5EF4-FFF2-40B4-BE49-F238E27FC236}">
                <a16:creationId xmlns:a16="http://schemas.microsoft.com/office/drawing/2014/main" id="{A540ED7F-6A98-4EEA-8F2F-C6FED6D559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8755" y="2616868"/>
            <a:ext cx="4400549" cy="2492793"/>
          </a:xfrm>
          <a:prstGeom prst="rect">
            <a:avLst/>
          </a:prstGeom>
        </p:spPr>
      </p:pic>
    </p:spTree>
    <p:extLst>
      <p:ext uri="{BB962C8B-B14F-4D97-AF65-F5344CB8AC3E}">
        <p14:creationId xmlns:p14="http://schemas.microsoft.com/office/powerpoint/2010/main" val="2432541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箭头: 五边形 54"/>
          <p:cNvSpPr/>
          <p:nvPr/>
        </p:nvSpPr>
        <p:spPr>
          <a:xfrm>
            <a:off x="5715" y="2596541"/>
            <a:ext cx="3810570" cy="1783136"/>
          </a:xfrm>
          <a:prstGeom prst="homePlate">
            <a:avLst/>
          </a:prstGeom>
          <a:blipFill dpi="0" rotWithShape="1">
            <a:blip r:embed="rId4"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6" name="任意多边形: 形状 55"/>
          <p:cNvSpPr/>
          <p:nvPr/>
        </p:nvSpPr>
        <p:spPr>
          <a:xfrm>
            <a:off x="2473871" y="2595964"/>
            <a:ext cx="1342415" cy="1783713"/>
          </a:xfrm>
          <a:custGeom>
            <a:avLst/>
            <a:gdLst>
              <a:gd name="connsiteX0" fmla="*/ 0 w 21600"/>
              <a:gd name="connsiteY0" fmla="*/ 7 h 21607"/>
              <a:gd name="connsiteX1" fmla="*/ 11937 w 21600"/>
              <a:gd name="connsiteY1" fmla="*/ 21607 h 21607"/>
              <a:gd name="connsiteX2" fmla="*/ 21600 w 21600"/>
              <a:gd name="connsiteY2" fmla="*/ 10558 h 21607"/>
              <a:gd name="connsiteX3" fmla="*/ 11937 w 21600"/>
              <a:gd name="connsiteY3" fmla="*/ 0 h 21607"/>
              <a:gd name="connsiteX4" fmla="*/ 0 w 21600"/>
              <a:gd name="connsiteY4" fmla="*/ 7 h 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7" extrusionOk="0">
                <a:moveTo>
                  <a:pt x="0" y="7"/>
                </a:moveTo>
                <a:lnTo>
                  <a:pt x="11937" y="21607"/>
                </a:lnTo>
                <a:lnTo>
                  <a:pt x="21600" y="10558"/>
                </a:lnTo>
                <a:lnTo>
                  <a:pt x="11937" y="0"/>
                </a:lnTo>
                <a:lnTo>
                  <a:pt x="0" y="7"/>
                </a:lnTo>
                <a:close/>
              </a:path>
            </a:pathLst>
          </a:custGeom>
          <a:solidFill>
            <a:schemeClr val="accent1">
              <a:alpha val="70000"/>
            </a:schemeClr>
          </a:solidFill>
          <a:ln w="25400" cap="flat">
            <a:noFill/>
            <a:miter lim="400000"/>
          </a:ln>
          <a:effectLst/>
        </p:spPr>
        <p:txBody>
          <a:bodyPr anchor="ctr"/>
          <a:lstStyle/>
          <a:p>
            <a:pPr algn="ctr"/>
            <a:endParaRPr/>
          </a:p>
        </p:txBody>
      </p:sp>
      <p:sp>
        <p:nvSpPr>
          <p:cNvPr id="13" name="文本框 12"/>
          <p:cNvSpPr txBox="1"/>
          <p:nvPr/>
        </p:nvSpPr>
        <p:spPr>
          <a:xfrm>
            <a:off x="-61159" y="57325"/>
            <a:ext cx="700486" cy="46166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01</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sp>
        <p:nvSpPr>
          <p:cNvPr id="381961" name="Text Box 9"/>
          <p:cNvSpPr txBox="1"/>
          <p:nvPr/>
        </p:nvSpPr>
        <p:spPr>
          <a:xfrm>
            <a:off x="1213051" y="242570"/>
            <a:ext cx="4279265" cy="435610"/>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a:lnSpc>
                <a:spcPct val="7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Đọc mẩu chuyện</a:t>
            </a:r>
            <a:r>
              <a:rPr lang="en-GB" sz="3200" b="1" dirty="0">
                <a:solidFill>
                  <a:schemeClr val="tx1"/>
                </a:solidFill>
                <a:effectLst>
                  <a:outerShdw blurRad="38100" dist="19050" dir="2700000" algn="tl" rotWithShape="0">
                    <a:schemeClr val="dk1">
                      <a:alpha val="40000"/>
                    </a:schemeClr>
                  </a:outerShdw>
                </a:effectLst>
                <a:latin typeface="Times New Roman" panose="02020603050405020304" charset="0"/>
              </a:rPr>
              <a:t> sau</a:t>
            </a: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 </a:t>
            </a:r>
          </a:p>
        </p:txBody>
      </p:sp>
      <p:pic>
        <p:nvPicPr>
          <p:cNvPr id="3" name="Content Placeholder 2"/>
          <p:cNvPicPr>
            <a:picLocks noGrp="1" noChangeAspect="1"/>
          </p:cNvPicPr>
          <p:nvPr>
            <p:ph idx="4294967295"/>
          </p:nvPr>
        </p:nvPicPr>
        <p:blipFill>
          <a:blip r:embed="rId5"/>
          <a:stretch>
            <a:fillRect/>
          </a:stretch>
        </p:blipFill>
        <p:spPr>
          <a:xfrm>
            <a:off x="1214120" y="1411455"/>
            <a:ext cx="6705600" cy="1009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0-#ppt_w/2"/>
                                          </p:val>
                                        </p:tav>
                                        <p:tav tm="100000">
                                          <p:val>
                                            <p:strVal val="#ppt_x"/>
                                          </p:val>
                                        </p:tav>
                                      </p:tavLst>
                                    </p:anim>
                                    <p:anim calcmode="lin" valueType="num">
                                      <p:cBhvr additive="base">
                                        <p:cTn id="8"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381961"/>
                                        </p:tgtEl>
                                        <p:attrNameLst>
                                          <p:attrName>style.visibility</p:attrName>
                                        </p:attrNameLst>
                                      </p:cBhvr>
                                      <p:to>
                                        <p:strVal val="visible"/>
                                      </p:to>
                                    </p:set>
                                    <p:anim calcmode="discrete" valueType="clr">
                                      <p:cBhvr override="childStyle">
                                        <p:cTn id="13" dur="80"/>
                                        <p:tgtEl>
                                          <p:spTgt spid="381961"/>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81961"/>
                                        </p:tgtEl>
                                        <p:attrNameLst>
                                          <p:attrName>fillcolor</p:attrName>
                                        </p:attrNameLst>
                                      </p:cBhvr>
                                      <p:tavLst>
                                        <p:tav tm="0">
                                          <p:val>
                                            <p:clrVal>
                                              <a:schemeClr val="accent2"/>
                                            </p:clrVal>
                                          </p:val>
                                        </p:tav>
                                        <p:tav tm="50000">
                                          <p:val>
                                            <p:clrVal>
                                              <a:schemeClr val="hlink"/>
                                            </p:clrVal>
                                          </p:val>
                                        </p:tav>
                                      </p:tavLst>
                                    </p:anim>
                                    <p:set>
                                      <p:cBhvr>
                                        <p:cTn id="15" dur="80"/>
                                        <p:tgtEl>
                                          <p:spTgt spid="381961"/>
                                        </p:tgtEl>
                                        <p:attrNameLst>
                                          <p:attrName>fill.type</p:attrName>
                                        </p:attrNameLst>
                                      </p:cBhvr>
                                      <p:to>
                                        <p:strVal val="solid"/>
                                      </p:to>
                                    </p:set>
                                  </p:childTnLst>
                                </p:cTn>
                              </p:par>
                            </p:childTnLst>
                          </p:cTn>
                        </p:par>
                        <p:par>
                          <p:cTn id="16" fill="hold">
                            <p:stCondLst>
                              <p:cond delay="839"/>
                            </p:stCondLst>
                            <p:childTnLst>
                              <p:par>
                                <p:cTn id="17" presetID="22" presetClass="entr" presetSubtype="1" fill="hold" grpId="0"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wipe(up)">
                                      <p:cBhvr>
                                        <p:cTn id="19" dur="500"/>
                                        <p:tgtEl>
                                          <p:spTgt spid="56"/>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3"/>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ldLvl="0" animBg="1"/>
      <p:bldP spid="56" grpId="0" bldLvl="0" animBg="1"/>
      <p:bldP spid="3819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4BD6289-D3DB-4D56-B5A6-FDBEB9B355BF}"/>
              </a:ext>
            </a:extLst>
          </p:cNvPr>
          <p:cNvSpPr>
            <a:spLocks noGrp="1"/>
          </p:cNvSpPr>
          <p:nvPr>
            <p:ph type="title"/>
          </p:nvPr>
        </p:nvSpPr>
        <p:spPr>
          <a:xfrm>
            <a:off x="55684" y="160480"/>
            <a:ext cx="9032631" cy="4496435"/>
          </a:xfrm>
        </p:spPr>
        <p:txBody>
          <a:bodyPr/>
          <a:lstStyle/>
          <a:p>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r>
              <a:rPr lang="en-GB"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MÙA THU</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Tôi cùng bọn trẻ đi ra cánh đồng. Buổi sáng tháng chín mát mẻ và dễ chịu.</a:t>
            </a:r>
            <a:r>
              <a:rPr lang="en-GB"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Tôi nói với các em:</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 Các em hãy nhìn lên bầu trời mà xem. Mùa hè, nó rất nóng và cháy lên những tia sáng của ngọn lửa. Còn bây giờ bầu trời thế nào? Hãy suy nghĩ và chọn những từ ngữ thích hợp để miêu tả nó.</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Bọn trẻ nhìn lên bầu trời và suy nghĩ. Sau vài phút, một em nói:</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xanh như mặt nước mệt mỏi trong ao. </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Vì sao mặt nước lại mệt mỏi? - Tôi hỏi lại.</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Thưa thầy, mùa hè, nước dạo chơi cùng những làn sóng. Mùa thu, nó mệt và đứng lại với màu xanh nhạt. Nó mệt mỏi !</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Những em khác tiếp tục nói:</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được rửa mặt sau cơn mưa. </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xanh </a:t>
            </a:r>
            <a:r>
              <a:rPr lang="en-US" altLang="en-US" sz="1400" b="1" dirty="0" err="1">
                <a:solidFill>
                  <a:schemeClr val="tx1"/>
                </a:solidFill>
                <a:effectLst>
                  <a:outerShdw blurRad="38100" dist="19050" dir="2700000" algn="tl" rotWithShape="0">
                    <a:schemeClr val="dk1">
                      <a:alpha val="40000"/>
                    </a:schemeClr>
                  </a:outerShdw>
                </a:effectLst>
                <a:latin typeface="Times New Roman" panose="02020603050405020304" charset="0"/>
                <a:sym typeface="+mn-ea"/>
              </a:rPr>
              <a:t>biếc</a:t>
            </a:r>
            <a: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a:t>
            </a: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b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Cô</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bé</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-li-a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nhỏ</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nhắn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đứng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trầm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ngâm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một</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chỗ</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Tôi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hỏi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Còn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-li-a,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vì</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sao</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em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im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lặng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thế</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Em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muốn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nói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bằng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những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từ</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ngữ</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của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mình</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Em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đã</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tìm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được</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câu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nào</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chưa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dịu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dàng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-li-a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khẽ</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nói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và</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mỉm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cười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Sau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đó</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mỗi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em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đều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muốn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nói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về</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bằng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từ</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ngữ</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của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riêng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mình</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buồn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bã</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Những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đám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mây</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xám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đang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từ</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phương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bắc</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trôi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tới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br>
              <a:rPr lang="en-US" altLang="en-US" sz="1400" b="1" dirty="0">
                <a:effectLst>
                  <a:outerShdw blurRad="38100" dist="19050" dir="2700000" algn="tl" rotWithShape="0">
                    <a:schemeClr val="dk1">
                      <a:alpha val="40000"/>
                    </a:schemeClr>
                  </a:outerShdw>
                </a:effectLst>
                <a:latin typeface="Times New Roman" panose="02020603050405020304" charset="0"/>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trầm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ngâm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Nó</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nhớ</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đến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tiếng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hót</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của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bầy</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chim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sơn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ca.  </a:t>
            </a:r>
            <a:b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b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ghé</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sát</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mặt</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đất</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Mùa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hè</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nó</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cao</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hơn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và</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có</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những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con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chim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én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bay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liệng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Còn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bây</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giờ</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chẳng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có</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chim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én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nữa</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vì</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thế</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bầu</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trời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cúi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xuống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lắng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nghe</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để</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tìm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xem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chim</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én</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đang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ở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trong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bụi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cây</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hay ở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nơi</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nào</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hlinkClick r:id="" action="ppaction://noaction"/>
              </a:rPr>
              <a:t> </a:t>
            </a:r>
            <a:r>
              <a:rPr lang="en-US" altLang="en-US" sz="1400" b="1" dirty="0">
                <a:solidFill>
                  <a:srgbClr val="000099"/>
                </a:solidFill>
                <a:latin typeface="Times New Roman" panose="02020603050405020304" charset="0"/>
                <a:sym typeface="+mn-ea"/>
              </a:rPr>
              <a:t>  </a:t>
            </a:r>
            <a:br>
              <a:rPr lang="en-US" altLang="en-US" sz="1400" b="1" dirty="0">
                <a:solidFill>
                  <a:srgbClr val="000099"/>
                </a:solidFill>
                <a:latin typeface="Times New Roman" panose="02020603050405020304" charset="0"/>
                <a:sym typeface="+mn-ea"/>
              </a:rPr>
            </a:br>
            <a:r>
              <a:rPr lang="en-GB" altLang="en-US" sz="1400" b="1" dirty="0">
                <a:effectLst>
                  <a:outerShdw blurRad="38100" dist="19050" dir="2700000" algn="tl" rotWithShape="0">
                    <a:schemeClr val="dk1">
                      <a:alpha val="40000"/>
                    </a:schemeClr>
                  </a:outerShdw>
                </a:effectLst>
                <a:latin typeface="Times New Roman" panose="02020603050405020304" charset="0"/>
                <a:sym typeface="+mn-ea"/>
              </a:rPr>
              <a:t>							                  </a:t>
            </a:r>
            <a:br>
              <a:rPr lang="en-GB" altLang="en-US" sz="1400" b="1" dirty="0">
                <a:effectLst>
                  <a:outerShdw blurRad="38100" dist="19050" dir="2700000" algn="tl" rotWithShape="0">
                    <a:schemeClr val="dk1">
                      <a:alpha val="40000"/>
                    </a:schemeClr>
                  </a:outerShdw>
                </a:effectLst>
                <a:latin typeface="Times New Roman" panose="02020603050405020304" charset="0"/>
                <a:sym typeface="+mn-ea"/>
              </a:rPr>
            </a:br>
            <a:r>
              <a:rPr lang="en-GB"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Theo XU-KHÔM-LIN-XKI</a:t>
            </a:r>
            <a:b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br>
            <a:r>
              <a:rPr lang="en-GB"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Mạnh</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Hưởng</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err="1">
                <a:effectLst>
                  <a:outerShdw blurRad="38100" dist="19050" dir="2700000" algn="tl" rotWithShape="0">
                    <a:schemeClr val="dk1">
                      <a:alpha val="40000"/>
                    </a:schemeClr>
                  </a:outerShdw>
                </a:effectLst>
                <a:latin typeface="Times New Roman" panose="02020603050405020304" charset="0"/>
                <a:sym typeface="+mn-ea"/>
              </a:rPr>
              <a:t>dịch</a:t>
            </a:r>
            <a:r>
              <a:rPr lang="en-US" altLang="en-US" sz="14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400" b="1" dirty="0">
                <a:solidFill>
                  <a:srgbClr val="000099"/>
                </a:solidFill>
                <a:latin typeface="Times New Roman" panose="02020603050405020304" charset="0"/>
                <a:sym typeface="+mn-ea"/>
              </a:rPr>
              <a:t>                 </a:t>
            </a:r>
            <a:br>
              <a:rPr lang="en-US" altLang="en-US" sz="1400" b="1" dirty="0">
                <a:solidFill>
                  <a:srgbClr val="000099"/>
                </a:solidFill>
                <a:latin typeface="Times New Roman" panose="02020603050405020304" charset="0"/>
              </a:rPr>
            </a:br>
            <a:br>
              <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rPr>
            </a:br>
            <a:endParaRPr lang="en-US" altLang="en-US" sz="1400" b="1" dirty="0">
              <a:solidFill>
                <a:schemeClr val="tx1"/>
              </a:solidFill>
              <a:effectLst>
                <a:outerShdw blurRad="38100" dist="19050" dir="2700000" algn="tl" rotWithShape="0">
                  <a:schemeClr val="dk1">
                    <a:alpha val="40000"/>
                  </a:schemeClr>
                </a:outerShdw>
              </a:effectLst>
              <a:latin typeface="Times New Roman" panose="02020603050405020304" charset="0"/>
            </a:endParaRPr>
          </a:p>
        </p:txBody>
      </p:sp>
    </p:spTree>
    <p:extLst>
      <p:ext uri="{BB962C8B-B14F-4D97-AF65-F5344CB8AC3E}">
        <p14:creationId xmlns:p14="http://schemas.microsoft.com/office/powerpoint/2010/main" val="4173750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0" y="147563"/>
            <a:ext cx="700486" cy="4603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FFFFFF"/>
                </a:solidFill>
                <a:effectLst/>
                <a:uLnTx/>
                <a:uFillTx/>
                <a:latin typeface="Times New Roman" panose="02020603050405020304" pitchFamily="18" charset="0"/>
                <a:ea typeface="等线" panose="02010600030101010101" pitchFamily="2" charset="-122"/>
                <a:cs typeface="Times New Roman" panose="02020603050405020304" pitchFamily="18" charset="0"/>
              </a:rPr>
              <a:t>0</a:t>
            </a:r>
            <a:r>
              <a:rPr lang="en-GB" altLang="zh-CN" sz="2400" dirty="0">
                <a:solidFill>
                  <a:srgbClr val="FFFFFF"/>
                </a:solidFill>
                <a:latin typeface="Times New Roman" panose="02020603050405020304" pitchFamily="18" charset="0"/>
                <a:cs typeface="Times New Roman" panose="02020603050405020304" pitchFamily="18" charset="0"/>
              </a:rPr>
              <a:t>1</a:t>
            </a:r>
            <a:endParaRPr kumimoji="0" lang="en-GB" altLang="en-US" sz="24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nvGrpSpPr>
          <p:cNvPr id="26" name="Group 25"/>
          <p:cNvGrpSpPr/>
          <p:nvPr/>
        </p:nvGrpSpPr>
        <p:grpSpPr>
          <a:xfrm>
            <a:off x="5373480" y="1760011"/>
            <a:ext cx="2934368" cy="2138222"/>
            <a:chOff x="4910978" y="-42846"/>
            <a:chExt cx="3010040" cy="1002905"/>
          </a:xfrm>
        </p:grpSpPr>
        <p:pic>
          <p:nvPicPr>
            <p:cNvPr id="27" name="PA_图片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4910978" y="-42846"/>
              <a:ext cx="3010040" cy="1002905"/>
            </a:xfrm>
            <a:prstGeom prst="rect">
              <a:avLst/>
            </a:prstGeom>
          </p:spPr>
        </p:pic>
        <p:sp>
          <p:nvSpPr>
            <p:cNvPr id="28" name="Rectangle 2"/>
            <p:cNvSpPr txBox="1">
              <a:spLocks noChangeArrowheads="1"/>
            </p:cNvSpPr>
            <p:nvPr/>
          </p:nvSpPr>
          <p:spPr>
            <a:xfrm>
              <a:off x="5189406" y="207013"/>
              <a:ext cx="2453183" cy="406400"/>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en-GB" altLang="en-US" sz="2400" b="1" dirty="0" err="1">
                  <a:ln w="57150" cmpd="thinThick">
                    <a:noFill/>
                  </a:ln>
                  <a:solidFill>
                    <a:srgbClr val="002060"/>
                  </a:solidFill>
                  <a:latin typeface="Times New Roman" panose="02020603050405020304" pitchFamily="18" charset="0"/>
                  <a:cs typeface="Times New Roman" panose="02020603050405020304" pitchFamily="18" charset="0"/>
                </a:rPr>
                <a:t>Mẩu</a:t>
              </a:r>
              <a:r>
                <a:rPr lang="en-GB"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GB" altLang="en-US" sz="2400" b="1" dirty="0" err="1">
                  <a:ln w="57150" cmpd="thinThick">
                    <a:noFill/>
                  </a:ln>
                  <a:solidFill>
                    <a:srgbClr val="002060"/>
                  </a:solidFill>
                  <a:latin typeface="Times New Roman" panose="02020603050405020304" pitchFamily="18" charset="0"/>
                  <a:cs typeface="Times New Roman" panose="02020603050405020304" pitchFamily="18" charset="0"/>
                </a:rPr>
                <a:t>chuyện</a:t>
              </a:r>
              <a:r>
                <a:rPr lang="en-GB"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Bầu</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trời</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mùa</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thu</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kể</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về</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điều</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 </a:t>
              </a:r>
              <a:r>
                <a:rPr lang="en-US" altLang="en-US" sz="2400" b="1" dirty="0" err="1">
                  <a:ln w="57150" cmpd="thinThick">
                    <a:noFill/>
                  </a:ln>
                  <a:solidFill>
                    <a:srgbClr val="002060"/>
                  </a:solidFill>
                  <a:latin typeface="Times New Roman" panose="02020603050405020304" pitchFamily="18" charset="0"/>
                  <a:cs typeface="Times New Roman" panose="02020603050405020304" pitchFamily="18" charset="0"/>
                </a:rPr>
                <a:t>gì</a:t>
              </a:r>
              <a:r>
                <a:rPr lang="en-US" altLang="en-US" sz="2400" b="1" dirty="0">
                  <a:ln w="57150" cmpd="thinThick">
                    <a:noFill/>
                  </a:ln>
                  <a:solidFill>
                    <a:srgbClr val="002060"/>
                  </a:solidFill>
                  <a:latin typeface="Times New Roman" panose="02020603050405020304" pitchFamily="18" charset="0"/>
                  <a:cs typeface="Times New Roman" panose="02020603050405020304" pitchFamily="18" charset="0"/>
                </a:rPr>
                <a:t>?</a:t>
              </a:r>
              <a:r>
                <a:rPr lang="en-US" sz="2400" dirty="0"/>
                <a:t> </a:t>
              </a:r>
              <a:endParaRPr kumimoji="0" lang="en-GB" altLang="en-US" sz="2400" b="1" i="0" u="none" strike="noStrike" kern="1200" cap="none" spc="0" normalizeH="0" baseline="0" noProof="0" dirty="0" err="1">
                <a:ln w="57150" cmpd="thinThick">
                  <a:noFill/>
                </a:ln>
                <a:solidFill>
                  <a:srgbClr val="002060"/>
                </a:solidFill>
                <a:effectLst/>
                <a:uLnTx/>
                <a:uFillTx/>
                <a:latin typeface="Times New Roman" panose="02020603050405020304" pitchFamily="18" charset="0"/>
                <a:ea typeface="+mj-ea"/>
                <a:cs typeface="Times New Roman" panose="02020603050405020304" pitchFamily="18" charset="0"/>
              </a:endParaRPr>
            </a:p>
          </p:txBody>
        </p:sp>
      </p:grpSp>
      <p:pic>
        <p:nvPicPr>
          <p:cNvPr id="10" name="Picture 10"/>
          <p:cNvPicPr>
            <a:picLocks noGrp="1" noChangeAspect="1"/>
          </p:cNvPicPr>
          <p:nvPr>
            <p:ph idx="429496729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000000" flipH="1">
            <a:off x="1395093" y="162761"/>
            <a:ext cx="4406900" cy="2852738"/>
          </a:xfrm>
          <a:prstGeom prst="rect">
            <a:avLst/>
          </a:prstGeom>
        </p:spPr>
      </p:pic>
      <p:sp>
        <p:nvSpPr>
          <p:cNvPr id="2" name="Text Box 1"/>
          <p:cNvSpPr txBox="1"/>
          <p:nvPr/>
        </p:nvSpPr>
        <p:spPr>
          <a:xfrm rot="21420000">
            <a:off x="1762123" y="756320"/>
            <a:ext cx="3672840" cy="2308324"/>
          </a:xfrm>
          <a:prstGeom prst="rect">
            <a:avLst/>
          </a:prstGeom>
          <a:noFill/>
        </p:spPr>
        <p:txBody>
          <a:bodyPr wrap="square" rtlCol="0" anchor="t">
            <a:spAutoFit/>
          </a:bodyPr>
          <a:lstStyle/>
          <a:p>
            <a:r>
              <a:rPr lang="en-US" sz="2400" dirty="0" err="1">
                <a:latin typeface="Times New Roman" panose="02020603050405020304" pitchFamily="18" charset="0"/>
                <a:cs typeface="Times New Roman" panose="02020603050405020304" pitchFamily="18" charset="0"/>
              </a:rPr>
              <a:t>Mẩu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trời</a:t>
            </a:r>
            <a:r>
              <a:rPr lang="en-US" sz="2400" dirty="0">
                <a:latin typeface="Times New Roman" panose="02020603050405020304" pitchFamily="18" charset="0"/>
                <a:cs typeface="Times New Roman" panose="02020603050405020304" pitchFamily="18" charset="0"/>
              </a:rPr>
              <a:t>.</a:t>
            </a:r>
          </a:p>
          <a:p>
            <a:r>
              <a:rPr lang="pt-B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id="{E56C4BFC-94C0-4510-8456-D3B00FAD32B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b="46809"/>
          <a:stretch>
            <a:fillRect/>
          </a:stretch>
        </p:blipFill>
        <p:spPr>
          <a:xfrm>
            <a:off x="353695" y="2371725"/>
            <a:ext cx="2597150" cy="2897505"/>
          </a:xfrm>
          <a:prstGeom prst="rect">
            <a:avLst/>
          </a:prstGeom>
        </p:spPr>
      </p:pic>
    </p:spTree>
    <p:extLst>
      <p:ext uri="{BB962C8B-B14F-4D97-AF65-F5344CB8AC3E}">
        <p14:creationId xmlns:p14="http://schemas.microsoft.com/office/powerpoint/2010/main" val="22592404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矢量图课件动态ppt模板"/>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12700" cap="flat" cmpd="sng" algn="ctr">
              <a:solidFill>
                <a:srgbClr val="FFFF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800" b="1" i="0" u="none" strike="noStrike" cap="none" normalizeH="0" baseline="0" smtClean="0">
            <a:ln>
              <a:noFill/>
            </a:ln>
            <a:solidFill>
              <a:srgbClr val="A50021"/>
            </a:solidFill>
            <a:effectLst/>
            <a:latin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12700" cap="flat" cmpd="sng" algn="ctr">
              <a:solidFill>
                <a:srgbClr val="FFFF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800" b="1" i="0" u="none" strike="noStrike" cap="none" normalizeH="0" baseline="0" smtClean="0">
            <a:ln>
              <a:noFill/>
            </a:ln>
            <a:solidFill>
              <a:srgbClr val="A5002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4_Office 主题​​">
  <a:themeElements>
    <a:clrScheme name="Office">
      <a:dk1>
        <a:srgbClr val="000000"/>
      </a:dk1>
      <a:lt1>
        <a:srgbClr val="FFFFFF"/>
      </a:lt1>
      <a:dk2>
        <a:srgbClr val="44546A"/>
      </a:dk2>
      <a:lt2>
        <a:srgbClr val="E6E4E4"/>
      </a:lt2>
      <a:accent1>
        <a:srgbClr val="77BAAA"/>
      </a:accent1>
      <a:accent2>
        <a:srgbClr val="87C49C"/>
      </a:accent2>
      <a:accent3>
        <a:srgbClr val="64A870"/>
      </a:accent3>
      <a:accent4>
        <a:srgbClr val="85CAD1"/>
      </a:accent4>
      <a:accent5>
        <a:srgbClr val="68AAB8"/>
      </a:accent5>
      <a:accent6>
        <a:srgbClr val="78C6D3"/>
      </a:accent6>
      <a:hlink>
        <a:srgbClr val="53A8B4"/>
      </a:hlink>
      <a:folHlink>
        <a:srgbClr val="9BBEAB"/>
      </a:folHlink>
    </a:clrScheme>
    <a:fontScheme name="2njvhpzh">
      <a:majorFont>
        <a:latin typeface="Bradley Hand ITC" panose="020F0302020204030204"/>
        <a:ea typeface="Reeji-CloudYuanXi-GBK"/>
        <a:cs typeface=""/>
      </a:majorFont>
      <a:minorFont>
        <a:latin typeface="Bradley Hand ITC" panose="020F0502020204030204"/>
        <a:ea typeface="Reeji-CloudYuanXi-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06_Default Design">
  <a:themeElements>
    <a:clrScheme name="10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6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6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6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6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6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6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6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6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6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6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6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6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ww.33ppt.com ">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10.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11.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12.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2.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3.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4.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5.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6.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7.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8.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9.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9Slide.vn</Template>
  <TotalTime>1071</TotalTime>
  <Words>1761</Words>
  <Application>Microsoft Office PowerPoint</Application>
  <PresentationFormat>On-screen Show (16:9)</PresentationFormat>
  <Paragraphs>249</Paragraphs>
  <Slides>42</Slides>
  <Notes>19</Notes>
  <HiddenSlides>0</HiddenSlides>
  <MMClips>1</MMClips>
  <ScaleCrop>false</ScaleCrop>
  <HeadingPairs>
    <vt:vector size="6" baseType="variant">
      <vt:variant>
        <vt:lpstr>Fonts Used</vt:lpstr>
      </vt:variant>
      <vt:variant>
        <vt:i4>22</vt:i4>
      </vt:variant>
      <vt:variant>
        <vt:lpstr>Theme</vt:lpstr>
      </vt:variant>
      <vt:variant>
        <vt:i4>8</vt:i4>
      </vt:variant>
      <vt:variant>
        <vt:lpstr>Slide Titles</vt:lpstr>
      </vt:variant>
      <vt:variant>
        <vt:i4>42</vt:i4>
      </vt:variant>
    </vt:vector>
  </HeadingPairs>
  <TitlesOfParts>
    <vt:vector size="72" baseType="lpstr">
      <vt:lpstr>等线</vt:lpstr>
      <vt:lpstr>等线 Light</vt:lpstr>
      <vt:lpstr>宋体</vt:lpstr>
      <vt:lpstr>宋体</vt:lpstr>
      <vt:lpstr>#9Slide03 Roboto Black</vt:lpstr>
      <vt:lpstr>.VnTime</vt:lpstr>
      <vt:lpstr>Arial</vt:lpstr>
      <vt:lpstr>Bradley Hand ITC</vt:lpstr>
      <vt:lpstr>Calibri</vt:lpstr>
      <vt:lpstr>Calibri Light</vt:lpstr>
      <vt:lpstr>Open Sans Semibold</vt:lpstr>
      <vt:lpstr>Reeji-CloudYuanXi-GBK</vt:lpstr>
      <vt:lpstr>SVN-Hole Hearted</vt:lpstr>
      <vt:lpstr>SVN-Shintia Script</vt:lpstr>
      <vt:lpstr>Times New Roman</vt:lpstr>
      <vt:lpstr>Verdana</vt:lpstr>
      <vt:lpstr>Wingdings</vt:lpstr>
      <vt:lpstr>Wingdings 3</vt:lpstr>
      <vt:lpstr>字魂105号-简雅黑</vt:lpstr>
      <vt:lpstr>字魂59号-创粗黑</vt:lpstr>
      <vt:lpstr>方正古隶简体</vt:lpstr>
      <vt:lpstr>逐浪细阁体</vt:lpstr>
      <vt:lpstr>Office 主题​​</vt:lpstr>
      <vt:lpstr>12_Default Design</vt:lpstr>
      <vt:lpstr>14_Office 主题​​</vt:lpstr>
      <vt:lpstr>106_Default Design</vt:lpstr>
      <vt:lpstr>1_Office Theme</vt:lpstr>
      <vt:lpstr>www.33ppt.com </vt:lpstr>
      <vt:lpstr>Balloons</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BẦU TRỜI MÙA THU Tôi cùng bọn trẻ đi ra cánh đồng. Buổi sáng tháng chín mát mẻ và dễ chịu. Tôi nói với các em:  - Các em hãy nhìn lên bầu trời mà xem. Mùa hè, nó rất nóng và cháy lên những tia sáng của ngọn lửa. Còn bây giờ bầu trời thế nào? Hãy suy nghĩ và chọn những từ ngữ thích hợp để miêu tả nó. Bọn trẻ nhìn lên bầu trời và suy nghĩ. Sau vài phút, một em nói: - Bầu trời xanh như mặt nước mệt mỏi trong ao.  - Vì sao mặt nước lại mệt mỏi? - Tôi hỏi lại. - Thưa thầy, mùa hè, nước dạo chơi cùng những làn sóng. Mùa thu, nó mệt và đứng lại với màu xanh nhạt. Nó mệt mỏi ! Những em khác tiếp tục nói: - Bầu trời được rửa mặt sau cơn mưa.  - Bầu trời xanh biếc. Cô bé Va-li-a nhỏ nhắn đứng trầm ngâm một chỗ. Tôi hỏi: - Còn Va-li-a, vì sao em im lặng thế? - Em muốn nói bằng những từ ngữ của mình. - Em đã tìm được câu nào chưa?   - Bầu trời dịu dàng - Va-li-a khẽ nói và mỉm cười.                   Sau đó, mỗi em đều muốn nói về bầu trời bằng từ ngữ của riêng mình: - Bầu trời buồn bã. Những đám mây xám đang từ phương bắc trôi tới.  - Bầu trời trầm ngâm. Nó nhớ đến tiếng hót của bầy chim sơn ca.   - Bầu trời ghé sát mặt đất. Mùa hè, nó cao hơn và có những con chim én bay liệng. Còn bây giờ chẳng có chim én nữa, vì thế bầu trời cúi xuống lắng nghe để tìm xem chim én đang ở trong bụi cây hay ở nơi nào.                                       Theo XU-KHÔM-LIN-XKI                                                                    (Mạnh Hưởng dịch)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LÀ NHÀ VĂN NHÍ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卡通矢量图课件动态ppt模板</dc:title>
  <dc:subject>9Slide.vn</dc:subject>
  <dc:creator>HP</dc:creator>
  <dc:description>9Slide.vn</dc:description>
  <cp:lastModifiedBy>Administrator</cp:lastModifiedBy>
  <cp:revision>419</cp:revision>
  <dcterms:created xsi:type="dcterms:W3CDTF">2017-07-04T05:41:00Z</dcterms:created>
  <dcterms:modified xsi:type="dcterms:W3CDTF">2023-10-30T17:52:30Z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2232BDB6B8174968B6097431032ADAEF</vt:lpwstr>
  </property>
  <property fmtid="{D5CDD505-2E9C-101B-9397-08002B2CF9AE}" pid="3" name="KSOProductBuildVer">
    <vt:lpwstr>2057-11.2.0.10323</vt:lpwstr>
  </property>
</Properties>
</file>