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6" r:id="rId3"/>
  </p:sldMasterIdLst>
  <p:sldIdLst>
    <p:sldId id="409" r:id="rId4"/>
    <p:sldId id="411" r:id="rId5"/>
    <p:sldId id="410" r:id="rId6"/>
    <p:sldId id="440" r:id="rId7"/>
    <p:sldId id="435" r:id="rId8"/>
    <p:sldId id="436" r:id="rId9"/>
    <p:sldId id="437" r:id="rId10"/>
    <p:sldId id="441" r:id="rId11"/>
    <p:sldId id="442" r:id="rId12"/>
    <p:sldId id="443" r:id="rId13"/>
    <p:sldId id="444" r:id="rId14"/>
    <p:sldId id="445" r:id="rId15"/>
    <p:sldId id="446" r:id="rId16"/>
    <p:sldId id="448" r:id="rId17"/>
    <p:sldId id="449" r:id="rId18"/>
    <p:sldId id="447" r:id="rId19"/>
    <p:sldId id="439" r:id="rId20"/>
    <p:sldId id="450" r:id="rId21"/>
    <p:sldId id="434" r:id="rId22"/>
    <p:sldId id="453" r:id="rId23"/>
    <p:sldId id="455" r:id="rId24"/>
    <p:sldId id="454" r:id="rId25"/>
    <p:sldId id="456" r:id="rId26"/>
    <p:sldId id="451" r:id="rId27"/>
    <p:sldId id="256" r:id="rId28"/>
  </p:sldIdLst>
  <p:sldSz cx="12192000" cy="6858000"/>
  <p:notesSz cx="6858000" cy="9144000"/>
  <p:embeddedFontLst>
    <p:embeddedFont>
      <p:font typeface="SVN-Newton" panose="02040603050506020204" pitchFamily="18" charset="0"/>
      <p:regular r:id="rId29"/>
    </p:embeddedFont>
    <p:embeddedFont>
      <p:font typeface="SVN-Ready" panose="02040603050506020204" pitchFamily="18" charset="0"/>
      <p:regular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#9Slide07 HoneyCream" pitchFamily="2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Vogue-ExtraBold" panose="020B0500000000000000" charset="0"/>
      <p:regular r:id="rId38"/>
    </p:embeddedFont>
    <p:embeddedFont>
      <p:font typeface="微软雅黑" panose="020B0503020204020204" pitchFamily="34" charset="-122"/>
      <p:regular r:id="rId39"/>
      <p:bold r:id="rId40"/>
    </p:embeddedFont>
    <p:embeddedFont>
      <p:font typeface="Cambria" panose="02040503050406030204" pitchFamily="18" charset="0"/>
      <p:regular r:id="rId41"/>
      <p:bold r:id="rId42"/>
      <p:italic r:id="rId43"/>
      <p:bold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B660"/>
    <a:srgbClr val="393C4F"/>
    <a:srgbClr val="61C890"/>
    <a:srgbClr val="13B55C"/>
    <a:srgbClr val="62BE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660"/>
  </p:normalViewPr>
  <p:slideViewPr>
    <p:cSldViewPr snapToGrid="0">
      <p:cViewPr>
        <p:scale>
          <a:sx n="75" d="100"/>
          <a:sy n="75" d="100"/>
        </p:scale>
        <p:origin x="432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1.fntdata"/><Relationship Id="rId21" Type="http://schemas.openxmlformats.org/officeDocument/2006/relationships/slide" Target="slides/slide18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8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56605-2B9E-626A-1D7E-DBE0D8B8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749B1-AD9A-0809-6413-CDCBF567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9B4C86-95C8-9EDC-FAE9-ABF9A04B6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84560-FF02-81C5-772B-75A07E1F9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E2FFA-1145-AC4B-C709-1F939A6C4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599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CFCF0-1746-2605-661A-97F07CAD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8BD9E-159C-5099-ADB0-C9AB7DAD1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7B8C5-ABA1-21E8-47E5-27862441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841F4-B63A-8CB8-7FD2-79D397E5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44A1A-8E32-AEEF-DA63-BCD952F0C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931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4E4FE5-5995-3656-DEAF-F65FF6D49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334BD1-2C44-6C41-3082-018270710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1DB98-52D7-5A2E-779F-A0ABE064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88835-6227-6470-ADD6-133516FB9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973315-C82D-B4FC-268E-A0C9761DA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502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图形">
            <a:extLst>
              <a:ext uri="{FF2B5EF4-FFF2-40B4-BE49-F238E27FC236}">
                <a16:creationId xmlns:a16="http://schemas.microsoft.com/office/drawing/2014/main" id="{71FC8AC8-737C-2E3C-AA0B-46ADA3E1AAE5}"/>
              </a:ext>
            </a:extLst>
          </p:cNvPr>
          <p:cNvGrpSpPr/>
          <p:nvPr userDrawn="1"/>
        </p:nvGrpSpPr>
        <p:grpSpPr>
          <a:xfrm>
            <a:off x="0" y="0"/>
            <a:ext cx="12193270" cy="6858635"/>
            <a:chOff x="0" y="0"/>
            <a:chExt cx="19202" cy="10801"/>
          </a:xfrm>
        </p:grpSpPr>
        <p:pic>
          <p:nvPicPr>
            <p:cNvPr id="3" name="图形">
              <a:extLst>
                <a:ext uri="{FF2B5EF4-FFF2-40B4-BE49-F238E27FC236}">
                  <a16:creationId xmlns:a16="http://schemas.microsoft.com/office/drawing/2014/main" id="{52B70899-1C5E-F2C2-28A5-7A2DEA751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6051" r="66176" b="60168"/>
            <a:stretch>
              <a:fillRect/>
            </a:stretch>
          </p:blipFill>
          <p:spPr>
            <a:xfrm>
              <a:off x="0" y="0"/>
              <a:ext cx="19202" cy="10801"/>
            </a:xfrm>
            <a:prstGeom prst="rect">
              <a:avLst/>
            </a:prstGeom>
          </p:spPr>
        </p:pic>
        <p:sp>
          <p:nvSpPr>
            <p:cNvPr id="4" name="图形">
              <a:extLst>
                <a:ext uri="{FF2B5EF4-FFF2-40B4-BE49-F238E27FC236}">
                  <a16:creationId xmlns:a16="http://schemas.microsoft.com/office/drawing/2014/main" id="{785AC993-6E8E-8ED5-A50F-1A6E036BBC26}"/>
                </a:ext>
              </a:extLst>
            </p:cNvPr>
            <p:cNvSpPr/>
            <p:nvPr/>
          </p:nvSpPr>
          <p:spPr>
            <a:xfrm>
              <a:off x="0" y="9837"/>
              <a:ext cx="19202" cy="964"/>
            </a:xfrm>
            <a:prstGeom prst="rect">
              <a:avLst/>
            </a:prstGeom>
            <a:solidFill>
              <a:srgbClr val="62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8号-创中黑"/>
                <a:ea typeface="思源黑体 CN Medium"/>
                <a:cs typeface="字魂58号-创中黑" panose="00000500000000000000" charset="-122"/>
              </a:endParaRPr>
            </a:p>
          </p:txBody>
        </p:sp>
      </p:grpSp>
      <p:sp>
        <p:nvSpPr>
          <p:cNvPr id="5" name="TextBox 3">
            <a:extLst>
              <a:ext uri="{FF2B5EF4-FFF2-40B4-BE49-F238E27FC236}">
                <a16:creationId xmlns:a16="http://schemas.microsoft.com/office/drawing/2014/main" id="{31CF7A70-762E-8CA9-C66B-1010A95F4990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CCC559A-9627-7E8E-72C5-5329FCBD7BAB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2392E4-AE98-98CF-A3F2-768445B012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3CD336-0320-D5FB-99BA-2BD088509E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71B3CC-7916-E28C-4B97-8E42D37EBB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9CC68A-E48B-A335-1036-D9493AEE1AB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BFD1317-F6EC-98F7-265F-D0E9E420D170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D2F9AE1-CC79-D324-8FC8-DF205A0520DA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17E2FB-958C-22A0-714E-1FF096F32BC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E43600-E8EC-1DC9-61AA-CADD2042AA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103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46495"/>
            <a:ext cx="12193270" cy="612140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81C07BEB-FE72-1B80-2C9A-99DF377A07EA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ED34AB9-6798-2630-8932-D2119C8B34CA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54F887-760C-D205-9CE6-0C1EDADA55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04F776-63CD-5BA2-AACF-886DFF3E33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FE0E6D-0DA1-697F-FC72-DD55D609B7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DA6250-BFA4-5943-AC45-4DE1FF696D0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EE78FF5-E162-AC11-5A02-77E84B78C1F1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3835A53-B014-80F9-CDC8-E636945514EB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A878D8-A12D-DED4-DD32-3418046ECB0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8C9E2E-495E-9185-0E2C-9C729D4010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729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46495"/>
            <a:ext cx="12193270" cy="612140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B355B4A5-58D3-5D66-0021-404ED19FFD80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5B824E-D84D-385C-47D9-BED5470D89E4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49CA31-2DC7-09AD-64D0-33F0007ABE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8864A-714D-F93D-5645-30E1EE2280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92B556-9FAB-8E31-ECC2-8C39548835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949C54-CFE6-920B-D1D1-B26DBB67FC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CF59BBE-EEFF-409C-7FAA-3DC97EE47DD3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E893DDB-B637-E182-6EB3-D5895D6E5A7E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6F33B6-87A9-E256-04EF-42F83224E4F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5812DB-5381-721A-593A-5E1DA9AE77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813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46495"/>
            <a:ext cx="12193270" cy="612140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6431F036-2A9D-E2F8-3E7E-A59DBD97D41F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DC550A3-2BFB-5C7A-1BF1-E755574CCB26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9EB05C-959F-DB21-6964-009850D347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C8D112-34CA-A2DA-C1C6-B603739702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CA09E3-AB13-A9ED-A7E0-4D3EDD35E0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0DE4AA-728B-1D39-C2A6-18AE3F680F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A85BA88-51A0-9B7D-2246-0DA7E9703582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90A5478-2216-74C7-EE9C-274957F35970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3A9948-B787-E817-040C-821F3AF705E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F6727C-4F65-974A-B5F3-607F500D75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707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46495"/>
            <a:ext cx="12193270" cy="612140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字魂58号-创中黑" panose="00000500000000000000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BEFA3751-B8B8-1DA4-EED2-328F3C5CC3BC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10D4B9-BDCB-AB18-E435-DAC1A3B5BC59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B0D344-AC50-5F7C-F848-6C5894DA10B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6E931C-84D8-D477-AF53-A91BE8F5E9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250020-043B-898D-85EC-286C966A86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CEF664-A848-06CE-BD4C-F93E5439B32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0BDDB46-9195-7607-C54D-F9C89DB9A6E5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C7BF278-D3A5-5560-8571-7A4D88BA1BBE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9F4161-EB81-3DEF-45BF-C8AAEC7F71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3E824F3-3F6E-B0B8-ECEE-26FF37B145B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627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5" y="3873503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563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0113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3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3" y="5284935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281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562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84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124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40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68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8967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24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165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8DEE-9BA7-D275-D0C4-64C5BB28A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26F89-DFB4-0529-938E-8276DAF9B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145E5-3967-DE6B-475C-1FC91E791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C9DD0-0EEF-4D61-4FF5-3A2B1EB25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08D0A-D92C-B58A-8F2E-9113B42FC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515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847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4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4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1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1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376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649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142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6455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7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4" y="2609276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862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4" y="8728364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4" y="1114136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281" indent="0">
              <a:buNone/>
              <a:defRPr sz="5091"/>
            </a:lvl2pPr>
            <a:lvl3pPr marL="1662562" indent="0">
              <a:buNone/>
              <a:defRPr sz="4364"/>
            </a:lvl3pPr>
            <a:lvl4pPr marL="2493843" indent="0">
              <a:buNone/>
              <a:defRPr sz="3636"/>
            </a:lvl4pPr>
            <a:lvl5pPr marL="3325124" indent="0">
              <a:buNone/>
              <a:defRPr sz="3636"/>
            </a:lvl5pPr>
            <a:lvl6pPr marL="4156405" indent="0">
              <a:buNone/>
              <a:defRPr sz="3636"/>
            </a:lvl6pPr>
            <a:lvl7pPr marL="4987686" indent="0">
              <a:buNone/>
              <a:defRPr sz="3636"/>
            </a:lvl7pPr>
            <a:lvl8pPr marL="5818967" indent="0">
              <a:buNone/>
              <a:defRPr sz="3636"/>
            </a:lvl8pPr>
            <a:lvl9pPr marL="6650248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4" y="9758797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73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012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934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8749-0735-3F30-0CCB-A7DCBDA6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CC662-8C3C-8C2B-5313-9E03025E7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54BF6-0D59-8B96-BF7C-A286C93E4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75F7E-D304-15D4-EF3A-E9611F039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226C5-6524-0B24-3892-8D900D4C8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681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AD75-6A92-A23D-CA77-2F72BA95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601CE-ADBC-FBBB-8BA2-0C13226AD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FF4D7-9971-91EA-E47D-642D056F6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8A2C9D-CB15-002D-31AE-C10FF48DE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70DE9F-3CF6-81EB-BAC1-212FAFE6D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AF480-3C01-5E4B-3F20-103BD2F92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175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A0A7-D4D0-0FFE-2BBF-4658C0810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59E72-2773-78C6-73D3-296D038B54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C1014B-B641-1C59-4BDA-2C2B02810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3E52B-7266-50CA-AE2A-B4F0EDF52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A05582-F88E-4402-28F8-BE55EB4D16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23C41E-724C-23E1-CFA9-E74B5378E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F769BC-E717-80AB-C675-8BD669FE5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AA7354-545A-50B2-5FD3-426F3331A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355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2A7CE-2FDB-E691-0A28-E39530DC4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C08CF0-6D62-2392-E620-E4EE4AB3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E9393A-4019-DC8C-DD44-9022B25E5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4CCB7A-A71F-94B7-A7E3-4BD407638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0581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F5B535-F97A-EC2F-9676-C709CFDD7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F40EBB-1CD5-F928-6687-7FC3B05C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A264D-13E8-1F9D-4225-5536E4BA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700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C4EEE-48EC-6251-489A-A54C2FB69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D0A45-FECF-6C32-BDEF-8F799CC78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59EB09-2B88-E705-98EB-2854F6067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DBB30-607D-21DA-9317-2C3A8977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A8865-CCDC-888C-B26E-62B27A242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1DFA4-19B3-AE79-44B2-2110796BF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526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09E58-0379-3AE5-C6C2-8602AA421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017883-3E5D-F76B-8AD7-F0CBDE8ACD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E71F3C-C82A-5F98-23B7-9CC03F41F5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0F62B-8D73-1534-75E6-BE2E849FA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E4DC34-6944-E122-B3BB-E01F5FB43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13FDE-ABAC-3702-F0A4-19461974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617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14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5D1DC-89E9-89C4-C61F-2117CEC1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2BDF0-EE4C-4600-6C6E-D0C3AB311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D1773-ABA6-7949-B9A2-FBA4894077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A489E-81A8-450C-A12E-E2BB1799A150}" type="datetimeFigureOut">
              <a:rPr lang="en-US" smtClean="0"/>
              <a:t>7/26/2023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96D86-4464-6B39-A36E-69FAA1F7C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E8919-F08F-60CE-6DB5-BFDD1F2E5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CCF3E-4B8B-4BFD-B4A9-E068ED40021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D7E07A05-7388-8890-D7AA-82232426A998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3B58AF6-12D1-EB85-DDBE-2FBC808FD8CA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C258A9-1D9F-6536-3EA7-3A9208BDD99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9F607D-FB99-0296-D53B-78372F2439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96A0C1-A456-74EF-0193-F130273EECD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88AD99-017E-A300-B0B7-5CD56D86BE0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4750A71-97C8-BDD0-6EBB-8E1165F99852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4AD2941-12A2-3E59-8C6F-87AB3E3DC13B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00814DE-B24F-4B0C-1C20-8AC40AC7B07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6BE8EE6-C670-F5BA-17C2-AAF9A3BDBC5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D099CA76-2893-1422-4C4E-A1C5311C31C5}"/>
              </a:ext>
            </a:extLst>
          </p:cNvPr>
          <p:cNvSpPr txBox="1"/>
          <p:nvPr userDrawn="1"/>
        </p:nvSpPr>
        <p:spPr>
          <a:xfrm>
            <a:off x="4634118" y="8482866"/>
            <a:ext cx="342550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9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251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9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9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99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9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99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99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99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99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06075D9-7A50-7BBF-124D-DA2C11A48BAC}"/>
              </a:ext>
            </a:extLst>
          </p:cNvPr>
          <p:cNvSpPr txBox="1">
            <a:spLocks/>
          </p:cNvSpPr>
          <p:nvPr userDrawn="1"/>
        </p:nvSpPr>
        <p:spPr>
          <a:xfrm>
            <a:off x="11485704" y="0"/>
            <a:ext cx="847003" cy="178709"/>
          </a:xfrm>
          <a:prstGeom prst="rect">
            <a:avLst/>
          </a:prstGeom>
        </p:spPr>
        <p:txBody>
          <a:bodyPr vert="horz" lIns="50292" tIns="25146" rIns="50292" bIns="25146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b="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1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000ACC-47AC-0FFB-D620-01722C604FC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8509" y="-13940131"/>
            <a:ext cx="1202436" cy="2044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277581-87CC-065D-F8F9-65AE1F4EF2D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5851" y="-13940131"/>
            <a:ext cx="1202436" cy="20447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DD315E-E5A1-652B-AB17-1AA933E0846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6044" y="16696079"/>
            <a:ext cx="1202436" cy="20447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BCAAB2-B470-532E-5AF1-415C6D77D77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141" y="16696079"/>
            <a:ext cx="1202436" cy="204476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39EE903-C475-0879-11F4-58B0CCA91A1C}"/>
              </a:ext>
            </a:extLst>
          </p:cNvPr>
          <p:cNvSpPr txBox="1">
            <a:spLocks/>
          </p:cNvSpPr>
          <p:nvPr userDrawn="1"/>
        </p:nvSpPr>
        <p:spPr>
          <a:xfrm>
            <a:off x="10766172" y="-688627"/>
            <a:ext cx="1960990" cy="298319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By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Khánh</a:t>
            </a:r>
            <a:r>
              <a:rPr lang="en-US" sz="880" b="0" dirty="0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 </a:t>
            </a:r>
            <a:r>
              <a:rPr lang="en-US" sz="880" b="0" dirty="0" err="1">
                <a:solidFill>
                  <a:schemeClr val="accent6">
                    <a:lumMod val="50000"/>
                    <a:alpha val="41000"/>
                  </a:schemeClr>
                </a:solidFill>
                <a:latin typeface="SVN-Ready" panose="02040603050506020204" pitchFamily="18" charset="0"/>
              </a:rPr>
              <a:t>Huyền</a:t>
            </a:r>
            <a:endParaRPr lang="en-US" sz="880" b="0" dirty="0">
              <a:solidFill>
                <a:schemeClr val="accent6">
                  <a:lumMod val="50000"/>
                  <a:alpha val="41000"/>
                </a:schemeClr>
              </a:solidFill>
              <a:latin typeface="SVN-Ready" panose="020406030505060202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D9C5A5F-E1A2-4051-789E-751C53EE16F4}"/>
              </a:ext>
            </a:extLst>
          </p:cNvPr>
          <p:cNvSpPr txBox="1">
            <a:spLocks/>
          </p:cNvSpPr>
          <p:nvPr userDrawn="1"/>
        </p:nvSpPr>
        <p:spPr>
          <a:xfrm>
            <a:off x="-283737" y="6424930"/>
            <a:ext cx="1202436" cy="433070"/>
          </a:xfrm>
          <a:prstGeom prst="rect">
            <a:avLst/>
          </a:prstGeom>
        </p:spPr>
        <p:txBody>
          <a:bodyPr vert="horz" lIns="50292" tIns="25146" rIns="50292" bIns="2514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90" b="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990" b="0" dirty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78DCEA-1E8B-08FA-7A02-E4296C934417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245371" y="7825468"/>
            <a:ext cx="1203760" cy="14619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E23580-E03B-C79D-F1B6-3ABA71004E0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1659241" y="607019"/>
            <a:ext cx="1203760" cy="1461947"/>
          </a:xfrm>
          <a:prstGeom prst="rect">
            <a:avLst/>
          </a:prstGeom>
        </p:spPr>
      </p:pic>
    </p:spTree>
    <p:custDataLst>
      <p:tags r:id="rId7"/>
    </p:custDataLst>
    <p:extLst>
      <p:ext uri="{BB962C8B-B14F-4D97-AF65-F5344CB8AC3E}">
        <p14:creationId xmlns:p14="http://schemas.microsoft.com/office/powerpoint/2010/main" val="392663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4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37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12.xml"/><Relationship Id="rId7" Type="http://schemas.openxmlformats.org/officeDocument/2006/relationships/image" Target="../media/image8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15.xml"/><Relationship Id="rId7" Type="http://schemas.openxmlformats.org/officeDocument/2006/relationships/image" Target="../media/image8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18.xml"/><Relationship Id="rId7" Type="http://schemas.openxmlformats.org/officeDocument/2006/relationships/image" Target="../media/image8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21.xml"/><Relationship Id="rId7" Type="http://schemas.openxmlformats.org/officeDocument/2006/relationships/image" Target="../media/image8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4.xml"/><Relationship Id="rId7" Type="http://schemas.openxmlformats.org/officeDocument/2006/relationships/image" Target="../media/image8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10" Type="http://schemas.openxmlformats.org/officeDocument/2006/relationships/image" Target="../media/image43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9.png"/><Relationship Id="rId11" Type="http://schemas.openxmlformats.org/officeDocument/2006/relationships/image" Target="../media/image45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0RkVcLv3Pcw&amp;ab_channel=VTV7Gi%C3%A1od%E1%BB%A5c" TargetMode="Externa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4"/>
          <a:srcRect t="6051" r="66176" b="60168"/>
          <a:stretch>
            <a:fillRect/>
          </a:stretch>
        </p:blipFill>
        <p:spPr>
          <a:xfrm>
            <a:off x="-20934" y="-635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14050" y="5966761"/>
            <a:ext cx="12192000" cy="889825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5"/>
          <a:srcRect r="51352"/>
          <a:stretch>
            <a:fillRect/>
          </a:stretch>
        </p:blipFill>
        <p:spPr>
          <a:xfrm flipH="1">
            <a:off x="-16266" y="922127"/>
            <a:ext cx="2545699" cy="5953432"/>
          </a:xfrm>
          <a:prstGeom prst="rect">
            <a:avLst/>
          </a:prstGeom>
        </p:spPr>
      </p:pic>
      <p:pic>
        <p:nvPicPr>
          <p:cNvPr id="11" name="图形" descr="千库网_水彩海棠花蝴蝶落花_元素编号130819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594468" y="-154520"/>
            <a:ext cx="3498215" cy="196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CF8893-30FC-6FC7-40B7-D5CD4AA91D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5320" y="3364592"/>
            <a:ext cx="7152978" cy="3415547"/>
          </a:xfrm>
          <a:prstGeom prst="rect">
            <a:avLst/>
          </a:prstGeom>
        </p:spPr>
      </p:pic>
      <p:pic>
        <p:nvPicPr>
          <p:cNvPr id="6" name="图形" descr="千库网_手绘卡通花草边框装饰免扣元素_元素编号12081901"/>
          <p:cNvPicPr>
            <a:picLocks noChangeAspect="1"/>
          </p:cNvPicPr>
          <p:nvPr/>
        </p:nvPicPr>
        <p:blipFill>
          <a:blip r:embed="rId8"/>
          <a:srcRect l="56446"/>
          <a:stretch>
            <a:fillRect/>
          </a:stretch>
        </p:blipFill>
        <p:spPr>
          <a:xfrm>
            <a:off x="10108913" y="0"/>
            <a:ext cx="2093595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4FB194E-8675-A8B1-085E-289D7B084D4B}"/>
              </a:ext>
            </a:extLst>
          </p:cNvPr>
          <p:cNvGrpSpPr/>
          <p:nvPr/>
        </p:nvGrpSpPr>
        <p:grpSpPr>
          <a:xfrm>
            <a:off x="4469557" y="295259"/>
            <a:ext cx="2801078" cy="642121"/>
            <a:chOff x="1820545" y="518795"/>
            <a:chExt cx="3060065" cy="662940"/>
          </a:xfrm>
        </p:grpSpPr>
        <p:sp>
          <p:nvSpPr>
            <p:cNvPr id="9" name="图形">
              <a:extLst>
                <a:ext uri="{FF2B5EF4-FFF2-40B4-BE49-F238E27FC236}">
                  <a16:creationId xmlns:a16="http://schemas.microsoft.com/office/drawing/2014/main" id="{3403CEAB-ED78-DA0B-0138-906EEB0DD2A6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820545" y="518795"/>
              <a:ext cx="3060065" cy="6629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98B5C"/>
                </a:gs>
                <a:gs pos="100000">
                  <a:srgbClr val="F7AC52"/>
                </a:gs>
              </a:gsLst>
              <a:lin ang="2700000" scaled="0"/>
            </a:gradFill>
            <a:ln w="25400">
              <a:solidFill>
                <a:schemeClr val="bg1"/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0" name="图形">
              <a:extLst>
                <a:ext uri="{FF2B5EF4-FFF2-40B4-BE49-F238E27FC236}">
                  <a16:creationId xmlns:a16="http://schemas.microsoft.com/office/drawing/2014/main" id="{EC212E4B-16CC-7C88-9DC0-14AE19987ABB}"/>
                </a:ext>
              </a:extLst>
            </p:cNvPr>
            <p:cNvSpPr txBox="1"/>
            <p:nvPr/>
          </p:nvSpPr>
          <p:spPr>
            <a:xfrm>
              <a:off x="2114501" y="555836"/>
              <a:ext cx="24721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spc="600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ĐẠO ĐỨC</a:t>
              </a:r>
              <a:endParaRPr kumimoji="0" lang="en-US" sz="3200" b="1" i="0" u="none" strike="noStrike" kern="1200" cap="none" spc="60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3B75AEC-15A4-BFAC-2295-560D75D391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760" y="5044656"/>
            <a:ext cx="1792764" cy="18484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162B75-902D-8D56-7A0F-8C1C78CEAF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75" y="-154519"/>
            <a:ext cx="1446550" cy="1446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372E76C-2790-DFDF-4DF1-2912528712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86467" y="1126988"/>
            <a:ext cx="5230821" cy="12375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9C6C60-BDB1-FF66-EC06-4EBE1C83FB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8655" y="2215481"/>
            <a:ext cx="8925318" cy="1450974"/>
          </a:xfrm>
          <a:prstGeom prst="rect">
            <a:avLst/>
          </a:prstGeom>
        </p:spPr>
      </p:pic>
      <p:sp>
        <p:nvSpPr>
          <p:cNvPr id="16" name="图形">
            <a:extLst>
              <a:ext uri="{FF2B5EF4-FFF2-40B4-BE49-F238E27FC236}">
                <a16:creationId xmlns:a16="http://schemas.microsoft.com/office/drawing/2014/main" id="{1ACA81FB-137D-C28C-ED03-E98C85B1699A}"/>
              </a:ext>
            </a:extLst>
          </p:cNvPr>
          <p:cNvSpPr txBox="1"/>
          <p:nvPr/>
        </p:nvSpPr>
        <p:spPr>
          <a:xfrm>
            <a:off x="9549996" y="3478393"/>
            <a:ext cx="1818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pc="600" dirty="0">
                <a:solidFill>
                  <a:srgbClr val="18B660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rPr>
              <a:t>(</a:t>
            </a:r>
            <a:r>
              <a:rPr lang="en-US" sz="3200" b="1" spc="600" dirty="0" err="1">
                <a:solidFill>
                  <a:srgbClr val="18B660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rPr>
              <a:t>tiết</a:t>
            </a:r>
            <a:r>
              <a:rPr lang="en-US" sz="3200" b="1" spc="600" dirty="0">
                <a:solidFill>
                  <a:srgbClr val="18B660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</a:rPr>
              <a:t> 1)</a:t>
            </a:r>
            <a:endParaRPr kumimoji="0" lang="en-US" sz="3200" b="1" i="0" u="none" strike="noStrike" kern="1200" cap="none" spc="600" normalizeH="0" baseline="0" noProof="0" dirty="0">
              <a:ln>
                <a:noFill/>
              </a:ln>
              <a:solidFill>
                <a:srgbClr val="18B660"/>
              </a:solidFill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1DF36C-0ED7-03D1-B87C-39B34A1EC974}"/>
              </a:ext>
            </a:extLst>
          </p:cNvPr>
          <p:cNvSpPr txBox="1"/>
          <p:nvPr/>
        </p:nvSpPr>
        <p:spPr>
          <a:xfrm>
            <a:off x="1032844" y="92418"/>
            <a:ext cx="11159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</a:rPr>
              <a:t>Hãy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kể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thêm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một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số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công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việc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người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lao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động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khác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mà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em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biết</a:t>
            </a:r>
            <a:r>
              <a:rPr lang="en-US" sz="3200" b="1" dirty="0">
                <a:latin typeface="Cambria" panose="02040503050406030204" pitchFamily="18" charset="0"/>
              </a:rPr>
              <a:t>. </a:t>
            </a:r>
            <a:r>
              <a:rPr lang="en-US" sz="3200" b="1" dirty="0" err="1">
                <a:latin typeface="Cambria" panose="02040503050406030204" pitchFamily="18" charset="0"/>
              </a:rPr>
              <a:t>Những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công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việc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đó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có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đóng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góp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gì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xã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hội</a:t>
            </a:r>
            <a:r>
              <a:rPr lang="en-US" sz="3200" b="1" dirty="0">
                <a:latin typeface="Cambria" panose="02040503050406030204" pitchFamily="18" charset="0"/>
              </a:rPr>
              <a:t>?</a:t>
            </a: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7F6701-3A7D-6EEA-1F46-B3D22E2053C5}"/>
              </a:ext>
            </a:extLst>
          </p:cNvPr>
          <p:cNvSpPr txBox="1"/>
          <p:nvPr/>
        </p:nvSpPr>
        <p:spPr>
          <a:xfrm>
            <a:off x="127401" y="4755143"/>
            <a:ext cx="55085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Nông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dân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Tạo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ra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lúa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gạo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 thực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phẩm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cho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xã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hội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43E342-D0FD-4E5A-57F2-E61963E92DAB}"/>
              </a:ext>
            </a:extLst>
          </p:cNvPr>
          <p:cNvSpPr txBox="1"/>
          <p:nvPr/>
        </p:nvSpPr>
        <p:spPr>
          <a:xfrm>
            <a:off x="6096000" y="4755143"/>
            <a:ext cx="55085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Công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nhân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May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quần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áo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cho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mọi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người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7C78D8-70FD-0C02-D7A3-8999085F5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68" y="1343246"/>
            <a:ext cx="5143500" cy="342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996851-664D-AC1D-561C-8CD897A9A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850" y="1344831"/>
            <a:ext cx="5146717" cy="342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DB226D-E059-CDAB-D60F-A4751EFED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6" y="-97508"/>
            <a:ext cx="12985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172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D89B5F-53D3-9ECC-F472-7873AE1D59F1}"/>
              </a:ext>
            </a:extLst>
          </p:cNvPr>
          <p:cNvSpPr txBox="1"/>
          <p:nvPr/>
        </p:nvSpPr>
        <p:spPr>
          <a:xfrm>
            <a:off x="0" y="4622402"/>
            <a:ext cx="55085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Giáo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viên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Dạy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kiến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thức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đạo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đức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</a:p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kĩ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năng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,...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cho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học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sinh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4C57CF-B620-30B3-E3EB-BCE078BB68AF}"/>
              </a:ext>
            </a:extLst>
          </p:cNvPr>
          <p:cNvSpPr txBox="1"/>
          <p:nvPr/>
        </p:nvSpPr>
        <p:spPr>
          <a:xfrm>
            <a:off x="6478385" y="4655390"/>
            <a:ext cx="55085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Nhân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viên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bán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hàng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Giúp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mọi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người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mua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hàng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trao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đổi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hàng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hóa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C68BA2-2720-7879-957C-AA9203BDA6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14" t="9211" r="26909" b="19016"/>
          <a:stretch/>
        </p:blipFill>
        <p:spPr>
          <a:xfrm>
            <a:off x="415637" y="492351"/>
            <a:ext cx="5031970" cy="41630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7966F-8226-7E3C-7947-968A0BB1F8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4" r="11420"/>
          <a:stretch/>
        </p:blipFill>
        <p:spPr>
          <a:xfrm>
            <a:off x="5785657" y="459363"/>
            <a:ext cx="6201295" cy="416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822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D89B5F-53D3-9ECC-F472-7873AE1D59F1}"/>
              </a:ext>
            </a:extLst>
          </p:cNvPr>
          <p:cNvSpPr txBox="1"/>
          <p:nvPr/>
        </p:nvSpPr>
        <p:spPr>
          <a:xfrm>
            <a:off x="0" y="4622402"/>
            <a:ext cx="55085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Bác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sĩ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Khám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chữa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bệnh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cho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mọi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người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4C57CF-B620-30B3-E3EB-BCE078BB68AF}"/>
              </a:ext>
            </a:extLst>
          </p:cNvPr>
          <p:cNvSpPr txBox="1"/>
          <p:nvPr/>
        </p:nvSpPr>
        <p:spPr>
          <a:xfrm>
            <a:off x="6478385" y="4655390"/>
            <a:ext cx="55085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Nhà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khoa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học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Nghiên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cứu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khoa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học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để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ứng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dụng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vào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cuộc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sống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9208E8-712C-9C6D-80C6-3A64136AE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90"/>
          <a:stretch/>
        </p:blipFill>
        <p:spPr>
          <a:xfrm>
            <a:off x="233215" y="438472"/>
            <a:ext cx="5752405" cy="41209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9086D6-F38A-9B65-BFF8-C5B2A7366C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743"/>
          <a:stretch/>
        </p:blipFill>
        <p:spPr>
          <a:xfrm>
            <a:off x="6450217" y="438472"/>
            <a:ext cx="5508568" cy="421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003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D96AB0-DEC4-BAB6-21E5-28A9530611C0}"/>
              </a:ext>
            </a:extLst>
          </p:cNvPr>
          <p:cNvSpPr txBox="1"/>
          <p:nvPr/>
        </p:nvSpPr>
        <p:spPr>
          <a:xfrm>
            <a:off x="0" y="1859340"/>
            <a:ext cx="32918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Khám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phá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vì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sao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phải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biết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lao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3B55C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/>
                <a:cs typeface="+mn-cs"/>
              </a:rPr>
              <a:t>động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3B55C"/>
              </a:solidFill>
              <a:effectLst/>
              <a:uLnTx/>
              <a:uFillTx/>
              <a:latin typeface="Cambria" panose="02040503050406030204" pitchFamily="18" charset="0"/>
              <a:ea typeface="思源黑体 CN Medium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64FD20-8A62-D05E-1030-4D7724D3F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" y="93578"/>
            <a:ext cx="8900160" cy="61343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1097F7-1275-96B3-1A49-D07379862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99" y="862423"/>
            <a:ext cx="1201016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812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B81EF4-9BBD-A68F-2147-554EEACB82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" t="-91" r="53669" b="3388"/>
          <a:stretch/>
        </p:blipFill>
        <p:spPr>
          <a:xfrm>
            <a:off x="2986911" y="1344327"/>
            <a:ext cx="3109089" cy="48259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C6DC2B-6FEC-6F9A-DFC8-AA715185BA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1513" r="3203" b="1693"/>
          <a:stretch/>
        </p:blipFill>
        <p:spPr>
          <a:xfrm>
            <a:off x="6134887" y="1342058"/>
            <a:ext cx="3229841" cy="483046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FEA36A5-EFE9-CE74-397F-87B08BF3A895}"/>
              </a:ext>
            </a:extLst>
          </p:cNvPr>
          <p:cNvGrpSpPr/>
          <p:nvPr/>
        </p:nvGrpSpPr>
        <p:grpSpPr>
          <a:xfrm>
            <a:off x="2000096" y="205554"/>
            <a:ext cx="8723322" cy="1138773"/>
            <a:chOff x="271519" y="1542906"/>
            <a:chExt cx="7459317" cy="113877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40678EA-4634-FDBD-A5CA-31310394B6F8}"/>
                </a:ext>
              </a:extLst>
            </p:cNvPr>
            <p:cNvSpPr/>
            <p:nvPr/>
          </p:nvSpPr>
          <p:spPr>
            <a:xfrm>
              <a:off x="271519" y="1542907"/>
              <a:ext cx="7459317" cy="113877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18B6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D3412F-1739-57F2-10ED-B7DF4C6D1FCA}"/>
                </a:ext>
              </a:extLst>
            </p:cNvPr>
            <p:cNvSpPr txBox="1"/>
            <p:nvPr/>
          </p:nvSpPr>
          <p:spPr>
            <a:xfrm>
              <a:off x="404523" y="1542906"/>
              <a:ext cx="709355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 err="1">
                  <a:latin typeface="Cambria" panose="02040503050406030204" pitchFamily="18" charset="0"/>
                </a:rPr>
                <a:t>Những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sản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phẩm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trong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hình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cần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thiết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cho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cuộc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sống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của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chúng</a:t>
              </a:r>
              <a:r>
                <a:rPr lang="en-US" sz="3400" b="1" dirty="0">
                  <a:latin typeface="Cambria" panose="02040503050406030204" pitchFamily="18" charset="0"/>
                </a:rPr>
                <a:t> ta </a:t>
              </a:r>
              <a:r>
                <a:rPr lang="en-US" sz="3400" b="1" dirty="0" err="1">
                  <a:latin typeface="Cambria" panose="02040503050406030204" pitchFamily="18" charset="0"/>
                </a:rPr>
                <a:t>như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thế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nào</a:t>
              </a:r>
              <a:r>
                <a:rPr lang="en-US" sz="34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FAB3B3-C533-30A3-4E56-B05831E6EC12}"/>
              </a:ext>
            </a:extLst>
          </p:cNvPr>
          <p:cNvGrpSpPr/>
          <p:nvPr/>
        </p:nvGrpSpPr>
        <p:grpSpPr>
          <a:xfrm>
            <a:off x="168896" y="1479665"/>
            <a:ext cx="2507802" cy="2275354"/>
            <a:chOff x="301900" y="1479665"/>
            <a:chExt cx="2507802" cy="2275354"/>
          </a:xfrm>
        </p:grpSpPr>
        <p:sp>
          <p:nvSpPr>
            <p:cNvPr id="8" name="Callout: Bent Line 7">
              <a:extLst>
                <a:ext uri="{FF2B5EF4-FFF2-40B4-BE49-F238E27FC236}">
                  <a16:creationId xmlns:a16="http://schemas.microsoft.com/office/drawing/2014/main" id="{8912A6F9-6E1C-BD4E-6A46-A63B5CFAFA02}"/>
                </a:ext>
              </a:extLst>
            </p:cNvPr>
            <p:cNvSpPr/>
            <p:nvPr/>
          </p:nvSpPr>
          <p:spPr>
            <a:xfrm flipH="1">
              <a:off x="301900" y="1479665"/>
              <a:ext cx="2507802" cy="2275354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F1139E-0FD3-F95F-9520-527C5A0CD035}"/>
                </a:ext>
              </a:extLst>
            </p:cNvPr>
            <p:cNvSpPr txBox="1"/>
            <p:nvPr/>
          </p:nvSpPr>
          <p:spPr>
            <a:xfrm>
              <a:off x="301900" y="1590829"/>
              <a:ext cx="250780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Lương</a:t>
              </a:r>
              <a:r>
                <a:rPr lang="en-US" sz="3200" b="1" dirty="0">
                  <a:latin typeface="Cambria" panose="02040503050406030204" pitchFamily="18" charset="0"/>
                </a:rPr>
                <a:t> thực, </a:t>
              </a:r>
              <a:r>
                <a:rPr lang="en-US" sz="3200" b="1" dirty="0" err="1">
                  <a:latin typeface="Cambria" panose="02040503050406030204" pitchFamily="18" charset="0"/>
                </a:rPr>
                <a:t>thưc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phẩm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nuôi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sống</a:t>
              </a:r>
              <a:r>
                <a:rPr lang="en-US" sz="3200" b="1" dirty="0">
                  <a:latin typeface="Cambria" panose="02040503050406030204" pitchFamily="18" charset="0"/>
                </a:rPr>
                <a:t> con </a:t>
              </a:r>
              <a:r>
                <a:rPr lang="en-US" sz="3200" b="1" dirty="0" err="1">
                  <a:latin typeface="Cambria" panose="02040503050406030204" pitchFamily="18" charset="0"/>
                </a:rPr>
                <a:t>người</a:t>
              </a:r>
              <a:r>
                <a:rPr lang="en-US" sz="3200" b="1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DA9A64-48CE-A4BD-A555-85D01740EB13}"/>
              </a:ext>
            </a:extLst>
          </p:cNvPr>
          <p:cNvGrpSpPr/>
          <p:nvPr/>
        </p:nvGrpSpPr>
        <p:grpSpPr>
          <a:xfrm>
            <a:off x="168896" y="3894896"/>
            <a:ext cx="2507802" cy="2275354"/>
            <a:chOff x="301900" y="3894896"/>
            <a:chExt cx="2507802" cy="2275354"/>
          </a:xfrm>
        </p:grpSpPr>
        <p:sp>
          <p:nvSpPr>
            <p:cNvPr id="10" name="Callout: Bent Line 9">
              <a:extLst>
                <a:ext uri="{FF2B5EF4-FFF2-40B4-BE49-F238E27FC236}">
                  <a16:creationId xmlns:a16="http://schemas.microsoft.com/office/drawing/2014/main" id="{6116EF5C-8668-43E4-8B75-1591FDF9EB94}"/>
                </a:ext>
              </a:extLst>
            </p:cNvPr>
            <p:cNvSpPr/>
            <p:nvPr/>
          </p:nvSpPr>
          <p:spPr>
            <a:xfrm flipH="1">
              <a:off x="301900" y="3894896"/>
              <a:ext cx="2507802" cy="2275354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9BDE6D-F642-B3F6-C00D-121C76F10086}"/>
                </a:ext>
              </a:extLst>
            </p:cNvPr>
            <p:cNvSpPr txBox="1"/>
            <p:nvPr/>
          </p:nvSpPr>
          <p:spPr>
            <a:xfrm>
              <a:off x="301900" y="4006060"/>
              <a:ext cx="250780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Bảo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quản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đồ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ăn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làn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lạnh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phương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tiện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đi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lại</a:t>
              </a:r>
              <a:r>
                <a:rPr lang="en-US" sz="3200" b="1" dirty="0">
                  <a:latin typeface="Cambria" panose="02040503050406030204" pitchFamily="18" charset="0"/>
                </a:rPr>
                <a:t>,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C6D596-D1C7-21A2-E6D9-4FA93E8588C3}"/>
              </a:ext>
            </a:extLst>
          </p:cNvPr>
          <p:cNvGrpSpPr/>
          <p:nvPr/>
        </p:nvGrpSpPr>
        <p:grpSpPr>
          <a:xfrm flipH="1">
            <a:off x="9636925" y="1479665"/>
            <a:ext cx="2424212" cy="1949335"/>
            <a:chOff x="301900" y="3894896"/>
            <a:chExt cx="2507802" cy="1949335"/>
          </a:xfrm>
        </p:grpSpPr>
        <p:sp>
          <p:nvSpPr>
            <p:cNvPr id="15" name="Callout: Bent Line 14">
              <a:extLst>
                <a:ext uri="{FF2B5EF4-FFF2-40B4-BE49-F238E27FC236}">
                  <a16:creationId xmlns:a16="http://schemas.microsoft.com/office/drawing/2014/main" id="{F49390D3-7FC8-5611-C710-EE1A3036682B}"/>
                </a:ext>
              </a:extLst>
            </p:cNvPr>
            <p:cNvSpPr/>
            <p:nvPr/>
          </p:nvSpPr>
          <p:spPr>
            <a:xfrm flipH="1">
              <a:off x="301900" y="3894896"/>
              <a:ext cx="2507802" cy="1949335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994C98-62B5-40E6-3E6F-F5F069893D02}"/>
                </a:ext>
              </a:extLst>
            </p:cNvPr>
            <p:cNvSpPr txBox="1"/>
            <p:nvPr/>
          </p:nvSpPr>
          <p:spPr>
            <a:xfrm>
              <a:off x="301900" y="4006060"/>
              <a:ext cx="25078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Quần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áo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giày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dép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để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mặc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đi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đội</a:t>
              </a:r>
              <a:endParaRPr lang="en-US" sz="32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34CD11-E94F-A17B-B135-FC8EC89A38EF}"/>
              </a:ext>
            </a:extLst>
          </p:cNvPr>
          <p:cNvGrpSpPr/>
          <p:nvPr/>
        </p:nvGrpSpPr>
        <p:grpSpPr>
          <a:xfrm flipH="1">
            <a:off x="9554189" y="3755019"/>
            <a:ext cx="2424212" cy="1949335"/>
            <a:chOff x="301900" y="3894896"/>
            <a:chExt cx="2507802" cy="1949335"/>
          </a:xfrm>
        </p:grpSpPr>
        <p:sp>
          <p:nvSpPr>
            <p:cNvPr id="18" name="Callout: Bent Line 17">
              <a:extLst>
                <a:ext uri="{FF2B5EF4-FFF2-40B4-BE49-F238E27FC236}">
                  <a16:creationId xmlns:a16="http://schemas.microsoft.com/office/drawing/2014/main" id="{4768599E-CBCD-B0DD-1CA4-54957DF05D9D}"/>
                </a:ext>
              </a:extLst>
            </p:cNvPr>
            <p:cNvSpPr/>
            <p:nvPr/>
          </p:nvSpPr>
          <p:spPr>
            <a:xfrm flipH="1">
              <a:off x="301900" y="3894896"/>
              <a:ext cx="2507802" cy="1949335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B2E037-4CA2-6D29-149A-BCD6FA1878DC}"/>
                </a:ext>
              </a:extLst>
            </p:cNvPr>
            <p:cNvSpPr txBox="1"/>
            <p:nvPr/>
          </p:nvSpPr>
          <p:spPr>
            <a:xfrm>
              <a:off x="301900" y="4006060"/>
              <a:ext cx="25078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Cambria" panose="02040503050406030204" pitchFamily="18" charset="0"/>
                </a:rPr>
                <a:t>Đáp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ứng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nhu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cầu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tinh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thần</a:t>
              </a:r>
              <a:endParaRPr lang="en-US" sz="3200" b="1" dirty="0">
                <a:latin typeface="Cambria" panose="02040503050406030204" pitchFamily="18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627F904-BA41-6865-1DF3-969019B28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74" y="22595"/>
            <a:ext cx="12985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331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B81EF4-9BBD-A68F-2147-554EEACB82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" t="-91" r="53669" b="3388"/>
          <a:stretch/>
        </p:blipFill>
        <p:spPr>
          <a:xfrm>
            <a:off x="2986911" y="1344327"/>
            <a:ext cx="3109089" cy="48259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C6DC2B-6FEC-6F9A-DFC8-AA715185BA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1513" r="3203" b="1693"/>
          <a:stretch/>
        </p:blipFill>
        <p:spPr>
          <a:xfrm>
            <a:off x="6134887" y="1342058"/>
            <a:ext cx="3229841" cy="483046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FEA36A5-EFE9-CE74-397F-87B08BF3A895}"/>
              </a:ext>
            </a:extLst>
          </p:cNvPr>
          <p:cNvGrpSpPr/>
          <p:nvPr/>
        </p:nvGrpSpPr>
        <p:grpSpPr>
          <a:xfrm>
            <a:off x="1185398" y="154832"/>
            <a:ext cx="10554522" cy="1138773"/>
            <a:chOff x="271519" y="1542906"/>
            <a:chExt cx="7459317" cy="113877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40678EA-4634-FDBD-A5CA-31310394B6F8}"/>
                </a:ext>
              </a:extLst>
            </p:cNvPr>
            <p:cNvSpPr/>
            <p:nvPr/>
          </p:nvSpPr>
          <p:spPr>
            <a:xfrm>
              <a:off x="271519" y="1542907"/>
              <a:ext cx="7459317" cy="113877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18B6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CD3412F-1739-57F2-10ED-B7DF4C6D1FCA}"/>
                </a:ext>
              </a:extLst>
            </p:cNvPr>
            <p:cNvSpPr txBox="1"/>
            <p:nvPr/>
          </p:nvSpPr>
          <p:spPr>
            <a:xfrm>
              <a:off x="404523" y="1542906"/>
              <a:ext cx="709355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400" b="1" dirty="0" err="1">
                  <a:latin typeface="Cambria" panose="02040503050406030204" pitchFamily="18" charset="0"/>
                </a:rPr>
                <a:t>Nêu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nhận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xét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của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em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về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công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sức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của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người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lao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động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khi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làm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ra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các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sản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phẩm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đó</a:t>
              </a:r>
              <a:r>
                <a:rPr lang="en-US" sz="3400" b="1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FAB3B3-C533-30A3-4E56-B05831E6EC12}"/>
              </a:ext>
            </a:extLst>
          </p:cNvPr>
          <p:cNvGrpSpPr/>
          <p:nvPr/>
        </p:nvGrpSpPr>
        <p:grpSpPr>
          <a:xfrm>
            <a:off x="206912" y="1724209"/>
            <a:ext cx="2507802" cy="1680824"/>
            <a:chOff x="301900" y="1479665"/>
            <a:chExt cx="2507802" cy="1680824"/>
          </a:xfrm>
        </p:grpSpPr>
        <p:sp>
          <p:nvSpPr>
            <p:cNvPr id="8" name="Callout: Bent Line 7">
              <a:extLst>
                <a:ext uri="{FF2B5EF4-FFF2-40B4-BE49-F238E27FC236}">
                  <a16:creationId xmlns:a16="http://schemas.microsoft.com/office/drawing/2014/main" id="{8912A6F9-6E1C-BD4E-6A46-A63B5CFAFA02}"/>
                </a:ext>
              </a:extLst>
            </p:cNvPr>
            <p:cNvSpPr/>
            <p:nvPr/>
          </p:nvSpPr>
          <p:spPr>
            <a:xfrm flipH="1">
              <a:off x="301900" y="1479665"/>
              <a:ext cx="2507802" cy="1680824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F1139E-0FD3-F95F-9520-527C5A0CD035}"/>
                </a:ext>
              </a:extLst>
            </p:cNvPr>
            <p:cNvSpPr txBox="1"/>
            <p:nvPr/>
          </p:nvSpPr>
          <p:spPr>
            <a:xfrm>
              <a:off x="301900" y="1590829"/>
              <a:ext cx="25078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sức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của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người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dân</a:t>
              </a:r>
              <a:r>
                <a:rPr lang="en-US" sz="3200" b="1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DA9A64-48CE-A4BD-A555-85D01740EB13}"/>
              </a:ext>
            </a:extLst>
          </p:cNvPr>
          <p:cNvGrpSpPr/>
          <p:nvPr/>
        </p:nvGrpSpPr>
        <p:grpSpPr>
          <a:xfrm>
            <a:off x="168896" y="3894896"/>
            <a:ext cx="2507802" cy="2275354"/>
            <a:chOff x="301900" y="3894896"/>
            <a:chExt cx="2507802" cy="2275354"/>
          </a:xfrm>
        </p:grpSpPr>
        <p:sp>
          <p:nvSpPr>
            <p:cNvPr id="10" name="Callout: Bent Line 9">
              <a:extLst>
                <a:ext uri="{FF2B5EF4-FFF2-40B4-BE49-F238E27FC236}">
                  <a16:creationId xmlns:a16="http://schemas.microsoft.com/office/drawing/2014/main" id="{6116EF5C-8668-43E4-8B75-1591FDF9EB94}"/>
                </a:ext>
              </a:extLst>
            </p:cNvPr>
            <p:cNvSpPr/>
            <p:nvPr/>
          </p:nvSpPr>
          <p:spPr>
            <a:xfrm flipH="1">
              <a:off x="301900" y="3894896"/>
              <a:ext cx="2507802" cy="2275354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9BDE6D-F642-B3F6-C00D-121C76F10086}"/>
                </a:ext>
              </a:extLst>
            </p:cNvPr>
            <p:cNvSpPr txBox="1"/>
            <p:nvPr/>
          </p:nvSpPr>
          <p:spPr>
            <a:xfrm>
              <a:off x="301900" y="4006060"/>
              <a:ext cx="250780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sức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của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người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nhân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kĩ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sư</a:t>
              </a:r>
              <a:r>
                <a:rPr lang="en-US" sz="3200" b="1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C6D596-D1C7-21A2-E6D9-4FA93E8588C3}"/>
              </a:ext>
            </a:extLst>
          </p:cNvPr>
          <p:cNvGrpSpPr/>
          <p:nvPr/>
        </p:nvGrpSpPr>
        <p:grpSpPr>
          <a:xfrm flipH="1">
            <a:off x="9636925" y="1424405"/>
            <a:ext cx="2424212" cy="2062103"/>
            <a:chOff x="301900" y="3839636"/>
            <a:chExt cx="2507802" cy="2062103"/>
          </a:xfrm>
        </p:grpSpPr>
        <p:sp>
          <p:nvSpPr>
            <p:cNvPr id="15" name="Callout: Bent Line 14">
              <a:extLst>
                <a:ext uri="{FF2B5EF4-FFF2-40B4-BE49-F238E27FC236}">
                  <a16:creationId xmlns:a16="http://schemas.microsoft.com/office/drawing/2014/main" id="{F49390D3-7FC8-5611-C710-EE1A3036682B}"/>
                </a:ext>
              </a:extLst>
            </p:cNvPr>
            <p:cNvSpPr/>
            <p:nvPr/>
          </p:nvSpPr>
          <p:spPr>
            <a:xfrm flipH="1">
              <a:off x="301900" y="3894896"/>
              <a:ext cx="2507802" cy="1949335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994C98-62B5-40E6-3E6F-F5F069893D02}"/>
                </a:ext>
              </a:extLst>
            </p:cNvPr>
            <p:cNvSpPr txBox="1"/>
            <p:nvPr/>
          </p:nvSpPr>
          <p:spPr>
            <a:xfrm>
              <a:off x="301900" y="3839636"/>
              <a:ext cx="250780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sức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của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người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nhân</a:t>
              </a:r>
              <a:r>
                <a:rPr lang="en-US" sz="3200" b="1" dirty="0">
                  <a:latin typeface="Cambria" panose="02040503050406030204" pitchFamily="18" charset="0"/>
                </a:rPr>
                <a:t>, </a:t>
              </a:r>
              <a:r>
                <a:rPr lang="en-US" sz="3200" b="1" dirty="0" err="1">
                  <a:latin typeface="Cambria" panose="02040503050406030204" pitchFamily="18" charset="0"/>
                </a:rPr>
                <a:t>thiết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kế</a:t>
              </a:r>
              <a:endParaRPr lang="en-US" sz="32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34CD11-E94F-A17B-B135-FC8EC89A38EF}"/>
              </a:ext>
            </a:extLst>
          </p:cNvPr>
          <p:cNvGrpSpPr/>
          <p:nvPr/>
        </p:nvGrpSpPr>
        <p:grpSpPr>
          <a:xfrm flipH="1">
            <a:off x="9554189" y="3755019"/>
            <a:ext cx="2424212" cy="2313144"/>
            <a:chOff x="301900" y="3894896"/>
            <a:chExt cx="2507802" cy="2313144"/>
          </a:xfrm>
        </p:grpSpPr>
        <p:sp>
          <p:nvSpPr>
            <p:cNvPr id="18" name="Callout: Bent Line 17">
              <a:extLst>
                <a:ext uri="{FF2B5EF4-FFF2-40B4-BE49-F238E27FC236}">
                  <a16:creationId xmlns:a16="http://schemas.microsoft.com/office/drawing/2014/main" id="{4768599E-CBCD-B0DD-1CA4-54957DF05D9D}"/>
                </a:ext>
              </a:extLst>
            </p:cNvPr>
            <p:cNvSpPr/>
            <p:nvPr/>
          </p:nvSpPr>
          <p:spPr>
            <a:xfrm flipH="1">
              <a:off x="301900" y="3894896"/>
              <a:ext cx="2507802" cy="2313144"/>
            </a:xfrm>
            <a:prstGeom prst="borderCallout2">
              <a:avLst>
                <a:gd name="adj1" fmla="val 18750"/>
                <a:gd name="adj2" fmla="val -970"/>
                <a:gd name="adj3" fmla="val 18750"/>
                <a:gd name="adj4" fmla="val -9375"/>
                <a:gd name="adj5" fmla="val 62416"/>
                <a:gd name="adj6" fmla="val -34377"/>
              </a:avLst>
            </a:prstGeom>
            <a:solidFill>
              <a:schemeClr val="bg1"/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B2E037-4CA2-6D29-149A-BCD6FA1878DC}"/>
                </a:ext>
              </a:extLst>
            </p:cNvPr>
            <p:cNvSpPr txBox="1"/>
            <p:nvPr/>
          </p:nvSpPr>
          <p:spPr>
            <a:xfrm>
              <a:off x="301900" y="4006060"/>
              <a:ext cx="250780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 err="1">
                  <a:latin typeface="Cambria" panose="02040503050406030204" pitchFamily="18" charset="0"/>
                </a:rPr>
                <a:t>Công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sức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của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những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người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họa</a:t>
              </a:r>
              <a:r>
                <a:rPr lang="en-US" sz="3200" b="1" dirty="0">
                  <a:latin typeface="Cambria" panose="02040503050406030204" pitchFamily="18" charset="0"/>
                </a:rPr>
                <a:t> </a:t>
              </a:r>
              <a:r>
                <a:rPr lang="en-US" sz="3200" b="1" dirty="0" err="1">
                  <a:latin typeface="Cambria" panose="02040503050406030204" pitchFamily="18" charset="0"/>
                </a:rPr>
                <a:t>sĩ</a:t>
              </a:r>
              <a:r>
                <a:rPr lang="en-US" sz="3200" b="1" dirty="0">
                  <a:latin typeface="Cambria" panose="02040503050406030204" pitchFamily="18" charset="0"/>
                </a:rPr>
                <a:t>,...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980AE3E0-BDB5-7CAF-41B1-5B5B5702A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1069" y="-40785"/>
            <a:ext cx="12985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44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72EEBA2-BD4A-5A16-4AFD-55D5AF0D7C1A}"/>
              </a:ext>
            </a:extLst>
          </p:cNvPr>
          <p:cNvGrpSpPr/>
          <p:nvPr/>
        </p:nvGrpSpPr>
        <p:grpSpPr>
          <a:xfrm>
            <a:off x="2581937" y="103605"/>
            <a:ext cx="8224609" cy="1138773"/>
            <a:chOff x="271519" y="1542906"/>
            <a:chExt cx="7459317" cy="113877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7E2A16E-C3B0-EDA4-133B-717AC060CC83}"/>
                </a:ext>
              </a:extLst>
            </p:cNvPr>
            <p:cNvSpPr/>
            <p:nvPr/>
          </p:nvSpPr>
          <p:spPr>
            <a:xfrm>
              <a:off x="271519" y="1542907"/>
              <a:ext cx="7459317" cy="113877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18B6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866DCC-A653-9AD1-3AC3-01586856D4E4}"/>
                </a:ext>
              </a:extLst>
            </p:cNvPr>
            <p:cNvSpPr txBox="1"/>
            <p:nvPr/>
          </p:nvSpPr>
          <p:spPr>
            <a:xfrm>
              <a:off x="404523" y="1542906"/>
              <a:ext cx="709355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400" b="1" dirty="0">
                  <a:latin typeface="Cambria" panose="02040503050406030204" pitchFamily="18" charset="0"/>
                </a:rPr>
                <a:t>Theo </a:t>
              </a:r>
              <a:r>
                <a:rPr lang="en-US" sz="3400" b="1" dirty="0" err="1">
                  <a:latin typeface="Cambria" panose="02040503050406030204" pitchFamily="18" charset="0"/>
                </a:rPr>
                <a:t>em</a:t>
              </a:r>
              <a:r>
                <a:rPr lang="en-US" sz="3400" b="1" dirty="0">
                  <a:latin typeface="Cambria" panose="02040503050406030204" pitchFamily="18" charset="0"/>
                </a:rPr>
                <a:t>, </a:t>
              </a:r>
              <a:r>
                <a:rPr lang="en-US" sz="3400" b="1" dirty="0" err="1">
                  <a:latin typeface="Cambria" panose="02040503050406030204" pitchFamily="18" charset="0"/>
                </a:rPr>
                <a:t>vì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sao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chúng</a:t>
              </a:r>
              <a:r>
                <a:rPr lang="en-US" sz="3400" b="1" dirty="0">
                  <a:latin typeface="Cambria" panose="02040503050406030204" pitchFamily="18" charset="0"/>
                </a:rPr>
                <a:t> ta </a:t>
              </a:r>
              <a:r>
                <a:rPr lang="en-US" sz="3400" b="1" dirty="0" err="1">
                  <a:latin typeface="Cambria" panose="02040503050406030204" pitchFamily="18" charset="0"/>
                </a:rPr>
                <a:t>phải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biết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ơn</a:t>
              </a:r>
              <a:endParaRPr lang="en-US" sz="3400" b="1" dirty="0">
                <a:latin typeface="Cambria" panose="02040503050406030204" pitchFamily="18" charset="0"/>
              </a:endParaRPr>
            </a:p>
            <a:p>
              <a:pPr algn="ctr"/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người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lao</a:t>
              </a:r>
              <a:r>
                <a:rPr lang="en-US" sz="3400" b="1" dirty="0">
                  <a:latin typeface="Cambria" panose="02040503050406030204" pitchFamily="18" charset="0"/>
                </a:rPr>
                <a:t> </a:t>
              </a:r>
              <a:r>
                <a:rPr lang="en-US" sz="3400" b="1" dirty="0" err="1">
                  <a:latin typeface="Cambria" panose="02040503050406030204" pitchFamily="18" charset="0"/>
                </a:rPr>
                <a:t>động</a:t>
              </a:r>
              <a:r>
                <a:rPr lang="en-US" sz="3400" b="1" dirty="0">
                  <a:latin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02D4AA-0F5D-5573-8E6C-95CAF199B9FB}"/>
              </a:ext>
            </a:extLst>
          </p:cNvPr>
          <p:cNvGrpSpPr/>
          <p:nvPr/>
        </p:nvGrpSpPr>
        <p:grpSpPr>
          <a:xfrm>
            <a:off x="199506" y="1517107"/>
            <a:ext cx="6749935" cy="4510104"/>
            <a:chOff x="0" y="1384103"/>
            <a:chExt cx="6749935" cy="451010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5A32A8E-5FE7-0648-BE26-7E811AC4BFC3}"/>
                </a:ext>
              </a:extLst>
            </p:cNvPr>
            <p:cNvSpPr/>
            <p:nvPr/>
          </p:nvSpPr>
          <p:spPr>
            <a:xfrm>
              <a:off x="0" y="1384103"/>
              <a:ext cx="6749935" cy="4510104"/>
            </a:xfrm>
            <a:prstGeom prst="roundRect">
              <a:avLst>
                <a:gd name="adj" fmla="val 1368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FFC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8859EA-D035-C5D5-F7B4-41323200F5A0}"/>
                </a:ext>
              </a:extLst>
            </p:cNvPr>
            <p:cNvSpPr txBox="1"/>
            <p:nvPr/>
          </p:nvSpPr>
          <p:spPr>
            <a:xfrm>
              <a:off x="179036" y="1486556"/>
              <a:ext cx="6391861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400" dirty="0">
                  <a:latin typeface="Cambria" panose="02040503050406030204" pitchFamily="18" charset="0"/>
                </a:rPr>
                <a:t>Trong </a:t>
              </a:r>
              <a:r>
                <a:rPr lang="en-US" sz="3400" dirty="0" err="1">
                  <a:latin typeface="Cambria" panose="02040503050406030204" pitchFamily="18" charset="0"/>
                </a:rPr>
                <a:t>cuộc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sống</a:t>
              </a:r>
              <a:r>
                <a:rPr lang="en-US" sz="3400" dirty="0">
                  <a:latin typeface="Cambria" panose="02040503050406030204" pitchFamily="18" charset="0"/>
                </a:rPr>
                <a:t>, </a:t>
              </a:r>
              <a:r>
                <a:rPr lang="en-US" sz="3400" dirty="0" err="1">
                  <a:latin typeface="Cambria" panose="02040503050406030204" pitchFamily="18" charset="0"/>
                </a:rPr>
                <a:t>chúng</a:t>
              </a:r>
              <a:r>
                <a:rPr lang="en-US" sz="3400" dirty="0">
                  <a:latin typeface="Cambria" panose="02040503050406030204" pitchFamily="18" charset="0"/>
                </a:rPr>
                <a:t> ta </a:t>
              </a:r>
              <a:r>
                <a:rPr lang="en-US" sz="3400" dirty="0" err="1">
                  <a:latin typeface="Cambria" panose="02040503050406030204" pitchFamily="18" charset="0"/>
                </a:rPr>
                <a:t>cần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có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những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sản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phẩm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như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lương</a:t>
              </a:r>
              <a:r>
                <a:rPr lang="en-US" sz="3400" dirty="0">
                  <a:latin typeface="Cambria" panose="02040503050406030204" pitchFamily="18" charset="0"/>
                </a:rPr>
                <a:t> thực, thực </a:t>
              </a:r>
              <a:r>
                <a:rPr lang="en-US" sz="3400" dirty="0" err="1">
                  <a:latin typeface="Cambria" panose="02040503050406030204" pitchFamily="18" charset="0"/>
                </a:rPr>
                <a:t>phẩm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và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các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đồ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 smtClean="0">
                  <a:latin typeface="Cambria" panose="02040503050406030204" pitchFamily="18" charset="0"/>
                </a:rPr>
                <a:t>dùng</a:t>
              </a:r>
              <a:r>
                <a:rPr lang="en-US" sz="3400" dirty="0" smtClean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cần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thiết</a:t>
              </a:r>
              <a:r>
                <a:rPr lang="en-US" sz="3400" dirty="0">
                  <a:latin typeface="Cambria" panose="02040503050406030204" pitchFamily="18" charset="0"/>
                </a:rPr>
                <a:t> do </a:t>
              </a:r>
              <a:r>
                <a:rPr lang="en-US" sz="3400" dirty="0" err="1">
                  <a:latin typeface="Cambria" panose="02040503050406030204" pitchFamily="18" charset="0"/>
                </a:rPr>
                <a:t>người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lao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động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tạo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ra.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Ngoài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ra</a:t>
              </a:r>
              <a:r>
                <a:rPr lang="en-US" sz="3400" dirty="0">
                  <a:latin typeface="Cambria" panose="02040503050406030204" pitchFamily="18" charset="0"/>
                </a:rPr>
                <a:t>, </a:t>
              </a:r>
              <a:r>
                <a:rPr lang="en-US" sz="3400" dirty="0" err="1">
                  <a:latin typeface="Cambria" panose="02040503050406030204" pitchFamily="18" charset="0"/>
                </a:rPr>
                <a:t>cần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cả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những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sản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phẩm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đáp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ứng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nhu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cầu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vật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chất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tinh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thần</a:t>
              </a:r>
              <a:r>
                <a:rPr lang="en-US" sz="3400" dirty="0">
                  <a:latin typeface="Cambria" panose="02040503050406030204" pitchFamily="18" charset="0"/>
                </a:rPr>
                <a:t>. </a:t>
              </a:r>
              <a:r>
                <a:rPr lang="en-US" sz="3400" dirty="0" err="1">
                  <a:latin typeface="Cambria" panose="02040503050406030204" pitchFamily="18" charset="0"/>
                </a:rPr>
                <a:t>Vì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vậy</a:t>
              </a:r>
              <a:r>
                <a:rPr lang="en-US" sz="3400" dirty="0">
                  <a:latin typeface="Cambria" panose="02040503050406030204" pitchFamily="18" charset="0"/>
                </a:rPr>
                <a:t>, </a:t>
              </a:r>
              <a:r>
                <a:rPr lang="en-US" sz="3400" dirty="0" err="1">
                  <a:latin typeface="Cambria" panose="02040503050406030204" pitchFamily="18" charset="0"/>
                </a:rPr>
                <a:t>chúng</a:t>
              </a:r>
              <a:r>
                <a:rPr lang="en-US" sz="3400" dirty="0">
                  <a:latin typeface="Cambria" panose="02040503050406030204" pitchFamily="18" charset="0"/>
                </a:rPr>
                <a:t> ta </a:t>
              </a:r>
              <a:r>
                <a:rPr lang="en-US" sz="3400" dirty="0" err="1">
                  <a:latin typeface="Cambria" panose="02040503050406030204" pitchFamily="18" charset="0"/>
                </a:rPr>
                <a:t>cần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biết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ơn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người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lao</a:t>
              </a:r>
              <a:r>
                <a:rPr lang="en-US" sz="3400" dirty="0">
                  <a:latin typeface="Cambria" panose="02040503050406030204" pitchFamily="18" charset="0"/>
                </a:rPr>
                <a:t> </a:t>
              </a:r>
              <a:r>
                <a:rPr lang="en-US" sz="3400" dirty="0" err="1">
                  <a:latin typeface="Cambria" panose="02040503050406030204" pitchFamily="18" charset="0"/>
                </a:rPr>
                <a:t>động</a:t>
              </a:r>
              <a:r>
                <a:rPr lang="en-US" sz="34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7D26AB6-AFAC-DF08-DFE4-1FC3E35D8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39" y="1409106"/>
            <a:ext cx="2548349" cy="38530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488C41-C6F1-1499-17E1-3ABAD806F4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1" t="2928" r="25191" b="5701"/>
          <a:stretch/>
        </p:blipFill>
        <p:spPr>
          <a:xfrm>
            <a:off x="9617088" y="1112584"/>
            <a:ext cx="2736987" cy="3941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D2BED8-7FF9-5531-5A80-DACE131309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6" t="2066" r="75808" b="6563"/>
          <a:stretch/>
        </p:blipFill>
        <p:spPr>
          <a:xfrm>
            <a:off x="8616987" y="3256135"/>
            <a:ext cx="2496905" cy="35956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7B3F116-2895-ADBC-7430-6F0C43722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33" y="-47492"/>
            <a:ext cx="12985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4859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图形"/>
          <p:cNvGrpSpPr/>
          <p:nvPr/>
        </p:nvGrpSpPr>
        <p:grpSpPr>
          <a:xfrm>
            <a:off x="0" y="-15240"/>
            <a:ext cx="12193905" cy="6873875"/>
            <a:chOff x="0" y="-24"/>
            <a:chExt cx="19203" cy="10825"/>
          </a:xfrm>
        </p:grpSpPr>
        <p:sp>
          <p:nvSpPr>
            <p:cNvPr id="5" name="图形"/>
            <p:cNvSpPr/>
            <p:nvPr/>
          </p:nvSpPr>
          <p:spPr>
            <a:xfrm>
              <a:off x="0" y="8362"/>
              <a:ext cx="19202" cy="2439"/>
            </a:xfrm>
            <a:prstGeom prst="rect">
              <a:avLst/>
            </a:prstGeom>
            <a:solidFill>
              <a:srgbClr val="62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8号-创中黑"/>
                <a:ea typeface="思源黑体 CN Medium"/>
                <a:cs typeface="字魂58号-创中黑" panose="00000500000000000000" charset="-122"/>
              </a:endParaRPr>
            </a:p>
          </p:txBody>
        </p:sp>
        <p:pic>
          <p:nvPicPr>
            <p:cNvPr id="8" name="图形" descr="千库网_手绘绿色植物绿叶花朵小草夏天_元素编号11940358"/>
            <p:cNvPicPr>
              <a:picLocks noChangeAspect="1"/>
            </p:cNvPicPr>
            <p:nvPr/>
          </p:nvPicPr>
          <p:blipFill>
            <a:blip r:embed="rId3"/>
            <a:srcRect t="14145" r="51352"/>
            <a:stretch>
              <a:fillRect/>
            </a:stretch>
          </p:blipFill>
          <p:spPr>
            <a:xfrm flipH="1">
              <a:off x="0" y="45"/>
              <a:ext cx="6094" cy="10755"/>
            </a:xfrm>
            <a:prstGeom prst="rect">
              <a:avLst/>
            </a:prstGeom>
          </p:spPr>
        </p:pic>
        <p:pic>
          <p:nvPicPr>
            <p:cNvPr id="2" name="图形" descr="千库网_读书学习人物卡通插画_元素编号12297160"/>
            <p:cNvPicPr>
              <a:picLocks noChangeAspect="1"/>
            </p:cNvPicPr>
            <p:nvPr/>
          </p:nvPicPr>
          <p:blipFill>
            <a:blip r:embed="rId4"/>
            <a:srcRect b="4979"/>
            <a:stretch>
              <a:fillRect/>
            </a:stretch>
          </p:blipFill>
          <p:spPr>
            <a:xfrm>
              <a:off x="0" y="902"/>
              <a:ext cx="10418" cy="9899"/>
            </a:xfrm>
            <a:prstGeom prst="rect">
              <a:avLst/>
            </a:prstGeom>
          </p:spPr>
        </p:pic>
        <p:pic>
          <p:nvPicPr>
            <p:cNvPr id="4" name="图形" descr="千库网_手绘绿色植物绿叶花朵小草夏天_元素编号11940358"/>
            <p:cNvPicPr>
              <a:picLocks noChangeAspect="1"/>
            </p:cNvPicPr>
            <p:nvPr/>
          </p:nvPicPr>
          <p:blipFill>
            <a:blip r:embed="rId3"/>
            <a:srcRect r="51352"/>
            <a:stretch>
              <a:fillRect/>
            </a:stretch>
          </p:blipFill>
          <p:spPr>
            <a:xfrm>
              <a:off x="16316" y="4865"/>
              <a:ext cx="2887" cy="5936"/>
            </a:xfrm>
            <a:prstGeom prst="rect">
              <a:avLst/>
            </a:prstGeom>
          </p:spPr>
        </p:pic>
        <p:pic>
          <p:nvPicPr>
            <p:cNvPr id="11" name="图形" descr="千库网_水彩海棠花蝴蝶落花_元素编号130819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3691" y="-24"/>
              <a:ext cx="5509" cy="309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F1F3522-9974-6EEE-752D-88F4B71DC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5678" y="1441808"/>
            <a:ext cx="5206435" cy="38042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38790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69544A-2C3F-47BC-0B22-541F7ED6C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076" y="2576052"/>
            <a:ext cx="7412343" cy="3539394"/>
          </a:xfrm>
          <a:prstGeom prst="rect">
            <a:avLst/>
          </a:prstGeom>
        </p:spPr>
      </p:pic>
      <p:sp>
        <p:nvSpPr>
          <p:cNvPr id="12" name="图形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16004B-E7BD-D4BA-CDED-4ACB8730F5E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709651" y="1646447"/>
            <a:ext cx="2359742" cy="60746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9168"/>
              </a:gs>
              <a:gs pos="100000">
                <a:srgbClr val="62BE8D"/>
              </a:gs>
            </a:gsLst>
            <a:lin ang="2700000" scaled="0"/>
          </a:gradFill>
          <a:ln w="25400">
            <a:solidFill>
              <a:schemeClr val="bg1"/>
            </a:solidFill>
          </a:ln>
          <a:effectLst>
            <a:outerShdw blurRad="247650" dist="53492" dir="5400000" algn="ctr" rotWithShape="0">
              <a:srgbClr val="FE7CA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286" tIns="48143" rIns="96286" bIns="481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BẮT ĐẦU!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  <a:sym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CA93859-950A-C2E1-EC0A-A0B18D179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44" y="199016"/>
            <a:ext cx="11053006" cy="13229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C72B4D-F8DF-7DD5-8D0E-80106E3A8B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85" y="1742623"/>
            <a:ext cx="2341067" cy="253005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A819B0-DC19-4856-1771-D4D7811FB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0933" y="1521963"/>
            <a:ext cx="2341067" cy="25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569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6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0" y="5699442"/>
            <a:ext cx="12193270" cy="1157923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7"/>
          <a:srcRect r="51352"/>
          <a:stretch>
            <a:fillRect/>
          </a:stretch>
        </p:blipFill>
        <p:spPr>
          <a:xfrm flipH="1">
            <a:off x="0" y="393290"/>
            <a:ext cx="3520855" cy="6464075"/>
          </a:xfrm>
          <a:prstGeom prst="rect">
            <a:avLst/>
          </a:prstGeom>
        </p:spPr>
      </p:pic>
      <p:sp>
        <p:nvSpPr>
          <p:cNvPr id="44" name="图形"/>
          <p:cNvSpPr/>
          <p:nvPr>
            <p:custDataLst>
              <p:tags r:id="rId2"/>
            </p:custDataLst>
          </p:nvPr>
        </p:nvSpPr>
        <p:spPr>
          <a:xfrm>
            <a:off x="3646230" y="3622539"/>
            <a:ext cx="5024917" cy="9793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9168"/>
              </a:gs>
              <a:gs pos="100000">
                <a:srgbClr val="62BE8D"/>
              </a:gs>
            </a:gsLst>
            <a:lin ang="2700000" scaled="0"/>
          </a:gradFill>
          <a:ln w="25400">
            <a:solidFill>
              <a:schemeClr val="bg1"/>
            </a:solidFill>
          </a:ln>
          <a:effectLst>
            <a:outerShdw blurRad="247650" dist="53492" dir="5400000" algn="ctr" rotWithShape="0">
              <a:srgbClr val="FE7CA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286" tIns="48143" rIns="96286" bIns="481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Thợ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 may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  <a:sym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B29698-F852-031E-1F5B-BD380962E8D2}"/>
              </a:ext>
            </a:extLst>
          </p:cNvPr>
          <p:cNvGrpSpPr/>
          <p:nvPr/>
        </p:nvGrpSpPr>
        <p:grpSpPr>
          <a:xfrm>
            <a:off x="2005076" y="300993"/>
            <a:ext cx="8495996" cy="2745373"/>
            <a:chOff x="2194171" y="287327"/>
            <a:chExt cx="8495996" cy="2745373"/>
          </a:xfrm>
        </p:grpSpPr>
        <p:sp>
          <p:nvSpPr>
            <p:cNvPr id="25" name="图形"/>
            <p:cNvSpPr/>
            <p:nvPr>
              <p:custDataLst>
                <p:tags r:id="rId3"/>
              </p:custDataLst>
            </p:nvPr>
          </p:nvSpPr>
          <p:spPr>
            <a:xfrm>
              <a:off x="2194171" y="287327"/>
              <a:ext cx="8495996" cy="27453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29" name="图形"/>
            <p:cNvSpPr txBox="1"/>
            <p:nvPr/>
          </p:nvSpPr>
          <p:spPr>
            <a:xfrm>
              <a:off x="4290041" y="336423"/>
              <a:ext cx="4304255" cy="2554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Ai người đo vải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Rồi lại cắt may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Áo quần mới, đẹp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Nhờ bàn tay ai?</a:t>
              </a:r>
              <a:endPara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B212CFC-CBCA-3BC7-A118-FE3E441B6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8409" y="350089"/>
            <a:ext cx="1794602" cy="29638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5458EA-7FA6-3F5B-D126-14EFB73F4A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893" y="3313979"/>
            <a:ext cx="2341067" cy="25300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6B44BD-E1A0-940A-AEDD-FFCDE66AC5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2362" y="3107874"/>
            <a:ext cx="2341067" cy="253005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 dung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C4E031-FD43-31DE-0BEF-FDB94A17CC41}"/>
              </a:ext>
            </a:extLst>
          </p:cNvPr>
          <p:cNvSpPr txBox="1"/>
          <p:nvPr/>
        </p:nvSpPr>
        <p:spPr>
          <a:xfrm>
            <a:off x="776748" y="1228397"/>
            <a:ext cx="110219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Cambria" panose="02040503050406030204" pitchFamily="18" charset="0"/>
              </a:rPr>
              <a:t>1. </a:t>
            </a:r>
            <a:r>
              <a:rPr lang="en-US" sz="2800" b="1" dirty="0" err="1">
                <a:latin typeface="Cambria" panose="02040503050406030204" pitchFamily="18" charset="0"/>
              </a:rPr>
              <a:t>Năng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lực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đặc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thù</a:t>
            </a:r>
            <a:r>
              <a:rPr lang="en-US" sz="2800" b="1" dirty="0">
                <a:latin typeface="Cambria" panose="020405030504060302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latin typeface="Cambria" panose="02040503050406030204" pitchFamily="18" charset="0"/>
              </a:rPr>
              <a:t>Nêu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được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đóng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góp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của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một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động</a:t>
            </a:r>
            <a:r>
              <a:rPr lang="en-US" sz="2800" dirty="0">
                <a:latin typeface="Cambria" panose="02040503050406030204" pitchFamily="18" charset="0"/>
              </a:rPr>
              <a:t> ở </a:t>
            </a:r>
            <a:r>
              <a:rPr lang="en-US" sz="2800" dirty="0" err="1">
                <a:latin typeface="Cambria" panose="02040503050406030204" pitchFamily="18" charset="0"/>
              </a:rPr>
              <a:t>xung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quanh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latin typeface="Cambria" panose="02040503050406030204" pitchFamily="18" charset="0"/>
              </a:rPr>
              <a:t>Biết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vì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phải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biết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ơn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động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latin typeface="Cambria" panose="02040503050406030204" pitchFamily="18" charset="0"/>
              </a:rPr>
              <a:t>Thể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hiện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được</a:t>
            </a:r>
            <a:r>
              <a:rPr lang="en-US" sz="2800" dirty="0">
                <a:latin typeface="Cambria" panose="02040503050406030204" pitchFamily="18" charset="0"/>
              </a:rPr>
              <a:t> long </a:t>
            </a:r>
            <a:r>
              <a:rPr lang="en-US" sz="2800" dirty="0" err="1">
                <a:latin typeface="Cambria" panose="02040503050406030204" pitchFamily="18" charset="0"/>
              </a:rPr>
              <a:t>biết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ơn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động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bằng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nói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việc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làm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cụ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thể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cụ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thể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phù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hợp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với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lứa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tuổi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800" dirty="0" err="1">
                <a:latin typeface="Cambria" panose="02040503050406030204" pitchFamily="18" charset="0"/>
              </a:rPr>
              <a:t>Nhắc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nhở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bạn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bè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thân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có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thái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độ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hành</a:t>
            </a:r>
            <a:r>
              <a:rPr lang="en-US" sz="2800" dirty="0">
                <a:latin typeface="Cambria" panose="02040503050406030204" pitchFamily="18" charset="0"/>
              </a:rPr>
              <a:t> vi </a:t>
            </a:r>
            <a:r>
              <a:rPr lang="en-US" sz="2800" dirty="0" err="1">
                <a:latin typeface="Cambria" panose="02040503050406030204" pitchFamily="18" charset="0"/>
              </a:rPr>
              <a:t>biết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ơn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những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động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  <a:p>
            <a:pPr algn="just"/>
            <a:r>
              <a:rPr lang="en-US" sz="2800" b="1" dirty="0">
                <a:latin typeface="Cambria" panose="02040503050406030204" pitchFamily="18" charset="0"/>
              </a:rPr>
              <a:t>2. </a:t>
            </a:r>
            <a:r>
              <a:rPr lang="en-US" sz="2800" b="1" dirty="0" err="1">
                <a:latin typeface="Cambria" panose="02040503050406030204" pitchFamily="18" charset="0"/>
              </a:rPr>
              <a:t>Năng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lực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chung</a:t>
            </a:r>
            <a:r>
              <a:rPr lang="en-US" sz="2800" b="1" dirty="0">
                <a:latin typeface="Cambria" panose="02040503050406030204" pitchFamily="18" charset="0"/>
              </a:rPr>
              <a:t>: </a:t>
            </a:r>
            <a:r>
              <a:rPr lang="en-US" sz="2800" dirty="0" err="1">
                <a:latin typeface="Cambria" panose="02040503050406030204" pitchFamily="18" charset="0"/>
              </a:rPr>
              <a:t>tự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chủ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và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tự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học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giao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tiếp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và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hợp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tác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giải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quyết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vấn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đề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sáng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tạo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trước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những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tình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huống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có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liên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quan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  <a:p>
            <a:pPr algn="just"/>
            <a:r>
              <a:rPr lang="en-US" sz="2800" b="1" dirty="0">
                <a:latin typeface="Cambria" panose="02040503050406030204" pitchFamily="18" charset="0"/>
              </a:rPr>
              <a:t>3. </a:t>
            </a:r>
            <a:r>
              <a:rPr lang="en-US" sz="2800" b="1" dirty="0" err="1">
                <a:latin typeface="Cambria" panose="02040503050406030204" pitchFamily="18" charset="0"/>
              </a:rPr>
              <a:t>Phẩm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chất</a:t>
            </a:r>
            <a:r>
              <a:rPr lang="en-US" sz="2800" b="1" dirty="0">
                <a:latin typeface="Cambria" panose="02040503050406030204" pitchFamily="18" charset="0"/>
              </a:rPr>
              <a:t>: </a:t>
            </a:r>
            <a:r>
              <a:rPr lang="en-US" sz="2800" dirty="0" err="1">
                <a:latin typeface="Cambria" panose="02040503050406030204" pitchFamily="18" charset="0"/>
              </a:rPr>
              <a:t>Yêu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nước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yêu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mến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kính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trọng</a:t>
            </a:r>
            <a:r>
              <a:rPr lang="en-US" sz="2800" dirty="0">
                <a:latin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</a:rPr>
              <a:t>biết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ơn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người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lao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động</a:t>
            </a:r>
            <a:r>
              <a:rPr lang="en-US" sz="2800" dirty="0"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61A5CE-D21D-D407-475D-FD62BC599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5391" y="210277"/>
            <a:ext cx="6242845" cy="1018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6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0" y="5699442"/>
            <a:ext cx="12193270" cy="1157923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7"/>
          <a:srcRect r="51352"/>
          <a:stretch>
            <a:fillRect/>
          </a:stretch>
        </p:blipFill>
        <p:spPr>
          <a:xfrm flipH="1">
            <a:off x="0" y="393290"/>
            <a:ext cx="3520855" cy="64640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B29698-F852-031E-1F5B-BD380962E8D2}"/>
              </a:ext>
            </a:extLst>
          </p:cNvPr>
          <p:cNvGrpSpPr/>
          <p:nvPr/>
        </p:nvGrpSpPr>
        <p:grpSpPr>
          <a:xfrm>
            <a:off x="1679332" y="554724"/>
            <a:ext cx="8495996" cy="1723783"/>
            <a:chOff x="2194171" y="287327"/>
            <a:chExt cx="8495996" cy="2745373"/>
          </a:xfrm>
        </p:grpSpPr>
        <p:sp>
          <p:nvSpPr>
            <p:cNvPr id="25" name="图形"/>
            <p:cNvSpPr/>
            <p:nvPr>
              <p:custDataLst>
                <p:tags r:id="rId3"/>
              </p:custDataLst>
            </p:nvPr>
          </p:nvSpPr>
          <p:spPr>
            <a:xfrm>
              <a:off x="2194171" y="287327"/>
              <a:ext cx="8495996" cy="2745373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29" name="图形"/>
            <p:cNvSpPr txBox="1"/>
            <p:nvPr/>
          </p:nvSpPr>
          <p:spPr>
            <a:xfrm>
              <a:off x="2637730" y="671398"/>
              <a:ext cx="7608878" cy="1323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Nghề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gì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chân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lấm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tay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bùn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Cho ta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hạt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gạo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,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ấm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no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mỗi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ngày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?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A0FDE1A-BB3F-D425-1356-428BEC80F83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8" t="-1542" r="52257" b="-2453"/>
          <a:stretch/>
        </p:blipFill>
        <p:spPr>
          <a:xfrm>
            <a:off x="9821759" y="49104"/>
            <a:ext cx="2005198" cy="3083647"/>
          </a:xfrm>
          <a:prstGeom prst="rect">
            <a:avLst/>
          </a:prstGeom>
        </p:spPr>
      </p:pic>
      <p:sp>
        <p:nvSpPr>
          <p:cNvPr id="6" name="图形">
            <a:extLst>
              <a:ext uri="{FF2B5EF4-FFF2-40B4-BE49-F238E27FC236}">
                <a16:creationId xmlns:a16="http://schemas.microsoft.com/office/drawing/2014/main" id="{4818246E-7083-FD7F-286B-A2F97A8B1D9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46230" y="3622539"/>
            <a:ext cx="5024917" cy="9793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9168"/>
              </a:gs>
              <a:gs pos="100000">
                <a:srgbClr val="62BE8D"/>
              </a:gs>
            </a:gsLst>
            <a:lin ang="2700000" scaled="0"/>
          </a:gradFill>
          <a:ln w="25400">
            <a:solidFill>
              <a:schemeClr val="bg1"/>
            </a:solidFill>
          </a:ln>
          <a:effectLst>
            <a:outerShdw blurRad="247650" dist="53492" dir="5400000" algn="ctr" rotWithShape="0">
              <a:srgbClr val="FE7CA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286" tIns="48143" rIns="96286" bIns="481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 err="1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Nông</a:t>
            </a:r>
            <a:r>
              <a:rPr lang="en-US" altLang="zh-CN" sz="6000" b="1" dirty="0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 </a:t>
            </a:r>
            <a:r>
              <a:rPr lang="en-US" altLang="zh-CN" sz="6000" b="1" dirty="0" err="1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dân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  <a:sym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2CC76A-9DAB-4F7D-FD0A-B34ED33C6B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893" y="3313979"/>
            <a:ext cx="2341067" cy="25300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C11408-FCD9-F20F-3657-E4B6776EAC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2362" y="3107874"/>
            <a:ext cx="2341067" cy="25300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2997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 dung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6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0" y="5699442"/>
            <a:ext cx="12193270" cy="1157923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7"/>
          <a:srcRect r="51352"/>
          <a:stretch>
            <a:fillRect/>
          </a:stretch>
        </p:blipFill>
        <p:spPr>
          <a:xfrm flipH="1">
            <a:off x="0" y="393290"/>
            <a:ext cx="3520855" cy="6464075"/>
          </a:xfrm>
          <a:prstGeom prst="rect">
            <a:avLst/>
          </a:prstGeom>
        </p:spPr>
      </p:pic>
      <p:sp>
        <p:nvSpPr>
          <p:cNvPr id="44" name="图形"/>
          <p:cNvSpPr/>
          <p:nvPr>
            <p:custDataLst>
              <p:tags r:id="rId2"/>
            </p:custDataLst>
          </p:nvPr>
        </p:nvSpPr>
        <p:spPr>
          <a:xfrm>
            <a:off x="3646230" y="3622539"/>
            <a:ext cx="5024917" cy="9793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9168"/>
              </a:gs>
              <a:gs pos="100000">
                <a:srgbClr val="62BE8D"/>
              </a:gs>
            </a:gsLst>
            <a:lin ang="2700000" scaled="0"/>
          </a:gradFill>
          <a:ln w="25400">
            <a:solidFill>
              <a:schemeClr val="bg1"/>
            </a:solidFill>
          </a:ln>
          <a:effectLst>
            <a:outerShdw blurRad="247650" dist="53492" dir="5400000" algn="ctr" rotWithShape="0">
              <a:srgbClr val="FE7CA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286" tIns="48143" rIns="96286" bIns="481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Thợ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mộc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  <a:sym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B29698-F852-031E-1F5B-BD380962E8D2}"/>
              </a:ext>
            </a:extLst>
          </p:cNvPr>
          <p:cNvGrpSpPr/>
          <p:nvPr/>
        </p:nvGrpSpPr>
        <p:grpSpPr>
          <a:xfrm>
            <a:off x="2005075" y="553396"/>
            <a:ext cx="9493241" cy="1748524"/>
            <a:chOff x="2194170" y="287328"/>
            <a:chExt cx="9493241" cy="1748524"/>
          </a:xfrm>
        </p:grpSpPr>
        <p:sp>
          <p:nvSpPr>
            <p:cNvPr id="25" name="图形"/>
            <p:cNvSpPr/>
            <p:nvPr>
              <p:custDataLst>
                <p:tags r:id="rId3"/>
              </p:custDataLst>
            </p:nvPr>
          </p:nvSpPr>
          <p:spPr>
            <a:xfrm>
              <a:off x="2194170" y="287328"/>
              <a:ext cx="9493241" cy="1748524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29" name="图形"/>
            <p:cNvSpPr txBox="1"/>
            <p:nvPr/>
          </p:nvSpPr>
          <p:spPr>
            <a:xfrm>
              <a:off x="2470592" y="439804"/>
              <a:ext cx="894039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Nghề gì cần đến đục, cưa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Làm ra giường, tủ… sớm trưa bé cần?</a:t>
              </a:r>
              <a:endPara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B212CFC-CBCA-3BC7-A118-FE3E441B6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895" y="0"/>
            <a:ext cx="1794602" cy="2963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26FBCB-9B3D-E32A-2BFA-0B8607AEE4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893" y="3313979"/>
            <a:ext cx="2341067" cy="25300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8B4321-2EBF-E6BC-1922-716E9EDF4AF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2362" y="3107874"/>
            <a:ext cx="2341067" cy="25300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21069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 dung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6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0" y="5699442"/>
            <a:ext cx="12193270" cy="1157923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7"/>
          <a:srcRect r="51352"/>
          <a:stretch>
            <a:fillRect/>
          </a:stretch>
        </p:blipFill>
        <p:spPr>
          <a:xfrm flipH="1">
            <a:off x="0" y="393290"/>
            <a:ext cx="3520855" cy="646407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B29698-F852-031E-1F5B-BD380962E8D2}"/>
              </a:ext>
            </a:extLst>
          </p:cNvPr>
          <p:cNvGrpSpPr/>
          <p:nvPr/>
        </p:nvGrpSpPr>
        <p:grpSpPr>
          <a:xfrm>
            <a:off x="1506762" y="373699"/>
            <a:ext cx="8314997" cy="2825117"/>
            <a:chOff x="2159708" y="467012"/>
            <a:chExt cx="8314997" cy="4499406"/>
          </a:xfrm>
        </p:grpSpPr>
        <p:sp>
          <p:nvSpPr>
            <p:cNvPr id="25" name="图形"/>
            <p:cNvSpPr/>
            <p:nvPr>
              <p:custDataLst>
                <p:tags r:id="rId3"/>
              </p:custDataLst>
            </p:nvPr>
          </p:nvSpPr>
          <p:spPr>
            <a:xfrm>
              <a:off x="2159708" y="467012"/>
              <a:ext cx="8314997" cy="4499406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29" name="图形"/>
            <p:cNvSpPr txBox="1"/>
            <p:nvPr/>
          </p:nvSpPr>
          <p:spPr>
            <a:xfrm>
              <a:off x="3630437" y="671398"/>
              <a:ext cx="5623463" cy="4068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Mặc áo máu lửa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Kêu vang trên đường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Khẩn trương dũng cảm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Coi thường hiểm nguy?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A0FDE1A-BB3F-D425-1356-428BEC80F83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8" t="-1542" r="52257" b="-2453"/>
          <a:stretch/>
        </p:blipFill>
        <p:spPr>
          <a:xfrm>
            <a:off x="9821759" y="49104"/>
            <a:ext cx="2005198" cy="3083647"/>
          </a:xfrm>
          <a:prstGeom prst="rect">
            <a:avLst/>
          </a:prstGeom>
        </p:spPr>
      </p:pic>
      <p:sp>
        <p:nvSpPr>
          <p:cNvPr id="6" name="图形">
            <a:extLst>
              <a:ext uri="{FF2B5EF4-FFF2-40B4-BE49-F238E27FC236}">
                <a16:creationId xmlns:a16="http://schemas.microsoft.com/office/drawing/2014/main" id="{4818246E-7083-FD7F-286B-A2F97A8B1D9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20855" y="3797339"/>
            <a:ext cx="5024917" cy="9793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9168"/>
              </a:gs>
              <a:gs pos="100000">
                <a:srgbClr val="62BE8D"/>
              </a:gs>
            </a:gsLst>
            <a:lin ang="2700000" scaled="0"/>
          </a:gradFill>
          <a:ln w="25400">
            <a:solidFill>
              <a:schemeClr val="bg1"/>
            </a:solidFill>
          </a:ln>
          <a:effectLst>
            <a:outerShdw blurRad="247650" dist="53492" dir="5400000" algn="ctr" rotWithShape="0">
              <a:srgbClr val="FE7CA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286" tIns="48143" rIns="96286" bIns="481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 err="1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Lính</a:t>
            </a:r>
            <a:r>
              <a:rPr lang="en-US" altLang="zh-CN" sz="6000" b="1" dirty="0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 </a:t>
            </a:r>
            <a:r>
              <a:rPr lang="en-US" altLang="zh-CN" sz="6000" b="1" dirty="0" err="1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cứu</a:t>
            </a:r>
            <a:r>
              <a:rPr lang="en-US" altLang="zh-CN" sz="6000" b="1" dirty="0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 </a:t>
            </a:r>
            <a:r>
              <a:rPr lang="en-US" altLang="zh-CN" sz="6000" b="1" dirty="0" err="1">
                <a:solidFill>
                  <a:srgbClr val="FFFFFF"/>
                </a:solidFill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hỏa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  <a:sym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70A20-5A59-AEB0-C0FF-7B905A56D9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893" y="3313979"/>
            <a:ext cx="2341067" cy="25300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A6C26-C9E7-477C-F18F-15A0628F00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2362" y="3107874"/>
            <a:ext cx="2341067" cy="25300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85608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 dung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6"/>
          <a:srcRect t="6051" r="66176" b="60168"/>
          <a:stretch>
            <a:fillRect/>
          </a:stretch>
        </p:blipFill>
        <p:spPr>
          <a:xfrm>
            <a:off x="0" y="0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0" y="5699442"/>
            <a:ext cx="12193270" cy="1157923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7"/>
          <a:srcRect r="51352"/>
          <a:stretch>
            <a:fillRect/>
          </a:stretch>
        </p:blipFill>
        <p:spPr>
          <a:xfrm flipH="1">
            <a:off x="0" y="393290"/>
            <a:ext cx="3520855" cy="6464075"/>
          </a:xfrm>
          <a:prstGeom prst="rect">
            <a:avLst/>
          </a:prstGeom>
        </p:spPr>
      </p:pic>
      <p:sp>
        <p:nvSpPr>
          <p:cNvPr id="44" name="图形"/>
          <p:cNvSpPr/>
          <p:nvPr>
            <p:custDataLst>
              <p:tags r:id="rId2"/>
            </p:custDataLst>
          </p:nvPr>
        </p:nvSpPr>
        <p:spPr>
          <a:xfrm>
            <a:off x="3646230" y="3622539"/>
            <a:ext cx="5024917" cy="97936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09168"/>
              </a:gs>
              <a:gs pos="100000">
                <a:srgbClr val="62BE8D"/>
              </a:gs>
            </a:gsLst>
            <a:lin ang="2700000" scaled="0"/>
          </a:gradFill>
          <a:ln w="25400">
            <a:solidFill>
              <a:schemeClr val="bg1"/>
            </a:solidFill>
          </a:ln>
          <a:effectLst>
            <a:outerShdw blurRad="247650" dist="53492" dir="5400000" algn="ctr" rotWithShape="0">
              <a:srgbClr val="FE7CA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286" tIns="48143" rIns="96286" bIns="48143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Tài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ogue-ExtraBold" panose="020B0500000000000000" pitchFamily="34" charset="0"/>
                <a:ea typeface="Vogue-ExtraBold" panose="020B0500000000000000" pitchFamily="34" charset="0"/>
                <a:cs typeface="Vogue-ExtraBold" panose="020B0500000000000000" pitchFamily="34" charset="0"/>
                <a:sym typeface="+mn-ea"/>
              </a:rPr>
              <a:t>xế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ogue-ExtraBold" panose="020B0500000000000000" pitchFamily="34" charset="0"/>
              <a:ea typeface="Vogue-ExtraBold" panose="020B0500000000000000" pitchFamily="34" charset="0"/>
              <a:cs typeface="Vogue-ExtraBold" panose="020B0500000000000000" pitchFamily="34" charset="0"/>
              <a:sym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B29698-F852-031E-1F5B-BD380962E8D2}"/>
              </a:ext>
            </a:extLst>
          </p:cNvPr>
          <p:cNvGrpSpPr/>
          <p:nvPr/>
        </p:nvGrpSpPr>
        <p:grpSpPr>
          <a:xfrm>
            <a:off x="1604094" y="509965"/>
            <a:ext cx="10265922" cy="1748524"/>
            <a:chOff x="2194170" y="287328"/>
            <a:chExt cx="9493241" cy="1748524"/>
          </a:xfrm>
        </p:grpSpPr>
        <p:sp>
          <p:nvSpPr>
            <p:cNvPr id="25" name="图形"/>
            <p:cNvSpPr/>
            <p:nvPr>
              <p:custDataLst>
                <p:tags r:id="rId3"/>
              </p:custDataLst>
            </p:nvPr>
          </p:nvSpPr>
          <p:spPr>
            <a:xfrm>
              <a:off x="2194170" y="287328"/>
              <a:ext cx="9493241" cy="1748524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5">
                  <a:lumMod val="50000"/>
                </a:schemeClr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29" name="图形"/>
            <p:cNvSpPr txBox="1"/>
            <p:nvPr/>
          </p:nvSpPr>
          <p:spPr>
            <a:xfrm>
              <a:off x="2273284" y="439804"/>
              <a:ext cx="933501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Chữ tai thêm một dấu huyền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Đường xá, đường gần, di chuyển khách đi?</a:t>
              </a:r>
              <a:endParaRPr kumimoji="0" lang="en-US" sz="4000" b="1" i="0" u="none" strike="noStrike" kern="1200" cap="none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B212CFC-CBCA-3BC7-A118-FE3E441B6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95254" y="-15384"/>
            <a:ext cx="1794602" cy="2963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9F392F-E992-2597-4E8A-8FF192A7BA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9893" y="3313979"/>
            <a:ext cx="2341067" cy="25300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D8C9FE-A3ED-8125-6C21-1261B0C902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2362" y="3107874"/>
            <a:ext cx="2341067" cy="25300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48313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uong dung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"/>
          <p:cNvPicPr>
            <a:picLocks noChangeAspect="1"/>
          </p:cNvPicPr>
          <p:nvPr/>
        </p:nvPicPr>
        <p:blipFill>
          <a:blip r:embed="rId4"/>
          <a:srcRect t="6051" r="66176" b="60168"/>
          <a:stretch>
            <a:fillRect/>
          </a:stretch>
        </p:blipFill>
        <p:spPr>
          <a:xfrm>
            <a:off x="-20934" y="-635"/>
            <a:ext cx="12193270" cy="6858635"/>
          </a:xfrm>
          <a:prstGeom prst="rect">
            <a:avLst/>
          </a:prstGeom>
        </p:spPr>
      </p:pic>
      <p:sp>
        <p:nvSpPr>
          <p:cNvPr id="5" name="图形"/>
          <p:cNvSpPr/>
          <p:nvPr/>
        </p:nvSpPr>
        <p:spPr>
          <a:xfrm>
            <a:off x="14050" y="5966761"/>
            <a:ext cx="12192000" cy="889825"/>
          </a:xfrm>
          <a:prstGeom prst="rect">
            <a:avLst/>
          </a:prstGeom>
          <a:solidFill>
            <a:srgbClr val="62B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8号-创中黑"/>
              <a:ea typeface="思源黑体 CN Medium"/>
              <a:cs typeface="字魂58号-创中黑" panose="00000500000000000000" charset="-122"/>
            </a:endParaRPr>
          </a:p>
        </p:txBody>
      </p:sp>
      <p:pic>
        <p:nvPicPr>
          <p:cNvPr id="8" name="图形" descr="千库网_手绘绿色植物绿叶花朵小草夏天_元素编号11940358"/>
          <p:cNvPicPr>
            <a:picLocks noChangeAspect="1"/>
          </p:cNvPicPr>
          <p:nvPr/>
        </p:nvPicPr>
        <p:blipFill>
          <a:blip r:embed="rId5"/>
          <a:srcRect r="51352"/>
          <a:stretch>
            <a:fillRect/>
          </a:stretch>
        </p:blipFill>
        <p:spPr>
          <a:xfrm flipH="1">
            <a:off x="-16266" y="922127"/>
            <a:ext cx="2545699" cy="5953432"/>
          </a:xfrm>
          <a:prstGeom prst="rect">
            <a:avLst/>
          </a:prstGeom>
        </p:spPr>
      </p:pic>
      <p:pic>
        <p:nvPicPr>
          <p:cNvPr id="11" name="图形" descr="千库网_水彩海棠花蝴蝶落花_元素编号130819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594468" y="-154520"/>
            <a:ext cx="3498215" cy="196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CF8893-30FC-6FC7-40B7-D5CD4AA91D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5320" y="3364592"/>
            <a:ext cx="7152978" cy="3415547"/>
          </a:xfrm>
          <a:prstGeom prst="rect">
            <a:avLst/>
          </a:prstGeom>
        </p:spPr>
      </p:pic>
      <p:pic>
        <p:nvPicPr>
          <p:cNvPr id="6" name="图形" descr="千库网_手绘卡通花草边框装饰免扣元素_元素编号12081901"/>
          <p:cNvPicPr>
            <a:picLocks noChangeAspect="1"/>
          </p:cNvPicPr>
          <p:nvPr/>
        </p:nvPicPr>
        <p:blipFill>
          <a:blip r:embed="rId8"/>
          <a:srcRect l="56446"/>
          <a:stretch>
            <a:fillRect/>
          </a:stretch>
        </p:blipFill>
        <p:spPr>
          <a:xfrm>
            <a:off x="10108913" y="0"/>
            <a:ext cx="2093595" cy="6858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4FB194E-8675-A8B1-085E-289D7B084D4B}"/>
              </a:ext>
            </a:extLst>
          </p:cNvPr>
          <p:cNvGrpSpPr/>
          <p:nvPr/>
        </p:nvGrpSpPr>
        <p:grpSpPr>
          <a:xfrm>
            <a:off x="4469557" y="295259"/>
            <a:ext cx="2801078" cy="642121"/>
            <a:chOff x="1820545" y="518795"/>
            <a:chExt cx="3060065" cy="662940"/>
          </a:xfrm>
        </p:grpSpPr>
        <p:sp>
          <p:nvSpPr>
            <p:cNvPr id="9" name="图形">
              <a:extLst>
                <a:ext uri="{FF2B5EF4-FFF2-40B4-BE49-F238E27FC236}">
                  <a16:creationId xmlns:a16="http://schemas.microsoft.com/office/drawing/2014/main" id="{3403CEAB-ED78-DA0B-0138-906EEB0DD2A6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820545" y="518795"/>
              <a:ext cx="3060065" cy="6629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98B5C"/>
                </a:gs>
                <a:gs pos="100000">
                  <a:srgbClr val="F7AC52"/>
                </a:gs>
              </a:gsLst>
              <a:lin ang="2700000" scaled="0"/>
            </a:gradFill>
            <a:ln w="25400">
              <a:solidFill>
                <a:schemeClr val="bg1"/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10" name="图形">
              <a:extLst>
                <a:ext uri="{FF2B5EF4-FFF2-40B4-BE49-F238E27FC236}">
                  <a16:creationId xmlns:a16="http://schemas.microsoft.com/office/drawing/2014/main" id="{EC212E4B-16CC-7C88-9DC0-14AE19987ABB}"/>
                </a:ext>
              </a:extLst>
            </p:cNvPr>
            <p:cNvSpPr txBox="1"/>
            <p:nvPr/>
          </p:nvSpPr>
          <p:spPr>
            <a:xfrm>
              <a:off x="2114501" y="555836"/>
              <a:ext cx="247215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60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ĐẠO ĐỨC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3B75AEC-15A4-BFAC-2295-560D75D391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760" y="5044656"/>
            <a:ext cx="1792764" cy="18484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162B75-902D-8D56-7A0F-8C1C78CEAF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75" y="-154519"/>
            <a:ext cx="1446550" cy="1446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631EA5-B798-8961-D98C-EBF2B87E06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9150" y="897548"/>
            <a:ext cx="8925318" cy="30482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9006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图形"/>
          <p:cNvGrpSpPr/>
          <p:nvPr/>
        </p:nvGrpSpPr>
        <p:grpSpPr>
          <a:xfrm>
            <a:off x="0" y="-15240"/>
            <a:ext cx="12193905" cy="6873875"/>
            <a:chOff x="0" y="-24"/>
            <a:chExt cx="19203" cy="10825"/>
          </a:xfrm>
        </p:grpSpPr>
        <p:sp>
          <p:nvSpPr>
            <p:cNvPr id="5" name="图形"/>
            <p:cNvSpPr/>
            <p:nvPr/>
          </p:nvSpPr>
          <p:spPr>
            <a:xfrm>
              <a:off x="0" y="8362"/>
              <a:ext cx="19202" cy="2439"/>
            </a:xfrm>
            <a:prstGeom prst="rect">
              <a:avLst/>
            </a:prstGeom>
            <a:solidFill>
              <a:srgbClr val="62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8号-创中黑"/>
                <a:ea typeface="思源黑体 CN Medium"/>
                <a:cs typeface="字魂58号-创中黑" panose="00000500000000000000" charset="-122"/>
              </a:endParaRPr>
            </a:p>
          </p:txBody>
        </p:sp>
        <p:pic>
          <p:nvPicPr>
            <p:cNvPr id="8" name="图形" descr="千库网_手绘绿色植物绿叶花朵小草夏天_元素编号11940358"/>
            <p:cNvPicPr>
              <a:picLocks noChangeAspect="1"/>
            </p:cNvPicPr>
            <p:nvPr/>
          </p:nvPicPr>
          <p:blipFill>
            <a:blip r:embed="rId3"/>
            <a:srcRect t="14145" r="51352"/>
            <a:stretch>
              <a:fillRect/>
            </a:stretch>
          </p:blipFill>
          <p:spPr>
            <a:xfrm flipH="1">
              <a:off x="0" y="45"/>
              <a:ext cx="6094" cy="10755"/>
            </a:xfrm>
            <a:prstGeom prst="rect">
              <a:avLst/>
            </a:prstGeom>
          </p:spPr>
        </p:pic>
        <p:pic>
          <p:nvPicPr>
            <p:cNvPr id="2" name="图形" descr="千库网_读书学习人物卡通插画_元素编号12297160"/>
            <p:cNvPicPr>
              <a:picLocks noChangeAspect="1"/>
            </p:cNvPicPr>
            <p:nvPr/>
          </p:nvPicPr>
          <p:blipFill>
            <a:blip r:embed="rId4"/>
            <a:srcRect b="4979"/>
            <a:stretch>
              <a:fillRect/>
            </a:stretch>
          </p:blipFill>
          <p:spPr>
            <a:xfrm>
              <a:off x="0" y="902"/>
              <a:ext cx="10418" cy="9899"/>
            </a:xfrm>
            <a:prstGeom prst="rect">
              <a:avLst/>
            </a:prstGeom>
          </p:spPr>
        </p:pic>
        <p:pic>
          <p:nvPicPr>
            <p:cNvPr id="4" name="图形" descr="千库网_手绘绿色植物绿叶花朵小草夏天_元素编号11940358"/>
            <p:cNvPicPr>
              <a:picLocks noChangeAspect="1"/>
            </p:cNvPicPr>
            <p:nvPr/>
          </p:nvPicPr>
          <p:blipFill>
            <a:blip r:embed="rId3"/>
            <a:srcRect r="51352"/>
            <a:stretch>
              <a:fillRect/>
            </a:stretch>
          </p:blipFill>
          <p:spPr>
            <a:xfrm>
              <a:off x="16316" y="4865"/>
              <a:ext cx="2887" cy="5936"/>
            </a:xfrm>
            <a:prstGeom prst="rect">
              <a:avLst/>
            </a:prstGeom>
          </p:spPr>
        </p:pic>
        <p:pic>
          <p:nvPicPr>
            <p:cNvPr id="11" name="图形" descr="千库网_水彩海棠花蝴蝶落花_元素编号130819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3691" y="-24"/>
              <a:ext cx="5509" cy="309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9B1EB92-9A58-081C-B95E-03B629B60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3637" y="1233539"/>
            <a:ext cx="5206435" cy="380423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DF652-308E-BAE6-62AE-06BD046FB4E4}"/>
              </a:ext>
            </a:extLst>
          </p:cNvPr>
          <p:cNvSpPr txBox="1"/>
          <p:nvPr/>
        </p:nvSpPr>
        <p:spPr>
          <a:xfrm>
            <a:off x="314633" y="0"/>
            <a:ext cx="5319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Cambria" panose="02040503050406030204" pitchFamily="18" charset="0"/>
              </a:rPr>
              <a:t>Hãy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cùng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lắng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nghe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bài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hát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sau</a:t>
            </a:r>
            <a:r>
              <a:rPr lang="en-US" sz="2800" b="1" dirty="0">
                <a:latin typeface="Cambria" panose="02040503050406030204" pitchFamily="18" charset="0"/>
              </a:rPr>
              <a:t>:</a:t>
            </a:r>
            <a:endParaRPr lang="en-US" sz="2800" dirty="0">
              <a:latin typeface="Cambria" panose="02040503050406030204" pitchFamily="18" charset="0"/>
            </a:endParaRPr>
          </a:p>
        </p:txBody>
      </p:sp>
      <p:pic>
        <p:nvPicPr>
          <p:cNvPr id="3" name="y2mate.com - Hôm nay chơi gì Bài hát Lớn lên em muốn làm gì_v720P">
            <a:hlinkClick r:id="" action="ppaction://media"/>
            <a:extLst>
              <a:ext uri="{FF2B5EF4-FFF2-40B4-BE49-F238E27FC236}">
                <a16:creationId xmlns:a16="http://schemas.microsoft.com/office/drawing/2014/main" id="{2CFBD4E1-BBFE-ED7B-9380-C56731F93D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13851"/>
            <a:ext cx="9753600" cy="5486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BF71D1-18E6-348F-859E-B0AF93703DF4}"/>
              </a:ext>
            </a:extLst>
          </p:cNvPr>
          <p:cNvSpPr txBox="1"/>
          <p:nvPr/>
        </p:nvSpPr>
        <p:spPr>
          <a:xfrm>
            <a:off x="0" y="6190882"/>
            <a:ext cx="12388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latin typeface="Cambria" panose="0204050305040603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https://www.youtube.com/watch?v=0RkVcLv3Pcw&amp;ab_channel=VTV7Gi%C3%A1od%E1%BB%A5c</a:t>
            </a:r>
            <a:endParaRPr lang="en-US" sz="2000" b="1" dirty="0">
              <a:latin typeface="Cambria" panose="02040503050406030204" pitchFamily="18" charset="0"/>
            </a:endParaRPr>
          </a:p>
          <a:p>
            <a:pPr algn="just"/>
            <a:endParaRPr lang="en-US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041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A321BC4-640C-0930-C476-2A54CC66528E}"/>
              </a:ext>
            </a:extLst>
          </p:cNvPr>
          <p:cNvGrpSpPr/>
          <p:nvPr/>
        </p:nvGrpSpPr>
        <p:grpSpPr>
          <a:xfrm>
            <a:off x="1101213" y="393290"/>
            <a:ext cx="10392697" cy="778603"/>
            <a:chOff x="407192" y="406833"/>
            <a:chExt cx="11353611" cy="803847"/>
          </a:xfrm>
        </p:grpSpPr>
        <p:sp>
          <p:nvSpPr>
            <p:cNvPr id="4" name="图形">
              <a:extLst>
                <a:ext uri="{FF2B5EF4-FFF2-40B4-BE49-F238E27FC236}">
                  <a16:creationId xmlns:a16="http://schemas.microsoft.com/office/drawing/2014/main" id="{5534D9CA-8DE4-9B37-7309-A632900E895A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07192" y="406833"/>
              <a:ext cx="11353611" cy="803847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98B5C"/>
                </a:gs>
                <a:gs pos="100000">
                  <a:srgbClr val="F7AC52"/>
                </a:gs>
              </a:gsLst>
              <a:lin ang="2700000" scaled="0"/>
            </a:gradFill>
            <a:ln w="25400">
              <a:solidFill>
                <a:schemeClr val="bg1"/>
              </a:solidFill>
            </a:ln>
            <a:effectLst>
              <a:outerShdw blurRad="247650" dist="53492" dir="5400000" algn="ctr" rotWithShape="0">
                <a:srgbClr val="F1947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286" tIns="48143" rIns="96286" bIns="48143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9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8号-创中黑"/>
                <a:ea typeface="思源黑体 CN Normal" panose="020B0400000000000000" charset="-122"/>
                <a:cs typeface="思源黑体 CN Normal" panose="020B0400000000000000" charset="-122"/>
              </a:endParaRPr>
            </a:p>
          </p:txBody>
        </p:sp>
        <p:sp>
          <p:nvSpPr>
            <p:cNvPr id="5" name="图形">
              <a:extLst>
                <a:ext uri="{FF2B5EF4-FFF2-40B4-BE49-F238E27FC236}">
                  <a16:creationId xmlns:a16="http://schemas.microsoft.com/office/drawing/2014/main" id="{72380C4E-DC6E-7E21-4F2C-EC10559982D4}"/>
                </a:ext>
              </a:extLst>
            </p:cNvPr>
            <p:cNvSpPr txBox="1"/>
            <p:nvPr/>
          </p:nvSpPr>
          <p:spPr>
            <a:xfrm>
              <a:off x="877765" y="506888"/>
              <a:ext cx="10230403" cy="6037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Có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những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nghề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nào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được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nhắc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đến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trong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bài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 </a:t>
              </a:r>
              <a:r>
                <a:rPr lang="en-US" sz="3200" b="1" dirty="0" err="1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hát</a:t>
              </a:r>
              <a:r>
                <a:rPr lang="en-US" sz="3200" b="1" dirty="0">
                  <a:solidFill>
                    <a:srgbClr val="000000">
                      <a:lumMod val="85000"/>
                      <a:lumOff val="15000"/>
                    </a:srgbClr>
                  </a:solidFill>
                  <a:latin typeface="Cambria" panose="02040503050406030204" pitchFamily="18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?</a:t>
              </a:r>
              <a:endParaRPr kumimoji="0" lang="en-US" sz="3200" b="1" i="0" u="none" strike="noStrike" kern="1200" cap="none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uLnTx/>
                <a:uFillTx/>
                <a:latin typeface="Cambria" panose="02040503050406030204" pitchFamily="18" charset="0"/>
                <a:ea typeface="Vogue-ExtraBold" panose="020B0500000000000000" pitchFamily="34" charset="0"/>
                <a:cs typeface="Vogue-ExtraBold" panose="020B0500000000000000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76E5737-3C88-E62F-2956-7B70A0918294}"/>
              </a:ext>
            </a:extLst>
          </p:cNvPr>
          <p:cNvSpPr txBox="1"/>
          <p:nvPr/>
        </p:nvSpPr>
        <p:spPr>
          <a:xfrm>
            <a:off x="786580" y="1263798"/>
            <a:ext cx="11021961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Chú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công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an,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bác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sĩ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cô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giáo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họa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sĩ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nông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dân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đ</a:t>
            </a:r>
            <a:r>
              <a:rPr lang="en-US" sz="2800" b="1" dirty="0" err="1" smtClean="0">
                <a:solidFill>
                  <a:srgbClr val="C00000"/>
                </a:solidFill>
                <a:latin typeface="Cambria" panose="02040503050406030204" pitchFamily="18" charset="0"/>
              </a:rPr>
              <a:t>ầu</a:t>
            </a:r>
            <a:r>
              <a:rPr lang="en-US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bếp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 phi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công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,...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5696C8-E0DD-D40B-2320-765A65134F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5" t="4487" r="25521"/>
          <a:stretch/>
        </p:blipFill>
        <p:spPr>
          <a:xfrm>
            <a:off x="122422" y="2017042"/>
            <a:ext cx="5427406" cy="41200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31CAA-126D-DC42-9608-87D9F7314B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58" t="-2835" r="-511" b="-1673"/>
          <a:stretch/>
        </p:blipFill>
        <p:spPr>
          <a:xfrm>
            <a:off x="6214235" y="1622323"/>
            <a:ext cx="2269895" cy="43364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BB873C-D07A-A3D5-3B80-8C413D7D0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9134" y="1806126"/>
            <a:ext cx="3499407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77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图形"/>
          <p:cNvGrpSpPr/>
          <p:nvPr/>
        </p:nvGrpSpPr>
        <p:grpSpPr>
          <a:xfrm>
            <a:off x="0" y="0"/>
            <a:ext cx="12193905" cy="6873875"/>
            <a:chOff x="0" y="-24"/>
            <a:chExt cx="19203" cy="10825"/>
          </a:xfrm>
        </p:grpSpPr>
        <p:sp>
          <p:nvSpPr>
            <p:cNvPr id="5" name="图形"/>
            <p:cNvSpPr/>
            <p:nvPr/>
          </p:nvSpPr>
          <p:spPr>
            <a:xfrm>
              <a:off x="0" y="8362"/>
              <a:ext cx="19202" cy="2439"/>
            </a:xfrm>
            <a:prstGeom prst="rect">
              <a:avLst/>
            </a:prstGeom>
            <a:solidFill>
              <a:srgbClr val="62BE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8号-创中黑"/>
                <a:ea typeface="思源黑体 CN Medium"/>
                <a:cs typeface="字魂58号-创中黑" panose="00000500000000000000" charset="-122"/>
              </a:endParaRPr>
            </a:p>
          </p:txBody>
        </p:sp>
        <p:pic>
          <p:nvPicPr>
            <p:cNvPr id="8" name="图形" descr="千库网_手绘绿色植物绿叶花朵小草夏天_元素编号11940358"/>
            <p:cNvPicPr>
              <a:picLocks noChangeAspect="1"/>
            </p:cNvPicPr>
            <p:nvPr/>
          </p:nvPicPr>
          <p:blipFill>
            <a:blip r:embed="rId3"/>
            <a:srcRect t="14145" r="51352"/>
            <a:stretch>
              <a:fillRect/>
            </a:stretch>
          </p:blipFill>
          <p:spPr>
            <a:xfrm flipH="1">
              <a:off x="0" y="45"/>
              <a:ext cx="6094" cy="10755"/>
            </a:xfrm>
            <a:prstGeom prst="rect">
              <a:avLst/>
            </a:prstGeom>
          </p:spPr>
        </p:pic>
        <p:pic>
          <p:nvPicPr>
            <p:cNvPr id="2" name="图形" descr="千库网_读书学习人物卡通插画_元素编号12297160"/>
            <p:cNvPicPr>
              <a:picLocks noChangeAspect="1"/>
            </p:cNvPicPr>
            <p:nvPr/>
          </p:nvPicPr>
          <p:blipFill>
            <a:blip r:embed="rId4"/>
            <a:srcRect b="4979"/>
            <a:stretch>
              <a:fillRect/>
            </a:stretch>
          </p:blipFill>
          <p:spPr>
            <a:xfrm>
              <a:off x="0" y="902"/>
              <a:ext cx="10418" cy="9899"/>
            </a:xfrm>
            <a:prstGeom prst="rect">
              <a:avLst/>
            </a:prstGeom>
          </p:spPr>
        </p:pic>
        <p:pic>
          <p:nvPicPr>
            <p:cNvPr id="4" name="图形" descr="千库网_手绘绿色植物绿叶花朵小草夏天_元素编号11940358"/>
            <p:cNvPicPr>
              <a:picLocks noChangeAspect="1"/>
            </p:cNvPicPr>
            <p:nvPr/>
          </p:nvPicPr>
          <p:blipFill>
            <a:blip r:embed="rId3"/>
            <a:srcRect r="51352"/>
            <a:stretch>
              <a:fillRect/>
            </a:stretch>
          </p:blipFill>
          <p:spPr>
            <a:xfrm>
              <a:off x="16316" y="4865"/>
              <a:ext cx="2887" cy="5936"/>
            </a:xfrm>
            <a:prstGeom prst="rect">
              <a:avLst/>
            </a:prstGeom>
          </p:spPr>
        </p:pic>
        <p:pic>
          <p:nvPicPr>
            <p:cNvPr id="11" name="图形" descr="千库网_水彩海棠花蝴蝶落花_元素编号130819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3691" y="-24"/>
              <a:ext cx="5509" cy="3099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43BDC24-C03B-1757-5930-A5108EEE6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8741" y="1612234"/>
            <a:ext cx="5206435" cy="36335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97596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D96AB0-DEC4-BAB6-21E5-28A9530611C0}"/>
              </a:ext>
            </a:extLst>
          </p:cNvPr>
          <p:cNvSpPr txBox="1"/>
          <p:nvPr/>
        </p:nvSpPr>
        <p:spPr>
          <a:xfrm>
            <a:off x="1218738" y="149858"/>
            <a:ext cx="8839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Tìm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hiểu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những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đóng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góp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của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người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lao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13B55C"/>
                </a:solidFill>
                <a:latin typeface="Cambria" panose="02040503050406030204" pitchFamily="18" charset="0"/>
              </a:rPr>
              <a:t>động</a:t>
            </a:r>
            <a:r>
              <a:rPr lang="en-US" sz="3200" b="1" dirty="0">
                <a:solidFill>
                  <a:srgbClr val="13B55C"/>
                </a:solidFill>
                <a:latin typeface="Cambria" panose="02040503050406030204" pitchFamily="18" charset="0"/>
              </a:rPr>
              <a:t>:</a:t>
            </a:r>
            <a:endParaRPr lang="en-US" sz="3200" dirty="0">
              <a:solidFill>
                <a:srgbClr val="13B55C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901ACF-72CC-6B22-580F-A7BC5F4ABA10}"/>
              </a:ext>
            </a:extLst>
          </p:cNvPr>
          <p:cNvSpPr txBox="1"/>
          <p:nvPr/>
        </p:nvSpPr>
        <p:spPr>
          <a:xfrm>
            <a:off x="213747" y="814976"/>
            <a:ext cx="4908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>
                <a:latin typeface="Cambria" panose="02040503050406030204" pitchFamily="18" charset="0"/>
              </a:rPr>
              <a:t>Đọc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bài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thơ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và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trả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lời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câu</a:t>
            </a:r>
            <a:r>
              <a:rPr lang="en-US" sz="2800" b="1" i="1" dirty="0">
                <a:latin typeface="Cambria" panose="02040503050406030204" pitchFamily="18" charset="0"/>
              </a:rPr>
              <a:t> </a:t>
            </a:r>
            <a:r>
              <a:rPr lang="en-US" sz="2800" b="1" i="1" dirty="0" err="1">
                <a:latin typeface="Cambria" panose="02040503050406030204" pitchFamily="18" charset="0"/>
              </a:rPr>
              <a:t>hỏi</a:t>
            </a:r>
            <a:r>
              <a:rPr lang="en-US" sz="2800" b="1" i="1" dirty="0">
                <a:latin typeface="Cambria" panose="02040503050406030204" pitchFamily="18" charset="0"/>
              </a:rPr>
              <a:t>:</a:t>
            </a:r>
            <a:endParaRPr lang="en-US" sz="2800" i="1" dirty="0">
              <a:latin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9B177C-44E7-08D5-54D6-1433A958116E}"/>
              </a:ext>
            </a:extLst>
          </p:cNvPr>
          <p:cNvSpPr txBox="1"/>
          <p:nvPr/>
        </p:nvSpPr>
        <p:spPr>
          <a:xfrm>
            <a:off x="136502" y="1995251"/>
            <a:ext cx="3129703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300" b="0" i="0" dirty="0">
                <a:effectLst/>
                <a:latin typeface="Cambria" panose="02040503050406030204" pitchFamily="18" charset="0"/>
              </a:rPr>
              <a:t>Những đêm hè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Khi ve ve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Đã ngủ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Tôi lắng nghe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Trên đường Trần Phú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Tiếng chổi tre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Xao xác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Hàng me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Tiếng chổi tre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Đêm hè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Quét rác...</a:t>
            </a:r>
            <a:endParaRPr lang="en-US" sz="2300" dirty="0">
              <a:latin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BFEA82-4342-BF7A-2F59-3315F334E713}"/>
              </a:ext>
            </a:extLst>
          </p:cNvPr>
          <p:cNvSpPr txBox="1"/>
          <p:nvPr/>
        </p:nvSpPr>
        <p:spPr>
          <a:xfrm>
            <a:off x="3266205" y="1979513"/>
            <a:ext cx="3372197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300" b="0" i="0" dirty="0">
                <a:effectLst/>
                <a:latin typeface="Cambria" panose="02040503050406030204" pitchFamily="18" charset="0"/>
              </a:rPr>
              <a:t>Những đêm đông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Khi cơn giông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Vừa tắt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Tôi đứng trông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Trên đường lặng ngắt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Chị lao công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Như sắt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Như đồng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Chị lao công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Đêm đông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Quét rác...</a:t>
            </a:r>
            <a:endParaRPr lang="en-US" sz="2300" dirty="0">
              <a:latin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191810-5641-7902-9F5C-28EF31ABA9C5}"/>
              </a:ext>
            </a:extLst>
          </p:cNvPr>
          <p:cNvSpPr txBox="1"/>
          <p:nvPr/>
        </p:nvSpPr>
        <p:spPr>
          <a:xfrm>
            <a:off x="6432538" y="1979513"/>
            <a:ext cx="2817762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300" b="0" i="0" dirty="0">
                <a:effectLst/>
                <a:latin typeface="Cambria" panose="02040503050406030204" pitchFamily="18" charset="0"/>
              </a:rPr>
              <a:t>Sáng mai ra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Gánh hàng hoa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Xuống chợ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Hoa Ngọc Hà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Trên đường rực nở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Hương bay xa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Thơm ngát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Đường ta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Nhớ nghe hoa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Người quét rác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Đêm qua.</a:t>
            </a:r>
            <a:endParaRPr lang="en-US" sz="2300" dirty="0">
              <a:latin typeface="Cambria" panose="0204050305040603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56FD86-5EA6-D3F7-1D81-FB6ED7BB0D29}"/>
              </a:ext>
            </a:extLst>
          </p:cNvPr>
          <p:cNvSpPr txBox="1"/>
          <p:nvPr/>
        </p:nvSpPr>
        <p:spPr>
          <a:xfrm>
            <a:off x="9099342" y="1979513"/>
            <a:ext cx="312970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300" b="0" i="0" dirty="0">
                <a:effectLst/>
                <a:latin typeface="Cambria" panose="02040503050406030204" pitchFamily="18" charset="0"/>
              </a:rPr>
              <a:t>Những đêm hè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Khi ve ve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Đã ngủ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Tôi lắng nghe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Trên đường Trần Phú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Tiếng chổi tre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Xao xác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Hàng me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Tiếng chổi tre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Đêm hè</a:t>
            </a:r>
            <a:r>
              <a:rPr lang="vi-VN" sz="2300" dirty="0">
                <a:latin typeface="Cambria" panose="02040503050406030204" pitchFamily="18" charset="0"/>
              </a:rPr>
              <a:t/>
            </a:r>
            <a:br>
              <a:rPr lang="vi-VN" sz="2300" dirty="0">
                <a:latin typeface="Cambria" panose="02040503050406030204" pitchFamily="18" charset="0"/>
              </a:rPr>
            </a:br>
            <a:r>
              <a:rPr lang="vi-VN" sz="2300" b="0" i="0" dirty="0">
                <a:effectLst/>
                <a:latin typeface="Cambria" panose="02040503050406030204" pitchFamily="18" charset="0"/>
              </a:rPr>
              <a:t>Quét rác...</a:t>
            </a:r>
            <a:endParaRPr lang="en-US" sz="2300" b="0" i="0" dirty="0">
              <a:effectLst/>
              <a:latin typeface="Cambria" panose="02040503050406030204" pitchFamily="18" charset="0"/>
            </a:endParaRPr>
          </a:p>
          <a:p>
            <a:pPr algn="r"/>
            <a:r>
              <a:rPr lang="en-US" sz="2300" dirty="0">
                <a:latin typeface="Cambria" panose="02040503050406030204" pitchFamily="18" charset="0"/>
              </a:rPr>
              <a:t> (</a:t>
            </a:r>
            <a:r>
              <a:rPr lang="en-US" sz="2300" dirty="0" err="1">
                <a:latin typeface="Cambria" panose="02040503050406030204" pitchFamily="18" charset="0"/>
              </a:rPr>
              <a:t>Tố</a:t>
            </a:r>
            <a:r>
              <a:rPr lang="en-US" sz="2300" dirty="0">
                <a:latin typeface="Cambria" panose="02040503050406030204" pitchFamily="18" charset="0"/>
              </a:rPr>
              <a:t> </a:t>
            </a:r>
            <a:r>
              <a:rPr lang="en-US" sz="2300" dirty="0" err="1">
                <a:latin typeface="Cambria" panose="02040503050406030204" pitchFamily="18" charset="0"/>
              </a:rPr>
              <a:t>Hữu</a:t>
            </a:r>
            <a:r>
              <a:rPr lang="en-US" sz="2300" dirty="0">
                <a:latin typeface="Cambria" panose="02040503050406030204" pitchFamily="18" charset="0"/>
              </a:rPr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DC157F-99A2-FB47-0EB7-9727650D3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205" y="1078409"/>
            <a:ext cx="6066046" cy="11766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C477DC-D3BA-DED8-4D87-91C213041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99" y="-164618"/>
            <a:ext cx="1201016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221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1" grpId="0"/>
      <p:bldP spid="1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99709-3640-AE93-26D7-1E9C5A84A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40" y="31792"/>
            <a:ext cx="6782160" cy="62116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69C3E4-4A4F-1D24-0F34-E235854B580A}"/>
              </a:ext>
            </a:extLst>
          </p:cNvPr>
          <p:cNvSpPr txBox="1"/>
          <p:nvPr/>
        </p:nvSpPr>
        <p:spPr>
          <a:xfrm>
            <a:off x="229281" y="1354709"/>
            <a:ext cx="49089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Cambria" panose="02040503050406030204" pitchFamily="18" charset="0"/>
              </a:rPr>
              <a:t>- </a:t>
            </a:r>
            <a:r>
              <a:rPr lang="en-US" sz="3200" b="1" dirty="0" err="1">
                <a:latin typeface="Cambria" panose="02040503050406030204" pitchFamily="18" charset="0"/>
              </a:rPr>
              <a:t>Việc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làm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chị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lao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công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giúp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ích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gì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cuộc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sống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chúng</a:t>
            </a:r>
            <a:r>
              <a:rPr lang="en-US" sz="3200" b="1" dirty="0">
                <a:latin typeface="Cambria" panose="02040503050406030204" pitchFamily="18" charset="0"/>
              </a:rPr>
              <a:t> ta?</a:t>
            </a: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BB75C7-196A-D27F-1FFD-08BE36011A0D}"/>
              </a:ext>
            </a:extLst>
          </p:cNvPr>
          <p:cNvSpPr txBox="1"/>
          <p:nvPr/>
        </p:nvSpPr>
        <p:spPr>
          <a:xfrm>
            <a:off x="229280" y="3148802"/>
            <a:ext cx="49089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latin typeface="Cambria" panose="02040503050406030204" pitchFamily="18" charset="0"/>
              </a:rPr>
              <a:t>Hãy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kể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thêm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một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số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công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việc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người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lao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động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khác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mà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em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biết</a:t>
            </a:r>
            <a:r>
              <a:rPr lang="en-US" sz="3200" b="1" dirty="0">
                <a:latin typeface="Cambria" panose="02040503050406030204" pitchFamily="18" charset="0"/>
              </a:rPr>
              <a:t>. </a:t>
            </a:r>
            <a:r>
              <a:rPr lang="en-US" sz="3200" b="1" dirty="0" err="1">
                <a:latin typeface="Cambria" panose="02040503050406030204" pitchFamily="18" charset="0"/>
              </a:rPr>
              <a:t>Những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công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việc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đó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có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đóng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góp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gì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xã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hội</a:t>
            </a:r>
            <a:r>
              <a:rPr lang="en-US" sz="3200" b="1" dirty="0">
                <a:latin typeface="Cambria" panose="02040503050406030204" pitchFamily="18" charset="0"/>
              </a:rPr>
              <a:t>?</a:t>
            </a:r>
            <a:endParaRPr lang="en-US" sz="3200" dirty="0">
              <a:latin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53C770-67FE-912F-99AB-BD315B819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792"/>
            <a:ext cx="12985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752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58D89E-FF92-E7C9-8158-79DF4C785AA6}"/>
              </a:ext>
            </a:extLst>
          </p:cNvPr>
          <p:cNvSpPr txBox="1"/>
          <p:nvPr/>
        </p:nvSpPr>
        <p:spPr>
          <a:xfrm>
            <a:off x="1043958" y="137172"/>
            <a:ext cx="10876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mbria" panose="02040503050406030204" pitchFamily="18" charset="0"/>
              </a:rPr>
              <a:t>Việc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làm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chị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lao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công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giúp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ích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gì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cho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cuộc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sống</a:t>
            </a:r>
            <a:endParaRPr lang="en-US" sz="3200" b="1" dirty="0">
              <a:latin typeface="Cambria" panose="02040503050406030204" pitchFamily="18" charset="0"/>
            </a:endParaRPr>
          </a:p>
          <a:p>
            <a:pPr algn="ctr"/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của</a:t>
            </a:r>
            <a:r>
              <a:rPr lang="en-US" sz="3200" b="1" dirty="0"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</a:rPr>
              <a:t>chúng</a:t>
            </a:r>
            <a:r>
              <a:rPr lang="en-US" sz="3200" b="1" dirty="0">
                <a:latin typeface="Cambria" panose="02040503050406030204" pitchFamily="18" charset="0"/>
              </a:rPr>
              <a:t> ta?</a:t>
            </a:r>
            <a:endParaRPr lang="en-US" sz="3200" dirty="0">
              <a:latin typeface="Cambria" panose="020405030504060302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5C0823-04A5-41B0-B9BD-BD8A13B51542}"/>
              </a:ext>
            </a:extLst>
          </p:cNvPr>
          <p:cNvGrpSpPr/>
          <p:nvPr/>
        </p:nvGrpSpPr>
        <p:grpSpPr>
          <a:xfrm>
            <a:off x="271519" y="1319419"/>
            <a:ext cx="7459317" cy="4524315"/>
            <a:chOff x="271519" y="1542906"/>
            <a:chExt cx="7459317" cy="452431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9E507688-3E36-43A6-A034-7FA570ADCEC3}"/>
                </a:ext>
              </a:extLst>
            </p:cNvPr>
            <p:cNvSpPr/>
            <p:nvPr/>
          </p:nvSpPr>
          <p:spPr>
            <a:xfrm>
              <a:off x="271519" y="1542906"/>
              <a:ext cx="7459317" cy="452431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18B6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1D50A5-9CA9-2AC4-D0B7-3B6CF9D0FB13}"/>
                </a:ext>
              </a:extLst>
            </p:cNvPr>
            <p:cNvSpPr txBox="1"/>
            <p:nvPr/>
          </p:nvSpPr>
          <p:spPr>
            <a:xfrm>
              <a:off x="404523" y="1542906"/>
              <a:ext cx="7093557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dirty="0">
                  <a:latin typeface="Cambria" panose="02040503050406030204" pitchFamily="18" charset="0"/>
                </a:rPr>
                <a:t>   Khi </a:t>
              </a:r>
              <a:r>
                <a:rPr lang="en-US" sz="3600" dirty="0" err="1">
                  <a:latin typeface="Cambria" panose="02040503050406030204" pitchFamily="18" charset="0"/>
                </a:rPr>
                <a:t>mọi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người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đã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ngủ</a:t>
              </a:r>
              <a:r>
                <a:rPr lang="en-US" sz="3600" dirty="0">
                  <a:latin typeface="Cambria" panose="02040503050406030204" pitchFamily="18" charset="0"/>
                </a:rPr>
                <a:t>, </a:t>
              </a:r>
              <a:r>
                <a:rPr lang="en-US" sz="3600" dirty="0" err="1">
                  <a:latin typeface="Cambria" panose="02040503050406030204" pitchFamily="18" charset="0"/>
                </a:rPr>
                <a:t>chị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lao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công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vẫn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cần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mẫn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quét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rác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trên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đường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phố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trong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những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đêm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hè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vắng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lặng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và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những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đêm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đông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giá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rét</a:t>
              </a:r>
              <a:r>
                <a:rPr lang="en-US" sz="3600" dirty="0">
                  <a:latin typeface="Cambria" panose="02040503050406030204" pitchFamily="18" charset="0"/>
                </a:rPr>
                <a:t>. </a:t>
              </a:r>
              <a:r>
                <a:rPr lang="en-US" sz="3600" dirty="0" err="1">
                  <a:latin typeface="Cambria" panose="02040503050406030204" pitchFamily="18" charset="0"/>
                </a:rPr>
                <a:t>Việc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làm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của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chị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lao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công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góp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phần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giữ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sạch</a:t>
              </a:r>
              <a:r>
                <a:rPr lang="en-US" sz="3600" dirty="0">
                  <a:latin typeface="Cambria" panose="02040503050406030204" pitchFamily="18" charset="0"/>
                </a:rPr>
                <a:t>, </a:t>
              </a:r>
              <a:r>
                <a:rPr lang="en-US" sz="3600" dirty="0" err="1">
                  <a:latin typeface="Cambria" panose="02040503050406030204" pitchFamily="18" charset="0"/>
                </a:rPr>
                <a:t>đẹp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đường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phố</a:t>
              </a:r>
              <a:r>
                <a:rPr lang="en-US" sz="3600" dirty="0">
                  <a:latin typeface="Cambria" panose="02040503050406030204" pitchFamily="18" charset="0"/>
                </a:rPr>
                <a:t>. </a:t>
              </a:r>
              <a:r>
                <a:rPr lang="en-US" sz="3600" dirty="0" err="1">
                  <a:latin typeface="Cambria" panose="02040503050406030204" pitchFamily="18" charset="0"/>
                </a:rPr>
                <a:t>Bởi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vậy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chúng</a:t>
              </a:r>
              <a:r>
                <a:rPr lang="en-US" sz="3600" dirty="0">
                  <a:latin typeface="Cambria" panose="02040503050406030204" pitchFamily="18" charset="0"/>
                </a:rPr>
                <a:t> ta </a:t>
              </a:r>
              <a:r>
                <a:rPr lang="en-US" sz="3600" dirty="0" err="1">
                  <a:latin typeface="Cambria" panose="02040503050406030204" pitchFamily="18" charset="0"/>
                </a:rPr>
                <a:t>cần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biết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ơn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việc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làm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của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chị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lao</a:t>
              </a:r>
              <a:r>
                <a:rPr lang="en-US" sz="3600" dirty="0">
                  <a:latin typeface="Cambria" panose="02040503050406030204" pitchFamily="18" charset="0"/>
                </a:rPr>
                <a:t> </a:t>
              </a:r>
              <a:r>
                <a:rPr lang="en-US" sz="3600" dirty="0" err="1">
                  <a:latin typeface="Cambria" panose="02040503050406030204" pitchFamily="18" charset="0"/>
                </a:rPr>
                <a:t>công</a:t>
              </a:r>
              <a:r>
                <a:rPr lang="en-US" sz="36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0B51DB1C-6AC2-92DB-1E9F-78A58441CF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" r="55222"/>
          <a:stretch/>
        </p:blipFill>
        <p:spPr>
          <a:xfrm>
            <a:off x="8580039" y="812286"/>
            <a:ext cx="2858922" cy="55385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65F4BAA-D921-979B-5F1D-3338F0BE8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19" y="-52754"/>
            <a:ext cx="1298561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754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DJUSTMENTS" val="25.83803"/>
  <p:tag name="SHADOWSIZE" val="10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19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F7AC52"/>
      </a:accent1>
      <a:accent2>
        <a:srgbClr val="62BE8D"/>
      </a:accent2>
      <a:accent3>
        <a:srgbClr val="F7AC52"/>
      </a:accent3>
      <a:accent4>
        <a:srgbClr val="62BE8D"/>
      </a:accent4>
      <a:accent5>
        <a:srgbClr val="F7AC52"/>
      </a:accent5>
      <a:accent6>
        <a:srgbClr val="62BE8D"/>
      </a:accent6>
      <a:hlink>
        <a:srgbClr val="F7AC52"/>
      </a:hlink>
      <a:folHlink>
        <a:srgbClr val="62BE8D"/>
      </a:folHlink>
    </a:clrScheme>
    <a:fontScheme name="自定义 9">
      <a:majorFont>
        <a:latin typeface="字魂58号-创中黑"/>
        <a:ea typeface="思源黑体 CN Medium"/>
        <a:cs typeface=""/>
      </a:majorFont>
      <a:minorFont>
        <a:latin typeface="字魂58号-创中黑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732</Words>
  <Application>Microsoft Office PowerPoint</Application>
  <PresentationFormat>Widescreen</PresentationFormat>
  <Paragraphs>76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SVN-Newton</vt:lpstr>
      <vt:lpstr>SVN-Ready</vt:lpstr>
      <vt:lpstr>Calibri Light</vt:lpstr>
      <vt:lpstr>Times New Roman</vt:lpstr>
      <vt:lpstr>#9Slide07 HoneyCream</vt:lpstr>
      <vt:lpstr>Wingdings</vt:lpstr>
      <vt:lpstr>字魂58号-创中黑</vt:lpstr>
      <vt:lpstr>思源黑体 CN Normal</vt:lpstr>
      <vt:lpstr>Calibri</vt:lpstr>
      <vt:lpstr>Vogue-ExtraBold</vt:lpstr>
      <vt:lpstr>微软雅黑</vt:lpstr>
      <vt:lpstr>思源黑体 CN Medium</vt:lpstr>
      <vt:lpstr>Arial</vt:lpstr>
      <vt:lpstr>Cambria</vt:lpstr>
      <vt:lpstr>Office Theme</vt:lpstr>
      <vt:lpstr>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TH59</dc:subject>
  <dc:creator>KHANHHUYEN</dc:creator>
  <cp:keywords>MNT;MANGNONTEAM</cp:keywords>
  <dc:description>TH59</dc:description>
  <cp:lastModifiedBy>Nguyễn Thị Hồng Linh</cp:lastModifiedBy>
  <cp:revision>TH59</cp:revision>
  <dcterms:created xsi:type="dcterms:W3CDTF">2023-06-16T09:14:20Z</dcterms:created>
  <dcterms:modified xsi:type="dcterms:W3CDTF">2023-07-26T03:21:47Z</dcterms:modified>
</cp:coreProperties>
</file>