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9"/>
  </p:notesMasterIdLst>
  <p:sldIdLst>
    <p:sldId id="257" r:id="rId2"/>
    <p:sldId id="259" r:id="rId3"/>
    <p:sldId id="292" r:id="rId4"/>
    <p:sldId id="291" r:id="rId5"/>
    <p:sldId id="278" r:id="rId6"/>
    <p:sldId id="293" r:id="rId7"/>
    <p:sldId id="279" r:id="rId8"/>
    <p:sldId id="281" r:id="rId9"/>
    <p:sldId id="280" r:id="rId10"/>
    <p:sldId id="283" r:id="rId11"/>
    <p:sldId id="284" r:id="rId12"/>
    <p:sldId id="289" r:id="rId13"/>
    <p:sldId id="288" r:id="rId14"/>
    <p:sldId id="285" r:id="rId15"/>
    <p:sldId id="286" r:id="rId16"/>
    <p:sldId id="287" r:id="rId17"/>
    <p:sldId id="290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等线 Light" panose="020B0604020202020204" charset="-122"/>
      <p:regular r:id="rId24"/>
    </p:embeddedFont>
    <p:embeddedFont>
      <p:font typeface="等线" panose="020B0604020202020204" charset="-122"/>
      <p:regular r:id="rId25"/>
    </p:embeddedFont>
    <p:embeddedFont>
      <p:font typeface="#9Slide07 IcielHelena" pitchFamily="2" charset="-93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B47F"/>
    <a:srgbClr val="D7372E"/>
    <a:srgbClr val="28A7E1"/>
    <a:srgbClr val="415A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8E29B7-2D18-4F51-AA5A-E7C26DF4EF7B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1266F3-FD20-4F26-AF13-DB48FF2C3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032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thẻ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biết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kết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chẵn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lẻ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66F3-FD20-4F26-AF13-DB48FF2C3F6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694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3318FFA7-8F4E-4EF7-9451-540149B4F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3CADD4-29CD-4CEA-95F8-B7CE24E0E64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704A3D62-E307-45BB-81D0-3A3719906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75F63401-68DA-4308-9200-C8F197131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5D1807-7720-4CD7-94FE-EE6143E122B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18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24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248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60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6908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D44B9E05-14DC-4278-845A-148B31C1C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8542A17F-71E4-4CAC-8ADF-47918B073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6C331FB-F904-44A4-A5B7-9787E2ACF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3CADD4-29CD-4CEA-95F8-B7CE24E0E64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78C3BCD-AA03-4D7D-8B75-46FB8A621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A867503-77E0-4B22-B292-55BD68ACE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5D1807-7720-4CD7-94FE-EE6143E122B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"/>
          <a:stretch/>
        </p:blipFill>
        <p:spPr>
          <a:xfrm>
            <a:off x="0" y="-6350"/>
            <a:ext cx="12192000" cy="686435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 flipV="1">
            <a:off x="377368" y="365125"/>
            <a:ext cx="11509831" cy="6166304"/>
            <a:chOff x="-943429" y="-2653878"/>
            <a:chExt cx="9129486" cy="4630058"/>
          </a:xfrm>
        </p:grpSpPr>
        <p:sp>
          <p:nvSpPr>
            <p:cNvPr id="14" name="矩形 13"/>
            <p:cNvSpPr/>
            <p:nvPr/>
          </p:nvSpPr>
          <p:spPr>
            <a:xfrm>
              <a:off x="-943429" y="-2653878"/>
              <a:ext cx="9129486" cy="4630058"/>
            </a:xfrm>
            <a:prstGeom prst="rect">
              <a:avLst/>
            </a:prstGeom>
            <a:solidFill>
              <a:srgbClr val="FFB8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-748660" y="-2515040"/>
              <a:ext cx="8760545" cy="42911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1812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microsoft.com/office/2007/relationships/hdphoto" Target="../media/hdphoto1.wdp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29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1.wav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9.pn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9.pn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9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microsoft.com/office/2007/relationships/hdphoto" Target="../media/hdphoto1.wdp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8.png"/><Relationship Id="rId16" Type="http://schemas.openxmlformats.org/officeDocument/2006/relationships/image" Target="../media/image14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9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"/>
          <a:stretch/>
        </p:blipFill>
        <p:spPr>
          <a:xfrm>
            <a:off x="0" y="-6350"/>
            <a:ext cx="12192000" cy="68643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438" y="630693"/>
            <a:ext cx="8913124" cy="55966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42"/>
          <a:stretch/>
        </p:blipFill>
        <p:spPr>
          <a:xfrm>
            <a:off x="8215169" y="838200"/>
            <a:ext cx="3976831" cy="6019800"/>
          </a:xfrm>
          <a:custGeom>
            <a:avLst/>
            <a:gdLst>
              <a:gd name="connsiteX0" fmla="*/ 0 w 3976831"/>
              <a:gd name="connsiteY0" fmla="*/ 0 h 6019800"/>
              <a:gd name="connsiteX1" fmla="*/ 579204 w 3976831"/>
              <a:gd name="connsiteY1" fmla="*/ 0 h 6019800"/>
              <a:gd name="connsiteX2" fmla="*/ 474613 w 3976831"/>
              <a:gd name="connsiteY2" fmla="*/ 143429 h 6019800"/>
              <a:gd name="connsiteX3" fmla="*/ 204931 w 3976831"/>
              <a:gd name="connsiteY3" fmla="*/ 1225550 h 6019800"/>
              <a:gd name="connsiteX4" fmla="*/ 1125681 w 3976831"/>
              <a:gd name="connsiteY4" fmla="*/ 2755900 h 6019800"/>
              <a:gd name="connsiteX5" fmla="*/ 2046431 w 3976831"/>
              <a:gd name="connsiteY5" fmla="*/ 1225550 h 6019800"/>
              <a:gd name="connsiteX6" fmla="*/ 1776750 w 3976831"/>
              <a:gd name="connsiteY6" fmla="*/ 143429 h 6019800"/>
              <a:gd name="connsiteX7" fmla="*/ 1672158 w 3976831"/>
              <a:gd name="connsiteY7" fmla="*/ 0 h 6019800"/>
              <a:gd name="connsiteX8" fmla="*/ 3976831 w 3976831"/>
              <a:gd name="connsiteY8" fmla="*/ 0 h 6019800"/>
              <a:gd name="connsiteX9" fmla="*/ 3976831 w 3976831"/>
              <a:gd name="connsiteY9" fmla="*/ 6019800 h 6019800"/>
              <a:gd name="connsiteX10" fmla="*/ 0 w 3976831"/>
              <a:gd name="connsiteY10" fmla="*/ 601980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76831" h="6019800">
                <a:moveTo>
                  <a:pt x="0" y="0"/>
                </a:moveTo>
                <a:lnTo>
                  <a:pt x="579204" y="0"/>
                </a:lnTo>
                <a:lnTo>
                  <a:pt x="474613" y="143429"/>
                </a:lnTo>
                <a:cubicBezTo>
                  <a:pt x="307990" y="420368"/>
                  <a:pt x="204931" y="802956"/>
                  <a:pt x="204931" y="1225550"/>
                </a:cubicBezTo>
                <a:cubicBezTo>
                  <a:pt x="204931" y="2070739"/>
                  <a:pt x="617165" y="2755900"/>
                  <a:pt x="1125681" y="2755900"/>
                </a:cubicBezTo>
                <a:cubicBezTo>
                  <a:pt x="1634197" y="2755900"/>
                  <a:pt x="2046431" y="2070739"/>
                  <a:pt x="2046431" y="1225550"/>
                </a:cubicBezTo>
                <a:cubicBezTo>
                  <a:pt x="2046431" y="802956"/>
                  <a:pt x="1943372" y="420368"/>
                  <a:pt x="1776750" y="143429"/>
                </a:cubicBezTo>
                <a:lnTo>
                  <a:pt x="1672158" y="0"/>
                </a:lnTo>
                <a:lnTo>
                  <a:pt x="3976831" y="0"/>
                </a:lnTo>
                <a:lnTo>
                  <a:pt x="3976831" y="6019800"/>
                </a:lnTo>
                <a:lnTo>
                  <a:pt x="0" y="6019800"/>
                </a:lnTo>
                <a:close/>
              </a:path>
            </a:pathLst>
          </a:cu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63" r="15270" b="54219"/>
          <a:stretch/>
        </p:blipFill>
        <p:spPr>
          <a:xfrm>
            <a:off x="8994802" y="-381000"/>
            <a:ext cx="1841500" cy="2755900"/>
          </a:xfrm>
          <a:custGeom>
            <a:avLst/>
            <a:gdLst>
              <a:gd name="connsiteX0" fmla="*/ 374273 w 1841500"/>
              <a:gd name="connsiteY0" fmla="*/ 0 h 2755900"/>
              <a:gd name="connsiteX1" fmla="*/ 1467228 w 1841500"/>
              <a:gd name="connsiteY1" fmla="*/ 0 h 2755900"/>
              <a:gd name="connsiteX2" fmla="*/ 1571819 w 1841500"/>
              <a:gd name="connsiteY2" fmla="*/ 143429 h 2755900"/>
              <a:gd name="connsiteX3" fmla="*/ 1841500 w 1841500"/>
              <a:gd name="connsiteY3" fmla="*/ 1225550 h 2755900"/>
              <a:gd name="connsiteX4" fmla="*/ 920750 w 1841500"/>
              <a:gd name="connsiteY4" fmla="*/ 2755900 h 2755900"/>
              <a:gd name="connsiteX5" fmla="*/ 0 w 1841500"/>
              <a:gd name="connsiteY5" fmla="*/ 1225550 h 2755900"/>
              <a:gd name="connsiteX6" fmla="*/ 269682 w 1841500"/>
              <a:gd name="connsiteY6" fmla="*/ 143429 h 275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1500" h="2755900">
                <a:moveTo>
                  <a:pt x="374273" y="0"/>
                </a:moveTo>
                <a:lnTo>
                  <a:pt x="1467228" y="0"/>
                </a:lnTo>
                <a:lnTo>
                  <a:pt x="1571819" y="143429"/>
                </a:lnTo>
                <a:cubicBezTo>
                  <a:pt x="1738442" y="420368"/>
                  <a:pt x="1841500" y="802956"/>
                  <a:pt x="1841500" y="1225550"/>
                </a:cubicBezTo>
                <a:cubicBezTo>
                  <a:pt x="1841500" y="2070739"/>
                  <a:pt x="1429266" y="2755900"/>
                  <a:pt x="920750" y="2755900"/>
                </a:cubicBezTo>
                <a:cubicBezTo>
                  <a:pt x="412234" y="2755900"/>
                  <a:pt x="0" y="2070739"/>
                  <a:pt x="0" y="1225550"/>
                </a:cubicBezTo>
                <a:cubicBezTo>
                  <a:pt x="0" y="802956"/>
                  <a:pt x="103059" y="420368"/>
                  <a:pt x="269682" y="143429"/>
                </a:cubicBezTo>
                <a:close/>
              </a:path>
            </a:pathLst>
          </a:cu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55" r="73021"/>
          <a:stretch/>
        </p:blipFill>
        <p:spPr>
          <a:xfrm flipH="1">
            <a:off x="315473" y="235878"/>
            <a:ext cx="3289300" cy="2551325"/>
          </a:xfrm>
          <a:prstGeom prst="rect">
            <a:avLst/>
          </a:prstGeom>
        </p:spPr>
      </p:pic>
      <p:pic>
        <p:nvPicPr>
          <p:cNvPr id="16" name="图片 38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24" b="67663"/>
          <a:stretch/>
        </p:blipFill>
        <p:spPr>
          <a:xfrm>
            <a:off x="-573750" y="3308595"/>
            <a:ext cx="3403531" cy="369508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570309" y="2746199"/>
            <a:ext cx="1246646" cy="2905527"/>
            <a:chOff x="8991956" y="2811960"/>
            <a:chExt cx="1046371" cy="2611973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73" t="4566" r="52477" b="64739"/>
            <a:stretch/>
          </p:blipFill>
          <p:spPr>
            <a:xfrm>
              <a:off x="8996538" y="2811960"/>
              <a:ext cx="571500" cy="935567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45" t="3872" r="7199" b="65850"/>
            <a:stretch/>
          </p:blipFill>
          <p:spPr>
            <a:xfrm>
              <a:off x="9362051" y="3117453"/>
              <a:ext cx="676276" cy="996136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90" t="34117" r="49877" b="35405"/>
            <a:stretch/>
          </p:blipFill>
          <p:spPr>
            <a:xfrm>
              <a:off x="8991956" y="3664696"/>
              <a:ext cx="666361" cy="874120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05" t="33834" r="3755" b="39499"/>
            <a:stretch/>
          </p:blipFill>
          <p:spPr>
            <a:xfrm>
              <a:off x="9295343" y="4101756"/>
              <a:ext cx="622165" cy="670597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46" t="64797" r="50421" b="7055"/>
            <a:stretch/>
          </p:blipFill>
          <p:spPr>
            <a:xfrm>
              <a:off x="9316294" y="4520170"/>
              <a:ext cx="684957" cy="903763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1697993" y="1923347"/>
            <a:ext cx="1576031" cy="2887565"/>
            <a:chOff x="2070539" y="2430203"/>
            <a:chExt cx="1576031" cy="288756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088" b="65434"/>
            <a:stretch/>
          </p:blipFill>
          <p:spPr>
            <a:xfrm>
              <a:off x="2265058" y="2430203"/>
              <a:ext cx="850351" cy="1016646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6" t="33871" r="71782" b="35295"/>
            <a:stretch/>
          </p:blipFill>
          <p:spPr>
            <a:xfrm>
              <a:off x="2580768" y="3414209"/>
              <a:ext cx="712490" cy="930428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986" t="32798" r="27308" b="39202"/>
            <a:stretch/>
          </p:blipFill>
          <p:spPr>
            <a:xfrm>
              <a:off x="2206427" y="4015654"/>
              <a:ext cx="845960" cy="999195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12" t="64353" r="71458" b="7054"/>
            <a:stretch/>
          </p:blipFill>
          <p:spPr>
            <a:xfrm>
              <a:off x="2811594" y="4213998"/>
              <a:ext cx="834976" cy="1103770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73" t="2899" r="29143" b="66962"/>
            <a:stretch/>
          </p:blipFill>
          <p:spPr>
            <a:xfrm>
              <a:off x="2070539" y="2878442"/>
              <a:ext cx="706836" cy="964676"/>
            </a:xfrm>
            <a:prstGeom prst="rect">
              <a:avLst/>
            </a:prstGeom>
          </p:spPr>
        </p:pic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9538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994802" y="3425825"/>
            <a:ext cx="2883328" cy="361841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112" y="-79777"/>
            <a:ext cx="1452746" cy="14527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2F2ED08-C2F6-E627-AB9E-7C83FBA77D33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87245" b="74275"/>
          <a:stretch/>
        </p:blipFill>
        <p:spPr>
          <a:xfrm>
            <a:off x="0" y="1767784"/>
            <a:ext cx="9420594" cy="548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9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27520" y="545563"/>
            <a:ext cx="10820167" cy="1247730"/>
            <a:chOff x="757317" y="-107600"/>
            <a:chExt cx="10820167" cy="1247730"/>
          </a:xfrm>
        </p:grpSpPr>
        <p:grpSp>
          <p:nvGrpSpPr>
            <p:cNvPr id="3" name="Group 2"/>
            <p:cNvGrpSpPr/>
            <p:nvPr/>
          </p:nvGrpSpPr>
          <p:grpSpPr>
            <a:xfrm>
              <a:off x="757317" y="40190"/>
              <a:ext cx="10820167" cy="1075258"/>
              <a:chOff x="611230" y="-3132"/>
              <a:chExt cx="10820167" cy="1075258"/>
            </a:xfrm>
          </p:grpSpPr>
          <p:sp>
            <p:nvSpPr>
              <p:cNvPr id="5" name="矩形 14"/>
              <p:cNvSpPr/>
              <p:nvPr/>
            </p:nvSpPr>
            <p:spPr>
              <a:xfrm>
                <a:off x="1028240" y="236656"/>
                <a:ext cx="10403157" cy="707348"/>
              </a:xfrm>
              <a:prstGeom prst="rect">
                <a:avLst/>
              </a:prstGeom>
              <a:solidFill>
                <a:srgbClr val="28A7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	</a:t>
                </a:r>
                <a:r>
                  <a:rPr kumimoji="0" lang="en-US" altLang="zh-CN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Nêu</a:t>
                </a:r>
                <a:r>
                  <a:rPr kumimoji="0" lang="en-US" altLang="zh-CN" sz="3600" b="1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kumimoji="0" lang="en-US" altLang="zh-CN" sz="3600" b="1" i="0" u="none" strike="noStrike" kern="1200" cap="none" spc="0" normalizeH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các</a:t>
                </a:r>
                <a:r>
                  <a:rPr kumimoji="0" lang="en-US" altLang="zh-CN" sz="3600" b="1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kumimoji="0" lang="en-US" altLang="zh-CN" sz="3600" b="1" i="0" u="none" strike="noStrike" kern="1200" cap="none" spc="0" normalizeH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số</a:t>
                </a:r>
                <a:r>
                  <a:rPr kumimoji="0" lang="en-US" altLang="zh-CN" sz="3600" b="1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kumimoji="0" lang="en-US" altLang="zh-CN" sz="3600" b="1" i="0" u="none" strike="noStrike" kern="1200" cap="none" spc="0" normalizeH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chẵn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,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số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lẻ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trên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tia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số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dưới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đây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.</a:t>
                </a:r>
                <a:endPara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endParaRPr>
              </a:p>
            </p:txBody>
          </p:sp>
          <p:pic>
            <p:nvPicPr>
              <p:cNvPr id="6" name="图片 1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6055" r="73021"/>
              <a:stretch/>
            </p:blipFill>
            <p:spPr>
              <a:xfrm rot="6391288" flipH="1">
                <a:off x="490610" y="117488"/>
                <a:ext cx="1075258" cy="834017"/>
              </a:xfrm>
              <a:prstGeom prst="rect">
                <a:avLst/>
              </a:prstGeom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73" t="2899" r="29143" b="66962"/>
            <a:stretch/>
          </p:blipFill>
          <p:spPr>
            <a:xfrm rot="882205">
              <a:off x="1563532" y="-107600"/>
              <a:ext cx="914235" cy="1247730"/>
            </a:xfrm>
            <a:prstGeom prst="rect">
              <a:avLst/>
            </a:prstGeom>
          </p:spPr>
        </p:pic>
      </p:grp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73" t="4566" r="52477" b="64739"/>
          <a:stretch/>
        </p:blipFill>
        <p:spPr>
          <a:xfrm>
            <a:off x="1708610" y="3613110"/>
            <a:ext cx="373923" cy="5715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45" t="3872" r="7199" b="65850"/>
          <a:stretch/>
        </p:blipFill>
        <p:spPr>
          <a:xfrm>
            <a:off x="3265563" y="3333034"/>
            <a:ext cx="442476" cy="60853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0" t="34117" r="49877" b="35405"/>
          <a:stretch/>
        </p:blipFill>
        <p:spPr>
          <a:xfrm>
            <a:off x="4809142" y="2898097"/>
            <a:ext cx="490465" cy="60071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05" t="33834" r="3755" b="39499"/>
          <a:stretch/>
        </p:blipFill>
        <p:spPr>
          <a:xfrm>
            <a:off x="6438395" y="2833722"/>
            <a:ext cx="501994" cy="56902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6" t="64797" r="50421" b="7055"/>
          <a:stretch/>
        </p:blipFill>
        <p:spPr>
          <a:xfrm>
            <a:off x="8009279" y="3255961"/>
            <a:ext cx="448156" cy="55210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088" b="65434"/>
          <a:stretch/>
        </p:blipFill>
        <p:spPr>
          <a:xfrm>
            <a:off x="791509" y="3788875"/>
            <a:ext cx="590004" cy="70538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" t="33871" r="71782" b="35295"/>
          <a:stretch/>
        </p:blipFill>
        <p:spPr>
          <a:xfrm>
            <a:off x="3930573" y="3079724"/>
            <a:ext cx="499598" cy="63094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6" t="32798" r="27308" b="39202"/>
          <a:stretch/>
        </p:blipFill>
        <p:spPr>
          <a:xfrm>
            <a:off x="5607460" y="2524129"/>
            <a:ext cx="464577" cy="54872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2" t="64353" r="71458" b="7054"/>
          <a:stretch/>
        </p:blipFill>
        <p:spPr>
          <a:xfrm>
            <a:off x="7188833" y="3022705"/>
            <a:ext cx="458545" cy="60615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3" t="2899" r="29143" b="66962"/>
          <a:stretch/>
        </p:blipFill>
        <p:spPr>
          <a:xfrm>
            <a:off x="2439588" y="3445592"/>
            <a:ext cx="480705" cy="646800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8594448" y="3365255"/>
            <a:ext cx="756303" cy="664342"/>
            <a:chOff x="8532615" y="2758816"/>
            <a:chExt cx="756303" cy="664342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73" t="4566" r="52477" b="64739"/>
            <a:stretch/>
          </p:blipFill>
          <p:spPr>
            <a:xfrm>
              <a:off x="8532615" y="2851628"/>
              <a:ext cx="373923" cy="571530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088" b="65434"/>
            <a:stretch/>
          </p:blipFill>
          <p:spPr>
            <a:xfrm>
              <a:off x="8770858" y="2758816"/>
              <a:ext cx="518060" cy="661070"/>
            </a:xfrm>
            <a:prstGeom prst="rect">
              <a:avLst/>
            </a:prstGeom>
          </p:spPr>
        </p:pic>
      </p:grpSp>
      <p:grpSp>
        <p:nvGrpSpPr>
          <p:cNvPr id="59" name="Group 58"/>
          <p:cNvGrpSpPr/>
          <p:nvPr/>
        </p:nvGrpSpPr>
        <p:grpSpPr>
          <a:xfrm>
            <a:off x="9397137" y="3628864"/>
            <a:ext cx="667481" cy="585991"/>
            <a:chOff x="9294943" y="1948275"/>
            <a:chExt cx="667481" cy="585991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73" t="4566" r="52477" b="64739"/>
            <a:stretch/>
          </p:blipFill>
          <p:spPr>
            <a:xfrm>
              <a:off x="9294943" y="1962736"/>
              <a:ext cx="373923" cy="571530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73" t="4566" r="52477" b="64739"/>
            <a:stretch/>
          </p:blipFill>
          <p:spPr>
            <a:xfrm>
              <a:off x="9588501" y="1948275"/>
              <a:ext cx="373923" cy="571530"/>
            </a:xfrm>
            <a:prstGeom prst="rect">
              <a:avLst/>
            </a:prstGeom>
          </p:spPr>
        </p:pic>
      </p:grpSp>
      <p:grpSp>
        <p:nvGrpSpPr>
          <p:cNvPr id="62" name="Group 61"/>
          <p:cNvGrpSpPr/>
          <p:nvPr/>
        </p:nvGrpSpPr>
        <p:grpSpPr>
          <a:xfrm>
            <a:off x="10123234" y="3818958"/>
            <a:ext cx="724379" cy="608375"/>
            <a:chOff x="10075700" y="2773087"/>
            <a:chExt cx="724379" cy="608375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73" t="4566" r="52477" b="64739"/>
            <a:stretch/>
          </p:blipFill>
          <p:spPr>
            <a:xfrm>
              <a:off x="10075700" y="2809932"/>
              <a:ext cx="373923" cy="571530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73" t="2899" r="29143" b="66962"/>
            <a:stretch/>
          </p:blipFill>
          <p:spPr>
            <a:xfrm>
              <a:off x="10385538" y="2773087"/>
              <a:ext cx="414541" cy="591212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1144530" y="5142067"/>
            <a:ext cx="10149840" cy="62367"/>
            <a:chOff x="1080541" y="2930769"/>
            <a:chExt cx="5943600" cy="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1080541" y="2930769"/>
              <a:ext cx="457200" cy="0"/>
            </a:xfrm>
            <a:prstGeom prst="straightConnector1">
              <a:avLst/>
            </a:prstGeom>
            <a:ln w="38100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1537741" y="2930769"/>
              <a:ext cx="457200" cy="0"/>
            </a:xfrm>
            <a:prstGeom prst="straightConnector1">
              <a:avLst/>
            </a:prstGeom>
            <a:ln w="38100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1994941" y="2930769"/>
              <a:ext cx="457200" cy="0"/>
            </a:xfrm>
            <a:prstGeom prst="straightConnector1">
              <a:avLst/>
            </a:prstGeom>
            <a:ln w="38100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2452141" y="2930769"/>
              <a:ext cx="457200" cy="0"/>
            </a:xfrm>
            <a:prstGeom prst="straightConnector1">
              <a:avLst/>
            </a:prstGeom>
            <a:ln w="38100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2909341" y="2930769"/>
              <a:ext cx="457200" cy="0"/>
            </a:xfrm>
            <a:prstGeom prst="straightConnector1">
              <a:avLst/>
            </a:prstGeom>
            <a:ln w="38100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3366541" y="2930769"/>
              <a:ext cx="457200" cy="0"/>
            </a:xfrm>
            <a:prstGeom prst="straightConnector1">
              <a:avLst/>
            </a:prstGeom>
            <a:ln w="38100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3823741" y="2930769"/>
              <a:ext cx="457200" cy="0"/>
            </a:xfrm>
            <a:prstGeom prst="straightConnector1">
              <a:avLst/>
            </a:prstGeom>
            <a:ln w="38100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4280941" y="2930769"/>
              <a:ext cx="457200" cy="0"/>
            </a:xfrm>
            <a:prstGeom prst="straightConnector1">
              <a:avLst/>
            </a:prstGeom>
            <a:ln w="38100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4738141" y="2930769"/>
              <a:ext cx="457200" cy="0"/>
            </a:xfrm>
            <a:prstGeom prst="straightConnector1">
              <a:avLst/>
            </a:prstGeom>
            <a:ln w="38100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5195341" y="2930769"/>
              <a:ext cx="457200" cy="0"/>
            </a:xfrm>
            <a:prstGeom prst="straightConnector1">
              <a:avLst/>
            </a:prstGeom>
            <a:ln w="38100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5652541" y="2930769"/>
              <a:ext cx="457200" cy="0"/>
            </a:xfrm>
            <a:prstGeom prst="straightConnector1">
              <a:avLst/>
            </a:prstGeom>
            <a:ln w="38100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6109741" y="2930769"/>
              <a:ext cx="457200" cy="0"/>
            </a:xfrm>
            <a:prstGeom prst="straightConnector1">
              <a:avLst/>
            </a:prstGeom>
            <a:ln w="38100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6566941" y="2930769"/>
              <a:ext cx="457200" cy="0"/>
            </a:xfrm>
            <a:prstGeom prst="straightConnector1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3" name="Straight Arrow Connector 62"/>
          <p:cNvCxnSpPr/>
          <p:nvPr/>
        </p:nvCxnSpPr>
        <p:spPr>
          <a:xfrm flipV="1">
            <a:off x="1135239" y="4574992"/>
            <a:ext cx="0" cy="538480"/>
          </a:xfrm>
          <a:prstGeom prst="straightConnector1">
            <a:avLst/>
          </a:prstGeom>
          <a:ln w="19050">
            <a:prstDash val="sysDot"/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1925287" y="4327917"/>
            <a:ext cx="0" cy="785555"/>
          </a:xfrm>
          <a:prstGeom prst="straightConnector1">
            <a:avLst/>
          </a:prstGeom>
          <a:ln w="19050">
            <a:prstDash val="sysDot"/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V="1">
            <a:off x="2706044" y="4194266"/>
            <a:ext cx="0" cy="947802"/>
          </a:xfrm>
          <a:prstGeom prst="straightConnector1">
            <a:avLst/>
          </a:prstGeom>
          <a:ln w="19050">
            <a:prstDash val="sysDot"/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flipV="1">
            <a:off x="3491757" y="4014512"/>
            <a:ext cx="0" cy="1101520"/>
          </a:xfrm>
          <a:prstGeom prst="straightConnector1">
            <a:avLst/>
          </a:prstGeom>
          <a:ln w="19050">
            <a:prstDash val="sysDot"/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V="1">
            <a:off x="4267558" y="3768992"/>
            <a:ext cx="0" cy="1373076"/>
          </a:xfrm>
          <a:prstGeom prst="straightConnector1">
            <a:avLst/>
          </a:prstGeom>
          <a:ln w="19050">
            <a:prstDash val="sysDot"/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flipV="1">
            <a:off x="5048315" y="3608275"/>
            <a:ext cx="0" cy="1519333"/>
          </a:xfrm>
          <a:prstGeom prst="straightConnector1">
            <a:avLst/>
          </a:prstGeom>
          <a:ln w="19050">
            <a:prstDash val="sysDot"/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V="1">
            <a:off x="10532569" y="4567761"/>
            <a:ext cx="0" cy="538480"/>
          </a:xfrm>
          <a:prstGeom prst="straightConnector1">
            <a:avLst/>
          </a:prstGeom>
          <a:ln w="19050">
            <a:prstDash val="sysDot"/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 flipV="1">
            <a:off x="9742521" y="4320686"/>
            <a:ext cx="0" cy="785555"/>
          </a:xfrm>
          <a:prstGeom prst="straightConnector1">
            <a:avLst/>
          </a:prstGeom>
          <a:ln w="19050">
            <a:prstDash val="sysDot"/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 flipV="1">
            <a:off x="8961764" y="4187035"/>
            <a:ext cx="0" cy="947802"/>
          </a:xfrm>
          <a:prstGeom prst="straightConnector1">
            <a:avLst/>
          </a:prstGeom>
          <a:ln w="19050">
            <a:prstDash val="sysDot"/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 flipV="1">
            <a:off x="8176051" y="4007281"/>
            <a:ext cx="0" cy="1101520"/>
          </a:xfrm>
          <a:prstGeom prst="straightConnector1">
            <a:avLst/>
          </a:prstGeom>
          <a:ln w="19050">
            <a:prstDash val="sysDot"/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V="1">
            <a:off x="7400250" y="3761761"/>
            <a:ext cx="0" cy="1373076"/>
          </a:xfrm>
          <a:prstGeom prst="straightConnector1">
            <a:avLst/>
          </a:prstGeom>
          <a:ln w="19050">
            <a:prstDash val="sysDot"/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 flipV="1">
            <a:off x="6619493" y="3601044"/>
            <a:ext cx="0" cy="1519333"/>
          </a:xfrm>
          <a:prstGeom prst="straightConnector1">
            <a:avLst/>
          </a:prstGeom>
          <a:ln w="19050">
            <a:prstDash val="sysDot"/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 flipV="1">
            <a:off x="5843692" y="3212811"/>
            <a:ext cx="15134" cy="1857513"/>
          </a:xfrm>
          <a:prstGeom prst="straightConnector1">
            <a:avLst/>
          </a:prstGeom>
          <a:ln w="19050">
            <a:prstDash val="sysDot"/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3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7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1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24012" y="439941"/>
            <a:ext cx="11275433" cy="1244977"/>
            <a:chOff x="289288" y="301045"/>
            <a:chExt cx="11275433" cy="1244977"/>
          </a:xfrm>
        </p:grpSpPr>
        <p:grpSp>
          <p:nvGrpSpPr>
            <p:cNvPr id="3" name="Group 2"/>
            <p:cNvGrpSpPr/>
            <p:nvPr/>
          </p:nvGrpSpPr>
          <p:grpSpPr>
            <a:xfrm>
              <a:off x="289288" y="301045"/>
              <a:ext cx="11275433" cy="1244977"/>
              <a:chOff x="155964" y="-300973"/>
              <a:chExt cx="11275433" cy="1244977"/>
            </a:xfrm>
          </p:grpSpPr>
          <p:sp>
            <p:nvSpPr>
              <p:cNvPr id="5" name="矩形 14"/>
              <p:cNvSpPr/>
              <p:nvPr/>
            </p:nvSpPr>
            <p:spPr>
              <a:xfrm>
                <a:off x="653754" y="236656"/>
                <a:ext cx="10777643" cy="707348"/>
              </a:xfrm>
              <a:prstGeom prst="rect">
                <a:avLst/>
              </a:prstGeom>
              <a:solidFill>
                <a:srgbClr val="28A7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Từ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10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đến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31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có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bao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nhiêu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số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chẵn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,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bao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nhiêu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số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lẻ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?</a:t>
                </a:r>
                <a:endPara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endParaRPr>
              </a:p>
            </p:txBody>
          </p:sp>
          <p:pic>
            <p:nvPicPr>
              <p:cNvPr id="6" name="图片 11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6055" r="73021"/>
              <a:stretch/>
            </p:blipFill>
            <p:spPr>
              <a:xfrm rot="6391288" flipH="1">
                <a:off x="35344" y="-180353"/>
                <a:ext cx="1075258" cy="834017"/>
              </a:xfrm>
              <a:prstGeom prst="rect">
                <a:avLst/>
              </a:prstGeom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45" t="3872" r="7199" b="65850"/>
            <a:stretch/>
          </p:blipFill>
          <p:spPr>
            <a:xfrm>
              <a:off x="889542" y="561699"/>
              <a:ext cx="715721" cy="984323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810226" y="1684918"/>
            <a:ext cx="4977114" cy="4632592"/>
            <a:chOff x="356480" y="1565133"/>
            <a:chExt cx="4977114" cy="4632592"/>
          </a:xfrm>
        </p:grpSpPr>
        <p:pic>
          <p:nvPicPr>
            <p:cNvPr id="9" name="图片 1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88" t="10415" b="10790"/>
            <a:stretch/>
          </p:blipFill>
          <p:spPr>
            <a:xfrm>
              <a:off x="368056" y="3426106"/>
              <a:ext cx="1773261" cy="2771619"/>
            </a:xfrm>
            <a:prstGeom prst="rect">
              <a:avLst/>
            </a:prstGeom>
          </p:spPr>
        </p:pic>
        <p:sp>
          <p:nvSpPr>
            <p:cNvPr id="10" name="Cloud Callout 9"/>
            <p:cNvSpPr/>
            <p:nvPr/>
          </p:nvSpPr>
          <p:spPr>
            <a:xfrm>
              <a:off x="356480" y="1565133"/>
              <a:ext cx="4977114" cy="2042948"/>
            </a:xfrm>
            <a:prstGeom prst="cloudCallout">
              <a:avLst>
                <a:gd name="adj1" fmla="val -21542"/>
                <a:gd name="adj2" fmla="val 65679"/>
              </a:avLst>
            </a:prstGeom>
            <a:solidFill>
              <a:srgbClr val="17B4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Làm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các</a:t>
              </a:r>
              <a:r>
                <a:rPr lang="en-US" sz="3600" dirty="0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h </a:t>
              </a:r>
              <a:r>
                <a:rPr lang="en-US" sz="3600" dirty="0" err="1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nào</a:t>
              </a:r>
              <a:r>
                <a:rPr lang="en-US" sz="3600" dirty="0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để</a:t>
              </a:r>
              <a:r>
                <a:rPr lang="en-US" sz="3600" dirty="0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trả</a:t>
              </a:r>
              <a:r>
                <a:rPr lang="en-US" sz="3600" dirty="0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lời</a:t>
              </a:r>
              <a:r>
                <a:rPr lang="en-US" sz="3600" dirty="0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được</a:t>
              </a:r>
              <a:r>
                <a:rPr lang="en-US" sz="3600" dirty="0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các</a:t>
              </a:r>
              <a:r>
                <a:rPr lang="en-US" sz="3600" dirty="0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bạn</a:t>
              </a:r>
              <a:r>
                <a:rPr lang="en-US" sz="3600" dirty="0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nhỉ</a:t>
              </a:r>
              <a:r>
                <a:rPr lang="en-US" sz="3600" dirty="0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?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984917" y="1784808"/>
            <a:ext cx="5705053" cy="4662291"/>
            <a:chOff x="5653517" y="1784808"/>
            <a:chExt cx="5705053" cy="4662291"/>
          </a:xfrm>
        </p:grpSpPr>
        <p:pic>
          <p:nvPicPr>
            <p:cNvPr id="12" name="图片 1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128" r="49019" b="5775"/>
            <a:stretch/>
          </p:blipFill>
          <p:spPr>
            <a:xfrm>
              <a:off x="9620492" y="3545891"/>
              <a:ext cx="1738078" cy="2901208"/>
            </a:xfrm>
            <a:prstGeom prst="rect">
              <a:avLst/>
            </a:prstGeom>
          </p:spPr>
        </p:pic>
        <p:sp>
          <p:nvSpPr>
            <p:cNvPr id="13" name="Cloud Callout 12"/>
            <p:cNvSpPr/>
            <p:nvPr/>
          </p:nvSpPr>
          <p:spPr>
            <a:xfrm>
              <a:off x="5653517" y="1784808"/>
              <a:ext cx="5416951" cy="2028119"/>
            </a:xfrm>
            <a:prstGeom prst="cloudCallout">
              <a:avLst>
                <a:gd name="adj1" fmla="val 28160"/>
                <a:gd name="adj2" fmla="val 6140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kern="120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Ta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có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thể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vẽ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tia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số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rồi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đếm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972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24012" y="439941"/>
            <a:ext cx="11275433" cy="1244977"/>
            <a:chOff x="289288" y="301045"/>
            <a:chExt cx="11275433" cy="1244977"/>
          </a:xfrm>
        </p:grpSpPr>
        <p:grpSp>
          <p:nvGrpSpPr>
            <p:cNvPr id="3" name="Group 2"/>
            <p:cNvGrpSpPr/>
            <p:nvPr/>
          </p:nvGrpSpPr>
          <p:grpSpPr>
            <a:xfrm>
              <a:off x="289288" y="301045"/>
              <a:ext cx="11275433" cy="1244977"/>
              <a:chOff x="155964" y="-300973"/>
              <a:chExt cx="11275433" cy="1244977"/>
            </a:xfrm>
          </p:grpSpPr>
          <p:sp>
            <p:nvSpPr>
              <p:cNvPr id="5" name="矩形 14"/>
              <p:cNvSpPr/>
              <p:nvPr/>
            </p:nvSpPr>
            <p:spPr>
              <a:xfrm>
                <a:off x="653754" y="236656"/>
                <a:ext cx="10777643" cy="707348"/>
              </a:xfrm>
              <a:prstGeom prst="rect">
                <a:avLst/>
              </a:prstGeom>
              <a:solidFill>
                <a:srgbClr val="28A7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Từ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10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đến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31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có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bao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nhiêu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số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chẵn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,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bao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nhiêu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số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lẻ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?</a:t>
                </a:r>
                <a:endPara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endParaRPr>
              </a:p>
            </p:txBody>
          </p:sp>
          <p:pic>
            <p:nvPicPr>
              <p:cNvPr id="6" name="图片 11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6055" r="73021"/>
              <a:stretch/>
            </p:blipFill>
            <p:spPr>
              <a:xfrm rot="6391288" flipH="1">
                <a:off x="35344" y="-180353"/>
                <a:ext cx="1075258" cy="834017"/>
              </a:xfrm>
              <a:prstGeom prst="rect">
                <a:avLst/>
              </a:prstGeom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45" t="3872" r="7199" b="65850"/>
            <a:stretch/>
          </p:blipFill>
          <p:spPr>
            <a:xfrm>
              <a:off x="889542" y="561699"/>
              <a:ext cx="715721" cy="984323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821802" y="1799521"/>
            <a:ext cx="9814804" cy="4517989"/>
            <a:chOff x="368056" y="1679736"/>
            <a:chExt cx="9814804" cy="4517989"/>
          </a:xfrm>
        </p:grpSpPr>
        <p:pic>
          <p:nvPicPr>
            <p:cNvPr id="9" name="图片 1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88" t="10415" b="10790"/>
            <a:stretch/>
          </p:blipFill>
          <p:spPr>
            <a:xfrm>
              <a:off x="368056" y="3426106"/>
              <a:ext cx="1773261" cy="2771619"/>
            </a:xfrm>
            <a:prstGeom prst="rect">
              <a:avLst/>
            </a:prstGeom>
          </p:spPr>
        </p:pic>
        <p:sp>
          <p:nvSpPr>
            <p:cNvPr id="10" name="Cloud Callout 9"/>
            <p:cNvSpPr/>
            <p:nvPr/>
          </p:nvSpPr>
          <p:spPr>
            <a:xfrm>
              <a:off x="2141317" y="1679736"/>
              <a:ext cx="8041543" cy="3132179"/>
            </a:xfrm>
            <a:prstGeom prst="cloudCallout">
              <a:avLst>
                <a:gd name="adj1" fmla="val -50028"/>
                <a:gd name="adj2" fmla="val 39796"/>
              </a:avLst>
            </a:prstGeom>
            <a:solidFill>
              <a:srgbClr val="17B4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Nếu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như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dãy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số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gồm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nhiều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số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hơn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thì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ta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có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thể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đếm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thủ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công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như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vậy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không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?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9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24012" y="439941"/>
            <a:ext cx="11275433" cy="1244977"/>
            <a:chOff x="289288" y="301045"/>
            <a:chExt cx="11275433" cy="1244977"/>
          </a:xfrm>
        </p:grpSpPr>
        <p:grpSp>
          <p:nvGrpSpPr>
            <p:cNvPr id="3" name="Group 2"/>
            <p:cNvGrpSpPr/>
            <p:nvPr/>
          </p:nvGrpSpPr>
          <p:grpSpPr>
            <a:xfrm>
              <a:off x="289288" y="301045"/>
              <a:ext cx="11275433" cy="1244977"/>
              <a:chOff x="155964" y="-300973"/>
              <a:chExt cx="11275433" cy="1244977"/>
            </a:xfrm>
          </p:grpSpPr>
          <p:sp>
            <p:nvSpPr>
              <p:cNvPr id="5" name="矩形 14"/>
              <p:cNvSpPr/>
              <p:nvPr/>
            </p:nvSpPr>
            <p:spPr>
              <a:xfrm>
                <a:off x="653754" y="236656"/>
                <a:ext cx="10777643" cy="707348"/>
              </a:xfrm>
              <a:prstGeom prst="rect">
                <a:avLst/>
              </a:prstGeom>
              <a:solidFill>
                <a:srgbClr val="28A7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Từ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10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đến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31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có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bao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nhiêu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số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chẵn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,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bao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nhiêu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số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altLang="zh-CN" sz="3600" b="1" dirty="0" err="1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lẻ</a:t>
                </a:r>
                <a:r>
                  <a:rPr lang="en-US" altLang="zh-CN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?</a:t>
                </a:r>
                <a:endPara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endParaRPr>
              </a:p>
            </p:txBody>
          </p:sp>
          <p:pic>
            <p:nvPicPr>
              <p:cNvPr id="6" name="图片 11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6055" r="73021"/>
              <a:stretch/>
            </p:blipFill>
            <p:spPr>
              <a:xfrm rot="6391288" flipH="1">
                <a:off x="35344" y="-180353"/>
                <a:ext cx="1075258" cy="834017"/>
              </a:xfrm>
              <a:prstGeom prst="rect">
                <a:avLst/>
              </a:prstGeom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45" t="3872" r="7199" b="65850"/>
            <a:stretch/>
          </p:blipFill>
          <p:spPr>
            <a:xfrm>
              <a:off x="889542" y="561699"/>
              <a:ext cx="715721" cy="984323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5382705" y="1784808"/>
            <a:ext cx="6307265" cy="4662291"/>
            <a:chOff x="5051305" y="1784808"/>
            <a:chExt cx="6307265" cy="4662291"/>
          </a:xfrm>
        </p:grpSpPr>
        <p:pic>
          <p:nvPicPr>
            <p:cNvPr id="12" name="图片 1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128" r="49019" b="5775"/>
            <a:stretch/>
          </p:blipFill>
          <p:spPr>
            <a:xfrm>
              <a:off x="9620492" y="3545891"/>
              <a:ext cx="1738078" cy="2901208"/>
            </a:xfrm>
            <a:prstGeom prst="rect">
              <a:avLst/>
            </a:prstGeom>
          </p:spPr>
        </p:pic>
        <p:sp>
          <p:nvSpPr>
            <p:cNvPr id="13" name="Cloud Callout 12"/>
            <p:cNvSpPr/>
            <p:nvPr/>
          </p:nvSpPr>
          <p:spPr>
            <a:xfrm>
              <a:off x="5051305" y="1784808"/>
              <a:ext cx="6019163" cy="2028119"/>
            </a:xfrm>
            <a:prstGeom prst="cloudCallout">
              <a:avLst>
                <a:gd name="adj1" fmla="val 28160"/>
                <a:gd name="adj2" fmla="val 6140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kern="1200" cap="none" spc="-15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Từ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10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đến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31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có</a:t>
              </a:r>
              <a:r>
                <a:rPr lang="en-US" sz="3600" spc="-150" dirty="0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</a:p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3600" spc="-150" dirty="0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(31 – 10) + 1 = 22 (</a:t>
              </a:r>
              <a:r>
                <a:rPr lang="en-US" sz="3600" spc="-150" dirty="0" err="1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số</a:t>
              </a:r>
              <a:r>
                <a:rPr lang="en-US" sz="3600" spc="-150" dirty="0">
                  <a:solidFill>
                    <a:prstClr val="white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) </a:t>
              </a:r>
              <a:endParaRPr kumimoji="0" lang="en-US" sz="3600" b="0" i="0" u="none" strike="noStrike" kern="1200" cap="none" spc="-15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15" name="Cloud Callout 14"/>
          <p:cNvSpPr/>
          <p:nvPr/>
        </p:nvSpPr>
        <p:spPr>
          <a:xfrm>
            <a:off x="5403980" y="1784808"/>
            <a:ext cx="5997888" cy="2028119"/>
          </a:xfrm>
          <a:prstGeom prst="cloudCallout">
            <a:avLst>
              <a:gd name="adj1" fmla="val 28160"/>
              <a:gd name="adj2" fmla="val 61401"/>
            </a:avLst>
          </a:prstGeom>
          <a:solidFill>
            <a:srgbClr val="D73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Ta</a:t>
            </a:r>
            <a:r>
              <a:rPr kumimoji="0" lang="en-US" sz="3600" b="0" i="0" u="none" strike="noStrike" kern="1200" cap="none" spc="-15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-15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lấy</a:t>
            </a:r>
            <a:r>
              <a:rPr kumimoji="0" lang="en-US" sz="3600" b="0" i="0" u="none" strike="noStrike" kern="1200" cap="none" spc="-15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22 : 2 = 11.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b="1" spc="-150" dirty="0" err="1">
                <a:solidFill>
                  <a:prstClr val="white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Vậy</a:t>
            </a:r>
            <a:r>
              <a:rPr lang="en-US" sz="3600" b="1" spc="-150" dirty="0">
                <a:solidFill>
                  <a:prstClr val="white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US" sz="3600" b="1" spc="-150" dirty="0" err="1">
                <a:solidFill>
                  <a:prstClr val="white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có</a:t>
            </a:r>
            <a:r>
              <a:rPr lang="en-US" sz="3600" b="1" spc="-150" dirty="0">
                <a:solidFill>
                  <a:prstClr val="white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11 </a:t>
            </a:r>
            <a:r>
              <a:rPr lang="en-US" sz="3600" b="1" spc="-150" dirty="0" err="1">
                <a:solidFill>
                  <a:prstClr val="white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số</a:t>
            </a:r>
            <a:r>
              <a:rPr lang="en-US" sz="3600" b="1" spc="-150" dirty="0">
                <a:solidFill>
                  <a:prstClr val="white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US" sz="3600" b="1" spc="-150" dirty="0" err="1">
                <a:solidFill>
                  <a:prstClr val="white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chẵn</a:t>
            </a:r>
            <a:r>
              <a:rPr lang="en-US" sz="3600" b="1" spc="-150" dirty="0">
                <a:solidFill>
                  <a:prstClr val="white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, 11 </a:t>
            </a:r>
            <a:r>
              <a:rPr lang="en-US" sz="3600" b="1" spc="-150" dirty="0" err="1">
                <a:solidFill>
                  <a:prstClr val="white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số</a:t>
            </a:r>
            <a:r>
              <a:rPr lang="en-US" sz="3600" b="1" spc="-150" dirty="0">
                <a:solidFill>
                  <a:prstClr val="white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US" sz="3600" b="1" spc="-150" dirty="0" err="1">
                <a:solidFill>
                  <a:prstClr val="white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lẻ</a:t>
            </a:r>
            <a:endParaRPr kumimoji="0" lang="en-US" sz="3600" b="1" i="0" u="none" strike="noStrike" kern="1200" cap="none" spc="-15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821802" y="1684918"/>
            <a:ext cx="4296953" cy="4632592"/>
            <a:chOff x="368056" y="1565133"/>
            <a:chExt cx="4296953" cy="4632592"/>
          </a:xfrm>
        </p:grpSpPr>
        <p:pic>
          <p:nvPicPr>
            <p:cNvPr id="17" name="图片 1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88" t="10415" b="10790"/>
            <a:stretch/>
          </p:blipFill>
          <p:spPr>
            <a:xfrm>
              <a:off x="368056" y="3426106"/>
              <a:ext cx="1773261" cy="2771619"/>
            </a:xfrm>
            <a:prstGeom prst="rect">
              <a:avLst/>
            </a:prstGeom>
          </p:spPr>
        </p:pic>
        <p:sp>
          <p:nvSpPr>
            <p:cNvPr id="18" name="Cloud Callout 17"/>
            <p:cNvSpPr/>
            <p:nvPr/>
          </p:nvSpPr>
          <p:spPr>
            <a:xfrm>
              <a:off x="368056" y="1565133"/>
              <a:ext cx="4296953" cy="2042948"/>
            </a:xfrm>
            <a:prstGeom prst="cloudCallout">
              <a:avLst>
                <a:gd name="adj1" fmla="val -21542"/>
                <a:gd name="adj2" fmla="val 65679"/>
              </a:avLst>
            </a:prstGeom>
            <a:solidFill>
              <a:srgbClr val="17B4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Ta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có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cách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khác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như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sau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: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823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"/>
          <a:stretch/>
        </p:blipFill>
        <p:spPr>
          <a:xfrm>
            <a:off x="0" y="-6350"/>
            <a:ext cx="12192000" cy="68643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6" t="-1" r="10937" b="-2029"/>
          <a:stretch/>
        </p:blipFill>
        <p:spPr>
          <a:xfrm>
            <a:off x="1453889" y="774783"/>
            <a:ext cx="8912165" cy="559463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42"/>
          <a:stretch/>
        </p:blipFill>
        <p:spPr>
          <a:xfrm>
            <a:off x="8215169" y="838200"/>
            <a:ext cx="3976831" cy="6019800"/>
          </a:xfrm>
          <a:custGeom>
            <a:avLst/>
            <a:gdLst>
              <a:gd name="connsiteX0" fmla="*/ 0 w 3976831"/>
              <a:gd name="connsiteY0" fmla="*/ 0 h 6019800"/>
              <a:gd name="connsiteX1" fmla="*/ 579204 w 3976831"/>
              <a:gd name="connsiteY1" fmla="*/ 0 h 6019800"/>
              <a:gd name="connsiteX2" fmla="*/ 474613 w 3976831"/>
              <a:gd name="connsiteY2" fmla="*/ 143429 h 6019800"/>
              <a:gd name="connsiteX3" fmla="*/ 204931 w 3976831"/>
              <a:gd name="connsiteY3" fmla="*/ 1225550 h 6019800"/>
              <a:gd name="connsiteX4" fmla="*/ 1125681 w 3976831"/>
              <a:gd name="connsiteY4" fmla="*/ 2755900 h 6019800"/>
              <a:gd name="connsiteX5" fmla="*/ 2046431 w 3976831"/>
              <a:gd name="connsiteY5" fmla="*/ 1225550 h 6019800"/>
              <a:gd name="connsiteX6" fmla="*/ 1776750 w 3976831"/>
              <a:gd name="connsiteY6" fmla="*/ 143429 h 6019800"/>
              <a:gd name="connsiteX7" fmla="*/ 1672158 w 3976831"/>
              <a:gd name="connsiteY7" fmla="*/ 0 h 6019800"/>
              <a:gd name="connsiteX8" fmla="*/ 3976831 w 3976831"/>
              <a:gd name="connsiteY8" fmla="*/ 0 h 6019800"/>
              <a:gd name="connsiteX9" fmla="*/ 3976831 w 3976831"/>
              <a:gd name="connsiteY9" fmla="*/ 6019800 h 6019800"/>
              <a:gd name="connsiteX10" fmla="*/ 0 w 3976831"/>
              <a:gd name="connsiteY10" fmla="*/ 601980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76831" h="6019800">
                <a:moveTo>
                  <a:pt x="0" y="0"/>
                </a:moveTo>
                <a:lnTo>
                  <a:pt x="579204" y="0"/>
                </a:lnTo>
                <a:lnTo>
                  <a:pt x="474613" y="143429"/>
                </a:lnTo>
                <a:cubicBezTo>
                  <a:pt x="307990" y="420368"/>
                  <a:pt x="204931" y="802956"/>
                  <a:pt x="204931" y="1225550"/>
                </a:cubicBezTo>
                <a:cubicBezTo>
                  <a:pt x="204931" y="2070739"/>
                  <a:pt x="617165" y="2755900"/>
                  <a:pt x="1125681" y="2755900"/>
                </a:cubicBezTo>
                <a:cubicBezTo>
                  <a:pt x="1634197" y="2755900"/>
                  <a:pt x="2046431" y="2070739"/>
                  <a:pt x="2046431" y="1225550"/>
                </a:cubicBezTo>
                <a:cubicBezTo>
                  <a:pt x="2046431" y="802956"/>
                  <a:pt x="1943372" y="420368"/>
                  <a:pt x="1776750" y="143429"/>
                </a:cubicBezTo>
                <a:lnTo>
                  <a:pt x="1672158" y="0"/>
                </a:lnTo>
                <a:lnTo>
                  <a:pt x="3976831" y="0"/>
                </a:lnTo>
                <a:lnTo>
                  <a:pt x="3976831" y="6019800"/>
                </a:lnTo>
                <a:lnTo>
                  <a:pt x="0" y="6019800"/>
                </a:lnTo>
                <a:close/>
              </a:path>
            </a:pathLst>
          </a:cu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63" r="15270" b="54219"/>
          <a:stretch/>
        </p:blipFill>
        <p:spPr>
          <a:xfrm>
            <a:off x="8994802" y="-381000"/>
            <a:ext cx="1841500" cy="2755900"/>
          </a:xfrm>
          <a:custGeom>
            <a:avLst/>
            <a:gdLst>
              <a:gd name="connsiteX0" fmla="*/ 374273 w 1841500"/>
              <a:gd name="connsiteY0" fmla="*/ 0 h 2755900"/>
              <a:gd name="connsiteX1" fmla="*/ 1467228 w 1841500"/>
              <a:gd name="connsiteY1" fmla="*/ 0 h 2755900"/>
              <a:gd name="connsiteX2" fmla="*/ 1571819 w 1841500"/>
              <a:gd name="connsiteY2" fmla="*/ 143429 h 2755900"/>
              <a:gd name="connsiteX3" fmla="*/ 1841500 w 1841500"/>
              <a:gd name="connsiteY3" fmla="*/ 1225550 h 2755900"/>
              <a:gd name="connsiteX4" fmla="*/ 920750 w 1841500"/>
              <a:gd name="connsiteY4" fmla="*/ 2755900 h 2755900"/>
              <a:gd name="connsiteX5" fmla="*/ 0 w 1841500"/>
              <a:gd name="connsiteY5" fmla="*/ 1225550 h 2755900"/>
              <a:gd name="connsiteX6" fmla="*/ 269682 w 1841500"/>
              <a:gd name="connsiteY6" fmla="*/ 143429 h 275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1500" h="2755900">
                <a:moveTo>
                  <a:pt x="374273" y="0"/>
                </a:moveTo>
                <a:lnTo>
                  <a:pt x="1467228" y="0"/>
                </a:lnTo>
                <a:lnTo>
                  <a:pt x="1571819" y="143429"/>
                </a:lnTo>
                <a:cubicBezTo>
                  <a:pt x="1738442" y="420368"/>
                  <a:pt x="1841500" y="802956"/>
                  <a:pt x="1841500" y="1225550"/>
                </a:cubicBezTo>
                <a:cubicBezTo>
                  <a:pt x="1841500" y="2070739"/>
                  <a:pt x="1429266" y="2755900"/>
                  <a:pt x="920750" y="2755900"/>
                </a:cubicBezTo>
                <a:cubicBezTo>
                  <a:pt x="412234" y="2755900"/>
                  <a:pt x="0" y="2070739"/>
                  <a:pt x="0" y="1225550"/>
                </a:cubicBezTo>
                <a:cubicBezTo>
                  <a:pt x="0" y="802956"/>
                  <a:pt x="103059" y="420368"/>
                  <a:pt x="269682" y="143429"/>
                </a:cubicBezTo>
                <a:close/>
              </a:path>
            </a:pathLst>
          </a:cu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55" r="73021"/>
          <a:stretch/>
        </p:blipFill>
        <p:spPr>
          <a:xfrm flipH="1">
            <a:off x="315473" y="235878"/>
            <a:ext cx="3289300" cy="2551325"/>
          </a:xfrm>
          <a:prstGeom prst="rect">
            <a:avLst/>
          </a:prstGeom>
        </p:spPr>
      </p:pic>
      <p:pic>
        <p:nvPicPr>
          <p:cNvPr id="17" name="图片 38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24" b="67663"/>
          <a:stretch/>
        </p:blipFill>
        <p:spPr>
          <a:xfrm>
            <a:off x="-573750" y="3308595"/>
            <a:ext cx="3403531" cy="3695086"/>
          </a:xfrm>
          <a:prstGeom prst="rect">
            <a:avLst/>
          </a:prstGeom>
        </p:spPr>
      </p:pic>
      <p:pic>
        <p:nvPicPr>
          <p:cNvPr id="25" name="图片 1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538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994802" y="3425825"/>
            <a:ext cx="2883328" cy="36184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47228" y="2660837"/>
            <a:ext cx="7297544" cy="15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89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10226" y="787078"/>
            <a:ext cx="4977114" cy="5530432"/>
            <a:chOff x="356480" y="667293"/>
            <a:chExt cx="4977114" cy="5530432"/>
          </a:xfrm>
        </p:grpSpPr>
        <p:pic>
          <p:nvPicPr>
            <p:cNvPr id="3" name="图片 1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88" t="10415" b="10790"/>
            <a:stretch/>
          </p:blipFill>
          <p:spPr>
            <a:xfrm>
              <a:off x="368056" y="3426106"/>
              <a:ext cx="1773261" cy="2771619"/>
            </a:xfrm>
            <a:prstGeom prst="rect">
              <a:avLst/>
            </a:prstGeom>
          </p:spPr>
        </p:pic>
        <p:sp>
          <p:nvSpPr>
            <p:cNvPr id="4" name="Cloud Callout 3"/>
            <p:cNvSpPr/>
            <p:nvPr/>
          </p:nvSpPr>
          <p:spPr>
            <a:xfrm>
              <a:off x="356480" y="667293"/>
              <a:ext cx="4977114" cy="2916821"/>
            </a:xfrm>
            <a:prstGeom prst="cloudCallout">
              <a:avLst>
                <a:gd name="adj1" fmla="val -19682"/>
                <a:gd name="adj2" fmla="val 56552"/>
              </a:avLst>
            </a:prstGeom>
            <a:solidFill>
              <a:srgbClr val="17B4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Từ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10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đến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30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có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bao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nhiêu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số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chẵn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,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bao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nhiêu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số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lẻ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285859" y="1231428"/>
            <a:ext cx="5404111" cy="5215671"/>
            <a:chOff x="5954459" y="1231428"/>
            <a:chExt cx="5404111" cy="5215671"/>
          </a:xfrm>
        </p:grpSpPr>
        <p:pic>
          <p:nvPicPr>
            <p:cNvPr id="6" name="图片 1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128" r="49019" b="5775"/>
            <a:stretch/>
          </p:blipFill>
          <p:spPr>
            <a:xfrm>
              <a:off x="9620492" y="3545891"/>
              <a:ext cx="1738078" cy="2901208"/>
            </a:xfrm>
            <a:prstGeom prst="rect">
              <a:avLst/>
            </a:prstGeom>
          </p:spPr>
        </p:pic>
        <p:sp>
          <p:nvSpPr>
            <p:cNvPr id="7" name="Cloud Callout 6"/>
            <p:cNvSpPr/>
            <p:nvPr/>
          </p:nvSpPr>
          <p:spPr>
            <a:xfrm>
              <a:off x="5954459" y="1231428"/>
              <a:ext cx="4443873" cy="2028119"/>
            </a:xfrm>
            <a:prstGeom prst="cloudCallout">
              <a:avLst>
                <a:gd name="adj1" fmla="val 37276"/>
                <a:gd name="adj2" fmla="val 8765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kern="1200" cap="none" spc="-15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Có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11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số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chẵn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, 10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số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lẻ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.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589175" y="507883"/>
            <a:ext cx="6100795" cy="5939216"/>
            <a:chOff x="5257775" y="507883"/>
            <a:chExt cx="6100795" cy="5939216"/>
          </a:xfrm>
        </p:grpSpPr>
        <p:pic>
          <p:nvPicPr>
            <p:cNvPr id="9" name="图片 1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128" r="49019" b="5775"/>
            <a:stretch/>
          </p:blipFill>
          <p:spPr>
            <a:xfrm>
              <a:off x="9620492" y="3545891"/>
              <a:ext cx="1738078" cy="2901208"/>
            </a:xfrm>
            <a:prstGeom prst="rect">
              <a:avLst/>
            </a:prstGeom>
          </p:spPr>
        </p:pic>
        <p:sp>
          <p:nvSpPr>
            <p:cNvPr id="10" name="Cloud Callout 9"/>
            <p:cNvSpPr/>
            <p:nvPr/>
          </p:nvSpPr>
          <p:spPr>
            <a:xfrm>
              <a:off x="5257775" y="507883"/>
              <a:ext cx="5231756" cy="3038008"/>
            </a:xfrm>
            <a:prstGeom prst="cloudCallout">
              <a:avLst>
                <a:gd name="adj1" fmla="val 37563"/>
                <a:gd name="adj2" fmla="val 66447"/>
              </a:avLst>
            </a:prstGeom>
            <a:solidFill>
              <a:srgbClr val="D737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kern="1200" cap="none" spc="-15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Từ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11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đến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31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có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bao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nhiêu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số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chẵn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,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bao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nhiêu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số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-15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lẻ</a:t>
              </a:r>
              <a:r>
                <a:rPr kumimoji="0" lang="en-US" sz="3600" b="0" i="0" u="none" strike="noStrike" kern="1200" cap="none" spc="-15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10226" y="787076"/>
            <a:ext cx="4529690" cy="5530433"/>
            <a:chOff x="328242" y="680097"/>
            <a:chExt cx="4529690" cy="5530433"/>
          </a:xfrm>
        </p:grpSpPr>
        <p:pic>
          <p:nvPicPr>
            <p:cNvPr id="12" name="图片 1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588" t="10415" b="10790"/>
            <a:stretch/>
          </p:blipFill>
          <p:spPr>
            <a:xfrm>
              <a:off x="328242" y="3438911"/>
              <a:ext cx="1773261" cy="2771619"/>
            </a:xfrm>
            <a:prstGeom prst="rect">
              <a:avLst/>
            </a:prstGeom>
          </p:spPr>
        </p:pic>
        <p:sp>
          <p:nvSpPr>
            <p:cNvPr id="13" name="Cloud Callout 12"/>
            <p:cNvSpPr/>
            <p:nvPr/>
          </p:nvSpPr>
          <p:spPr>
            <a:xfrm>
              <a:off x="754006" y="680097"/>
              <a:ext cx="4103926" cy="2916821"/>
            </a:xfrm>
            <a:prstGeom prst="cloudCallout">
              <a:avLst>
                <a:gd name="adj1" fmla="val -19682"/>
                <a:gd name="adj2" fmla="val 56552"/>
              </a:avLst>
            </a:prstGeom>
            <a:solidFill>
              <a:srgbClr val="28A7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Có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10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số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chẵn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và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11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số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lẻ</a:t>
              </a:r>
              <a:r>
                <a:rPr kumimoji="0" lang="en-US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.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297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"/>
          <a:stretch/>
        </p:blipFill>
        <p:spPr>
          <a:xfrm>
            <a:off x="0" y="-6350"/>
            <a:ext cx="12192000" cy="68643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6" t="-1" r="10937" b="-2029"/>
          <a:stretch/>
        </p:blipFill>
        <p:spPr>
          <a:xfrm>
            <a:off x="1453889" y="774783"/>
            <a:ext cx="8912165" cy="559463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42"/>
          <a:stretch/>
        </p:blipFill>
        <p:spPr>
          <a:xfrm>
            <a:off x="8215169" y="838200"/>
            <a:ext cx="3976831" cy="6019800"/>
          </a:xfrm>
          <a:custGeom>
            <a:avLst/>
            <a:gdLst>
              <a:gd name="connsiteX0" fmla="*/ 0 w 3976831"/>
              <a:gd name="connsiteY0" fmla="*/ 0 h 6019800"/>
              <a:gd name="connsiteX1" fmla="*/ 579204 w 3976831"/>
              <a:gd name="connsiteY1" fmla="*/ 0 h 6019800"/>
              <a:gd name="connsiteX2" fmla="*/ 474613 w 3976831"/>
              <a:gd name="connsiteY2" fmla="*/ 143429 h 6019800"/>
              <a:gd name="connsiteX3" fmla="*/ 204931 w 3976831"/>
              <a:gd name="connsiteY3" fmla="*/ 1225550 h 6019800"/>
              <a:gd name="connsiteX4" fmla="*/ 1125681 w 3976831"/>
              <a:gd name="connsiteY4" fmla="*/ 2755900 h 6019800"/>
              <a:gd name="connsiteX5" fmla="*/ 2046431 w 3976831"/>
              <a:gd name="connsiteY5" fmla="*/ 1225550 h 6019800"/>
              <a:gd name="connsiteX6" fmla="*/ 1776750 w 3976831"/>
              <a:gd name="connsiteY6" fmla="*/ 143429 h 6019800"/>
              <a:gd name="connsiteX7" fmla="*/ 1672158 w 3976831"/>
              <a:gd name="connsiteY7" fmla="*/ 0 h 6019800"/>
              <a:gd name="connsiteX8" fmla="*/ 3976831 w 3976831"/>
              <a:gd name="connsiteY8" fmla="*/ 0 h 6019800"/>
              <a:gd name="connsiteX9" fmla="*/ 3976831 w 3976831"/>
              <a:gd name="connsiteY9" fmla="*/ 6019800 h 6019800"/>
              <a:gd name="connsiteX10" fmla="*/ 0 w 3976831"/>
              <a:gd name="connsiteY10" fmla="*/ 601980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76831" h="6019800">
                <a:moveTo>
                  <a:pt x="0" y="0"/>
                </a:moveTo>
                <a:lnTo>
                  <a:pt x="579204" y="0"/>
                </a:lnTo>
                <a:lnTo>
                  <a:pt x="474613" y="143429"/>
                </a:lnTo>
                <a:cubicBezTo>
                  <a:pt x="307990" y="420368"/>
                  <a:pt x="204931" y="802956"/>
                  <a:pt x="204931" y="1225550"/>
                </a:cubicBezTo>
                <a:cubicBezTo>
                  <a:pt x="204931" y="2070739"/>
                  <a:pt x="617165" y="2755900"/>
                  <a:pt x="1125681" y="2755900"/>
                </a:cubicBezTo>
                <a:cubicBezTo>
                  <a:pt x="1634197" y="2755900"/>
                  <a:pt x="2046431" y="2070739"/>
                  <a:pt x="2046431" y="1225550"/>
                </a:cubicBezTo>
                <a:cubicBezTo>
                  <a:pt x="2046431" y="802956"/>
                  <a:pt x="1943372" y="420368"/>
                  <a:pt x="1776750" y="143429"/>
                </a:cubicBezTo>
                <a:lnTo>
                  <a:pt x="1672158" y="0"/>
                </a:lnTo>
                <a:lnTo>
                  <a:pt x="3976831" y="0"/>
                </a:lnTo>
                <a:lnTo>
                  <a:pt x="3976831" y="6019800"/>
                </a:lnTo>
                <a:lnTo>
                  <a:pt x="0" y="6019800"/>
                </a:lnTo>
                <a:close/>
              </a:path>
            </a:pathLst>
          </a:cu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63" r="15270" b="54219"/>
          <a:stretch/>
        </p:blipFill>
        <p:spPr>
          <a:xfrm>
            <a:off x="8994802" y="-381000"/>
            <a:ext cx="1841500" cy="2755900"/>
          </a:xfrm>
          <a:custGeom>
            <a:avLst/>
            <a:gdLst>
              <a:gd name="connsiteX0" fmla="*/ 374273 w 1841500"/>
              <a:gd name="connsiteY0" fmla="*/ 0 h 2755900"/>
              <a:gd name="connsiteX1" fmla="*/ 1467228 w 1841500"/>
              <a:gd name="connsiteY1" fmla="*/ 0 h 2755900"/>
              <a:gd name="connsiteX2" fmla="*/ 1571819 w 1841500"/>
              <a:gd name="connsiteY2" fmla="*/ 143429 h 2755900"/>
              <a:gd name="connsiteX3" fmla="*/ 1841500 w 1841500"/>
              <a:gd name="connsiteY3" fmla="*/ 1225550 h 2755900"/>
              <a:gd name="connsiteX4" fmla="*/ 920750 w 1841500"/>
              <a:gd name="connsiteY4" fmla="*/ 2755900 h 2755900"/>
              <a:gd name="connsiteX5" fmla="*/ 0 w 1841500"/>
              <a:gd name="connsiteY5" fmla="*/ 1225550 h 2755900"/>
              <a:gd name="connsiteX6" fmla="*/ 269682 w 1841500"/>
              <a:gd name="connsiteY6" fmla="*/ 143429 h 275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1500" h="2755900">
                <a:moveTo>
                  <a:pt x="374273" y="0"/>
                </a:moveTo>
                <a:lnTo>
                  <a:pt x="1467228" y="0"/>
                </a:lnTo>
                <a:lnTo>
                  <a:pt x="1571819" y="143429"/>
                </a:lnTo>
                <a:cubicBezTo>
                  <a:pt x="1738442" y="420368"/>
                  <a:pt x="1841500" y="802956"/>
                  <a:pt x="1841500" y="1225550"/>
                </a:cubicBezTo>
                <a:cubicBezTo>
                  <a:pt x="1841500" y="2070739"/>
                  <a:pt x="1429266" y="2755900"/>
                  <a:pt x="920750" y="2755900"/>
                </a:cubicBezTo>
                <a:cubicBezTo>
                  <a:pt x="412234" y="2755900"/>
                  <a:pt x="0" y="2070739"/>
                  <a:pt x="0" y="1225550"/>
                </a:cubicBezTo>
                <a:cubicBezTo>
                  <a:pt x="0" y="802956"/>
                  <a:pt x="103059" y="420368"/>
                  <a:pt x="269682" y="143429"/>
                </a:cubicBezTo>
                <a:close/>
              </a:path>
            </a:pathLst>
          </a:cu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55" r="73021"/>
          <a:stretch/>
        </p:blipFill>
        <p:spPr>
          <a:xfrm flipH="1">
            <a:off x="315473" y="235878"/>
            <a:ext cx="3289300" cy="2551325"/>
          </a:xfrm>
          <a:prstGeom prst="rect">
            <a:avLst/>
          </a:prstGeom>
        </p:spPr>
      </p:pic>
      <p:pic>
        <p:nvPicPr>
          <p:cNvPr id="17" name="图片 38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24" b="67663"/>
          <a:stretch/>
        </p:blipFill>
        <p:spPr>
          <a:xfrm>
            <a:off x="-573750" y="3308595"/>
            <a:ext cx="3403531" cy="3695086"/>
          </a:xfrm>
          <a:prstGeom prst="rect">
            <a:avLst/>
          </a:prstGeom>
        </p:spPr>
      </p:pic>
      <p:pic>
        <p:nvPicPr>
          <p:cNvPr id="25" name="图片 1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538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994802" y="3425825"/>
            <a:ext cx="2883328" cy="36184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F541D47-7AD4-B2A1-1233-CA17C2CCAE9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2723" b="88337"/>
          <a:stretch/>
        </p:blipFill>
        <p:spPr>
          <a:xfrm>
            <a:off x="-372057" y="2617129"/>
            <a:ext cx="10287609" cy="255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5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583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241" y="-722328"/>
            <a:ext cx="15631499" cy="1045554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"/>
          <a:stretch/>
        </p:blipFill>
        <p:spPr>
          <a:xfrm>
            <a:off x="0" y="-6350"/>
            <a:ext cx="12192000" cy="68643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6" t="-1" r="10937" b="-2029"/>
          <a:stretch/>
        </p:blipFill>
        <p:spPr>
          <a:xfrm>
            <a:off x="1453889" y="774783"/>
            <a:ext cx="8912165" cy="559463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42"/>
          <a:stretch/>
        </p:blipFill>
        <p:spPr>
          <a:xfrm>
            <a:off x="8215169" y="838200"/>
            <a:ext cx="3976831" cy="6019800"/>
          </a:xfrm>
          <a:custGeom>
            <a:avLst/>
            <a:gdLst>
              <a:gd name="connsiteX0" fmla="*/ 0 w 3976831"/>
              <a:gd name="connsiteY0" fmla="*/ 0 h 6019800"/>
              <a:gd name="connsiteX1" fmla="*/ 579204 w 3976831"/>
              <a:gd name="connsiteY1" fmla="*/ 0 h 6019800"/>
              <a:gd name="connsiteX2" fmla="*/ 474613 w 3976831"/>
              <a:gd name="connsiteY2" fmla="*/ 143429 h 6019800"/>
              <a:gd name="connsiteX3" fmla="*/ 204931 w 3976831"/>
              <a:gd name="connsiteY3" fmla="*/ 1225550 h 6019800"/>
              <a:gd name="connsiteX4" fmla="*/ 1125681 w 3976831"/>
              <a:gd name="connsiteY4" fmla="*/ 2755900 h 6019800"/>
              <a:gd name="connsiteX5" fmla="*/ 2046431 w 3976831"/>
              <a:gd name="connsiteY5" fmla="*/ 1225550 h 6019800"/>
              <a:gd name="connsiteX6" fmla="*/ 1776750 w 3976831"/>
              <a:gd name="connsiteY6" fmla="*/ 143429 h 6019800"/>
              <a:gd name="connsiteX7" fmla="*/ 1672158 w 3976831"/>
              <a:gd name="connsiteY7" fmla="*/ 0 h 6019800"/>
              <a:gd name="connsiteX8" fmla="*/ 3976831 w 3976831"/>
              <a:gd name="connsiteY8" fmla="*/ 0 h 6019800"/>
              <a:gd name="connsiteX9" fmla="*/ 3976831 w 3976831"/>
              <a:gd name="connsiteY9" fmla="*/ 6019800 h 6019800"/>
              <a:gd name="connsiteX10" fmla="*/ 0 w 3976831"/>
              <a:gd name="connsiteY10" fmla="*/ 601980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76831" h="6019800">
                <a:moveTo>
                  <a:pt x="0" y="0"/>
                </a:moveTo>
                <a:lnTo>
                  <a:pt x="579204" y="0"/>
                </a:lnTo>
                <a:lnTo>
                  <a:pt x="474613" y="143429"/>
                </a:lnTo>
                <a:cubicBezTo>
                  <a:pt x="307990" y="420368"/>
                  <a:pt x="204931" y="802956"/>
                  <a:pt x="204931" y="1225550"/>
                </a:cubicBezTo>
                <a:cubicBezTo>
                  <a:pt x="204931" y="2070739"/>
                  <a:pt x="617165" y="2755900"/>
                  <a:pt x="1125681" y="2755900"/>
                </a:cubicBezTo>
                <a:cubicBezTo>
                  <a:pt x="1634197" y="2755900"/>
                  <a:pt x="2046431" y="2070739"/>
                  <a:pt x="2046431" y="1225550"/>
                </a:cubicBezTo>
                <a:cubicBezTo>
                  <a:pt x="2046431" y="802956"/>
                  <a:pt x="1943372" y="420368"/>
                  <a:pt x="1776750" y="143429"/>
                </a:cubicBezTo>
                <a:lnTo>
                  <a:pt x="1672158" y="0"/>
                </a:lnTo>
                <a:lnTo>
                  <a:pt x="3976831" y="0"/>
                </a:lnTo>
                <a:lnTo>
                  <a:pt x="3976831" y="6019800"/>
                </a:lnTo>
                <a:lnTo>
                  <a:pt x="0" y="6019800"/>
                </a:lnTo>
                <a:close/>
              </a:path>
            </a:pathLst>
          </a:cu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63" r="15270" b="54219"/>
          <a:stretch/>
        </p:blipFill>
        <p:spPr>
          <a:xfrm>
            <a:off x="8994802" y="-381000"/>
            <a:ext cx="1841500" cy="2755900"/>
          </a:xfrm>
          <a:custGeom>
            <a:avLst/>
            <a:gdLst>
              <a:gd name="connsiteX0" fmla="*/ 374273 w 1841500"/>
              <a:gd name="connsiteY0" fmla="*/ 0 h 2755900"/>
              <a:gd name="connsiteX1" fmla="*/ 1467228 w 1841500"/>
              <a:gd name="connsiteY1" fmla="*/ 0 h 2755900"/>
              <a:gd name="connsiteX2" fmla="*/ 1571819 w 1841500"/>
              <a:gd name="connsiteY2" fmla="*/ 143429 h 2755900"/>
              <a:gd name="connsiteX3" fmla="*/ 1841500 w 1841500"/>
              <a:gd name="connsiteY3" fmla="*/ 1225550 h 2755900"/>
              <a:gd name="connsiteX4" fmla="*/ 920750 w 1841500"/>
              <a:gd name="connsiteY4" fmla="*/ 2755900 h 2755900"/>
              <a:gd name="connsiteX5" fmla="*/ 0 w 1841500"/>
              <a:gd name="connsiteY5" fmla="*/ 1225550 h 2755900"/>
              <a:gd name="connsiteX6" fmla="*/ 269682 w 1841500"/>
              <a:gd name="connsiteY6" fmla="*/ 143429 h 275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1500" h="2755900">
                <a:moveTo>
                  <a:pt x="374273" y="0"/>
                </a:moveTo>
                <a:lnTo>
                  <a:pt x="1467228" y="0"/>
                </a:lnTo>
                <a:lnTo>
                  <a:pt x="1571819" y="143429"/>
                </a:lnTo>
                <a:cubicBezTo>
                  <a:pt x="1738442" y="420368"/>
                  <a:pt x="1841500" y="802956"/>
                  <a:pt x="1841500" y="1225550"/>
                </a:cubicBezTo>
                <a:cubicBezTo>
                  <a:pt x="1841500" y="2070739"/>
                  <a:pt x="1429266" y="2755900"/>
                  <a:pt x="920750" y="2755900"/>
                </a:cubicBezTo>
                <a:cubicBezTo>
                  <a:pt x="412234" y="2755900"/>
                  <a:pt x="0" y="2070739"/>
                  <a:pt x="0" y="1225550"/>
                </a:cubicBezTo>
                <a:cubicBezTo>
                  <a:pt x="0" y="802956"/>
                  <a:pt x="103059" y="420368"/>
                  <a:pt x="269682" y="143429"/>
                </a:cubicBezTo>
                <a:close/>
              </a:path>
            </a:pathLst>
          </a:cu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55" r="73021"/>
          <a:stretch/>
        </p:blipFill>
        <p:spPr>
          <a:xfrm flipH="1">
            <a:off x="315473" y="235878"/>
            <a:ext cx="3289300" cy="2551325"/>
          </a:xfrm>
          <a:prstGeom prst="rect">
            <a:avLst/>
          </a:prstGeom>
        </p:spPr>
      </p:pic>
      <p:pic>
        <p:nvPicPr>
          <p:cNvPr id="17" name="图片 38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24" b="67663"/>
          <a:stretch/>
        </p:blipFill>
        <p:spPr>
          <a:xfrm>
            <a:off x="-573750" y="3308595"/>
            <a:ext cx="3403531" cy="3695086"/>
          </a:xfrm>
          <a:prstGeom prst="rect">
            <a:avLst/>
          </a:prstGeom>
        </p:spPr>
      </p:pic>
      <p:pic>
        <p:nvPicPr>
          <p:cNvPr id="25" name="图片 1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538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994802" y="3425825"/>
            <a:ext cx="2883328" cy="36184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21183370">
            <a:off x="2497899" y="3029431"/>
            <a:ext cx="719620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 err="1">
                <a:latin typeface="#9Slide07 IcielHelena" pitchFamily="2" charset="0"/>
              </a:rPr>
              <a:t>Khởi</a:t>
            </a:r>
            <a:r>
              <a:rPr lang="en-US" sz="11500" dirty="0">
                <a:latin typeface="#9Slide07 IcielHelena" pitchFamily="2" charset="0"/>
              </a:rPr>
              <a:t> </a:t>
            </a:r>
            <a:r>
              <a:rPr lang="en-US" sz="11500" dirty="0" err="1">
                <a:latin typeface="#9Slide07 IcielHelena" pitchFamily="2" charset="0"/>
              </a:rPr>
              <a:t>động</a:t>
            </a:r>
            <a:endParaRPr lang="en-US" sz="11500" dirty="0">
              <a:latin typeface="#9Slide07 IcielHelen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96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t1s.com - VISUAL MEMORY TEST  Train your visual memory  Video 6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2140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91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241" y="-722328"/>
            <a:ext cx="15631499" cy="1045554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"/>
          <a:stretch/>
        </p:blipFill>
        <p:spPr>
          <a:xfrm>
            <a:off x="0" y="-6350"/>
            <a:ext cx="12192000" cy="68643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6" t="-1" r="10937" b="-2029"/>
          <a:stretch/>
        </p:blipFill>
        <p:spPr>
          <a:xfrm>
            <a:off x="1453889" y="774783"/>
            <a:ext cx="8912165" cy="559463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42"/>
          <a:stretch/>
        </p:blipFill>
        <p:spPr>
          <a:xfrm>
            <a:off x="8215169" y="838200"/>
            <a:ext cx="3976831" cy="6019800"/>
          </a:xfrm>
          <a:custGeom>
            <a:avLst/>
            <a:gdLst>
              <a:gd name="connsiteX0" fmla="*/ 0 w 3976831"/>
              <a:gd name="connsiteY0" fmla="*/ 0 h 6019800"/>
              <a:gd name="connsiteX1" fmla="*/ 579204 w 3976831"/>
              <a:gd name="connsiteY1" fmla="*/ 0 h 6019800"/>
              <a:gd name="connsiteX2" fmla="*/ 474613 w 3976831"/>
              <a:gd name="connsiteY2" fmla="*/ 143429 h 6019800"/>
              <a:gd name="connsiteX3" fmla="*/ 204931 w 3976831"/>
              <a:gd name="connsiteY3" fmla="*/ 1225550 h 6019800"/>
              <a:gd name="connsiteX4" fmla="*/ 1125681 w 3976831"/>
              <a:gd name="connsiteY4" fmla="*/ 2755900 h 6019800"/>
              <a:gd name="connsiteX5" fmla="*/ 2046431 w 3976831"/>
              <a:gd name="connsiteY5" fmla="*/ 1225550 h 6019800"/>
              <a:gd name="connsiteX6" fmla="*/ 1776750 w 3976831"/>
              <a:gd name="connsiteY6" fmla="*/ 143429 h 6019800"/>
              <a:gd name="connsiteX7" fmla="*/ 1672158 w 3976831"/>
              <a:gd name="connsiteY7" fmla="*/ 0 h 6019800"/>
              <a:gd name="connsiteX8" fmla="*/ 3976831 w 3976831"/>
              <a:gd name="connsiteY8" fmla="*/ 0 h 6019800"/>
              <a:gd name="connsiteX9" fmla="*/ 3976831 w 3976831"/>
              <a:gd name="connsiteY9" fmla="*/ 6019800 h 6019800"/>
              <a:gd name="connsiteX10" fmla="*/ 0 w 3976831"/>
              <a:gd name="connsiteY10" fmla="*/ 601980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76831" h="6019800">
                <a:moveTo>
                  <a:pt x="0" y="0"/>
                </a:moveTo>
                <a:lnTo>
                  <a:pt x="579204" y="0"/>
                </a:lnTo>
                <a:lnTo>
                  <a:pt x="474613" y="143429"/>
                </a:lnTo>
                <a:cubicBezTo>
                  <a:pt x="307990" y="420368"/>
                  <a:pt x="204931" y="802956"/>
                  <a:pt x="204931" y="1225550"/>
                </a:cubicBezTo>
                <a:cubicBezTo>
                  <a:pt x="204931" y="2070739"/>
                  <a:pt x="617165" y="2755900"/>
                  <a:pt x="1125681" y="2755900"/>
                </a:cubicBezTo>
                <a:cubicBezTo>
                  <a:pt x="1634197" y="2755900"/>
                  <a:pt x="2046431" y="2070739"/>
                  <a:pt x="2046431" y="1225550"/>
                </a:cubicBezTo>
                <a:cubicBezTo>
                  <a:pt x="2046431" y="802956"/>
                  <a:pt x="1943372" y="420368"/>
                  <a:pt x="1776750" y="143429"/>
                </a:cubicBezTo>
                <a:lnTo>
                  <a:pt x="1672158" y="0"/>
                </a:lnTo>
                <a:lnTo>
                  <a:pt x="3976831" y="0"/>
                </a:lnTo>
                <a:lnTo>
                  <a:pt x="3976831" y="6019800"/>
                </a:lnTo>
                <a:lnTo>
                  <a:pt x="0" y="6019800"/>
                </a:lnTo>
                <a:close/>
              </a:path>
            </a:pathLst>
          </a:cu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63" r="15270" b="54219"/>
          <a:stretch/>
        </p:blipFill>
        <p:spPr>
          <a:xfrm>
            <a:off x="8994802" y="-381000"/>
            <a:ext cx="1841500" cy="2755900"/>
          </a:xfrm>
          <a:custGeom>
            <a:avLst/>
            <a:gdLst>
              <a:gd name="connsiteX0" fmla="*/ 374273 w 1841500"/>
              <a:gd name="connsiteY0" fmla="*/ 0 h 2755900"/>
              <a:gd name="connsiteX1" fmla="*/ 1467228 w 1841500"/>
              <a:gd name="connsiteY1" fmla="*/ 0 h 2755900"/>
              <a:gd name="connsiteX2" fmla="*/ 1571819 w 1841500"/>
              <a:gd name="connsiteY2" fmla="*/ 143429 h 2755900"/>
              <a:gd name="connsiteX3" fmla="*/ 1841500 w 1841500"/>
              <a:gd name="connsiteY3" fmla="*/ 1225550 h 2755900"/>
              <a:gd name="connsiteX4" fmla="*/ 920750 w 1841500"/>
              <a:gd name="connsiteY4" fmla="*/ 2755900 h 2755900"/>
              <a:gd name="connsiteX5" fmla="*/ 0 w 1841500"/>
              <a:gd name="connsiteY5" fmla="*/ 1225550 h 2755900"/>
              <a:gd name="connsiteX6" fmla="*/ 269682 w 1841500"/>
              <a:gd name="connsiteY6" fmla="*/ 143429 h 275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1500" h="2755900">
                <a:moveTo>
                  <a:pt x="374273" y="0"/>
                </a:moveTo>
                <a:lnTo>
                  <a:pt x="1467228" y="0"/>
                </a:lnTo>
                <a:lnTo>
                  <a:pt x="1571819" y="143429"/>
                </a:lnTo>
                <a:cubicBezTo>
                  <a:pt x="1738442" y="420368"/>
                  <a:pt x="1841500" y="802956"/>
                  <a:pt x="1841500" y="1225550"/>
                </a:cubicBezTo>
                <a:cubicBezTo>
                  <a:pt x="1841500" y="2070739"/>
                  <a:pt x="1429266" y="2755900"/>
                  <a:pt x="920750" y="2755900"/>
                </a:cubicBezTo>
                <a:cubicBezTo>
                  <a:pt x="412234" y="2755900"/>
                  <a:pt x="0" y="2070739"/>
                  <a:pt x="0" y="1225550"/>
                </a:cubicBezTo>
                <a:cubicBezTo>
                  <a:pt x="0" y="802956"/>
                  <a:pt x="103059" y="420368"/>
                  <a:pt x="269682" y="143429"/>
                </a:cubicBezTo>
                <a:close/>
              </a:path>
            </a:pathLst>
          </a:cu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55" r="73021"/>
          <a:stretch/>
        </p:blipFill>
        <p:spPr>
          <a:xfrm flipH="1">
            <a:off x="315473" y="235878"/>
            <a:ext cx="3289300" cy="2551325"/>
          </a:xfrm>
          <a:prstGeom prst="rect">
            <a:avLst/>
          </a:prstGeom>
        </p:spPr>
      </p:pic>
      <p:pic>
        <p:nvPicPr>
          <p:cNvPr id="17" name="图片 38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24" b="67663"/>
          <a:stretch/>
        </p:blipFill>
        <p:spPr>
          <a:xfrm>
            <a:off x="-573750" y="3308595"/>
            <a:ext cx="3403531" cy="3695086"/>
          </a:xfrm>
          <a:prstGeom prst="rect">
            <a:avLst/>
          </a:prstGeom>
        </p:spPr>
      </p:pic>
      <p:pic>
        <p:nvPicPr>
          <p:cNvPr id="25" name="图片 1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538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994802" y="3425825"/>
            <a:ext cx="2883328" cy="36184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50276" y="2660837"/>
            <a:ext cx="7291448" cy="15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05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906408"/>
            <a:ext cx="9230539" cy="517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72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241" y="-722328"/>
            <a:ext cx="15631499" cy="1045554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"/>
          <a:stretch/>
        </p:blipFill>
        <p:spPr>
          <a:xfrm>
            <a:off x="0" y="-6350"/>
            <a:ext cx="12192000" cy="68643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9438" y="630693"/>
            <a:ext cx="8913124" cy="55966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42"/>
          <a:stretch/>
        </p:blipFill>
        <p:spPr>
          <a:xfrm>
            <a:off x="8215169" y="838200"/>
            <a:ext cx="3976831" cy="6019800"/>
          </a:xfrm>
          <a:custGeom>
            <a:avLst/>
            <a:gdLst>
              <a:gd name="connsiteX0" fmla="*/ 0 w 3976831"/>
              <a:gd name="connsiteY0" fmla="*/ 0 h 6019800"/>
              <a:gd name="connsiteX1" fmla="*/ 579204 w 3976831"/>
              <a:gd name="connsiteY1" fmla="*/ 0 h 6019800"/>
              <a:gd name="connsiteX2" fmla="*/ 474613 w 3976831"/>
              <a:gd name="connsiteY2" fmla="*/ 143429 h 6019800"/>
              <a:gd name="connsiteX3" fmla="*/ 204931 w 3976831"/>
              <a:gd name="connsiteY3" fmla="*/ 1225550 h 6019800"/>
              <a:gd name="connsiteX4" fmla="*/ 1125681 w 3976831"/>
              <a:gd name="connsiteY4" fmla="*/ 2755900 h 6019800"/>
              <a:gd name="connsiteX5" fmla="*/ 2046431 w 3976831"/>
              <a:gd name="connsiteY5" fmla="*/ 1225550 h 6019800"/>
              <a:gd name="connsiteX6" fmla="*/ 1776750 w 3976831"/>
              <a:gd name="connsiteY6" fmla="*/ 143429 h 6019800"/>
              <a:gd name="connsiteX7" fmla="*/ 1672158 w 3976831"/>
              <a:gd name="connsiteY7" fmla="*/ 0 h 6019800"/>
              <a:gd name="connsiteX8" fmla="*/ 3976831 w 3976831"/>
              <a:gd name="connsiteY8" fmla="*/ 0 h 6019800"/>
              <a:gd name="connsiteX9" fmla="*/ 3976831 w 3976831"/>
              <a:gd name="connsiteY9" fmla="*/ 6019800 h 6019800"/>
              <a:gd name="connsiteX10" fmla="*/ 0 w 3976831"/>
              <a:gd name="connsiteY10" fmla="*/ 601980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76831" h="6019800">
                <a:moveTo>
                  <a:pt x="0" y="0"/>
                </a:moveTo>
                <a:lnTo>
                  <a:pt x="579204" y="0"/>
                </a:lnTo>
                <a:lnTo>
                  <a:pt x="474613" y="143429"/>
                </a:lnTo>
                <a:cubicBezTo>
                  <a:pt x="307990" y="420368"/>
                  <a:pt x="204931" y="802956"/>
                  <a:pt x="204931" y="1225550"/>
                </a:cubicBezTo>
                <a:cubicBezTo>
                  <a:pt x="204931" y="2070739"/>
                  <a:pt x="617165" y="2755900"/>
                  <a:pt x="1125681" y="2755900"/>
                </a:cubicBezTo>
                <a:cubicBezTo>
                  <a:pt x="1634197" y="2755900"/>
                  <a:pt x="2046431" y="2070739"/>
                  <a:pt x="2046431" y="1225550"/>
                </a:cubicBezTo>
                <a:cubicBezTo>
                  <a:pt x="2046431" y="802956"/>
                  <a:pt x="1943372" y="420368"/>
                  <a:pt x="1776750" y="143429"/>
                </a:cubicBezTo>
                <a:lnTo>
                  <a:pt x="1672158" y="0"/>
                </a:lnTo>
                <a:lnTo>
                  <a:pt x="3976831" y="0"/>
                </a:lnTo>
                <a:lnTo>
                  <a:pt x="3976831" y="6019800"/>
                </a:lnTo>
                <a:lnTo>
                  <a:pt x="0" y="6019800"/>
                </a:lnTo>
                <a:close/>
              </a:path>
            </a:pathLst>
          </a:cu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63" r="15270" b="54219"/>
          <a:stretch/>
        </p:blipFill>
        <p:spPr>
          <a:xfrm>
            <a:off x="8994802" y="-381000"/>
            <a:ext cx="1841500" cy="2755900"/>
          </a:xfrm>
          <a:custGeom>
            <a:avLst/>
            <a:gdLst>
              <a:gd name="connsiteX0" fmla="*/ 374273 w 1841500"/>
              <a:gd name="connsiteY0" fmla="*/ 0 h 2755900"/>
              <a:gd name="connsiteX1" fmla="*/ 1467228 w 1841500"/>
              <a:gd name="connsiteY1" fmla="*/ 0 h 2755900"/>
              <a:gd name="connsiteX2" fmla="*/ 1571819 w 1841500"/>
              <a:gd name="connsiteY2" fmla="*/ 143429 h 2755900"/>
              <a:gd name="connsiteX3" fmla="*/ 1841500 w 1841500"/>
              <a:gd name="connsiteY3" fmla="*/ 1225550 h 2755900"/>
              <a:gd name="connsiteX4" fmla="*/ 920750 w 1841500"/>
              <a:gd name="connsiteY4" fmla="*/ 2755900 h 2755900"/>
              <a:gd name="connsiteX5" fmla="*/ 0 w 1841500"/>
              <a:gd name="connsiteY5" fmla="*/ 1225550 h 2755900"/>
              <a:gd name="connsiteX6" fmla="*/ 269682 w 1841500"/>
              <a:gd name="connsiteY6" fmla="*/ 143429 h 275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1500" h="2755900">
                <a:moveTo>
                  <a:pt x="374273" y="0"/>
                </a:moveTo>
                <a:lnTo>
                  <a:pt x="1467228" y="0"/>
                </a:lnTo>
                <a:lnTo>
                  <a:pt x="1571819" y="143429"/>
                </a:lnTo>
                <a:cubicBezTo>
                  <a:pt x="1738442" y="420368"/>
                  <a:pt x="1841500" y="802956"/>
                  <a:pt x="1841500" y="1225550"/>
                </a:cubicBezTo>
                <a:cubicBezTo>
                  <a:pt x="1841500" y="2070739"/>
                  <a:pt x="1429266" y="2755900"/>
                  <a:pt x="920750" y="2755900"/>
                </a:cubicBezTo>
                <a:cubicBezTo>
                  <a:pt x="412234" y="2755900"/>
                  <a:pt x="0" y="2070739"/>
                  <a:pt x="0" y="1225550"/>
                </a:cubicBezTo>
                <a:cubicBezTo>
                  <a:pt x="0" y="802956"/>
                  <a:pt x="103059" y="420368"/>
                  <a:pt x="269682" y="143429"/>
                </a:cubicBezTo>
                <a:close/>
              </a:path>
            </a:pathLst>
          </a:cu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55" r="73021"/>
          <a:stretch/>
        </p:blipFill>
        <p:spPr>
          <a:xfrm flipH="1">
            <a:off x="315473" y="235878"/>
            <a:ext cx="3289300" cy="2551325"/>
          </a:xfrm>
          <a:prstGeom prst="rect">
            <a:avLst/>
          </a:prstGeom>
        </p:spPr>
      </p:pic>
      <p:pic>
        <p:nvPicPr>
          <p:cNvPr id="16" name="图片 38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24" b="67663"/>
          <a:stretch/>
        </p:blipFill>
        <p:spPr>
          <a:xfrm>
            <a:off x="-573750" y="3308595"/>
            <a:ext cx="3403531" cy="369508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570309" y="2746199"/>
            <a:ext cx="1246646" cy="2905527"/>
            <a:chOff x="8991956" y="2811960"/>
            <a:chExt cx="1046371" cy="2611973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73" t="4566" r="52477" b="64739"/>
            <a:stretch/>
          </p:blipFill>
          <p:spPr>
            <a:xfrm>
              <a:off x="8996538" y="2811960"/>
              <a:ext cx="571500" cy="935567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45" t="3872" r="7199" b="65850"/>
            <a:stretch/>
          </p:blipFill>
          <p:spPr>
            <a:xfrm>
              <a:off x="9362051" y="3117453"/>
              <a:ext cx="676276" cy="996136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90" t="34117" r="49877" b="35405"/>
            <a:stretch/>
          </p:blipFill>
          <p:spPr>
            <a:xfrm>
              <a:off x="8991956" y="3664696"/>
              <a:ext cx="666361" cy="874120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05" t="33834" r="3755" b="39499"/>
            <a:stretch/>
          </p:blipFill>
          <p:spPr>
            <a:xfrm>
              <a:off x="9295343" y="4101756"/>
              <a:ext cx="622165" cy="670597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46" t="64797" r="50421" b="7055"/>
            <a:stretch/>
          </p:blipFill>
          <p:spPr>
            <a:xfrm>
              <a:off x="9316294" y="4520170"/>
              <a:ext cx="684957" cy="903763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1697993" y="1923347"/>
            <a:ext cx="1576031" cy="2887565"/>
            <a:chOff x="2070539" y="2430203"/>
            <a:chExt cx="1576031" cy="288756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088" b="65434"/>
            <a:stretch/>
          </p:blipFill>
          <p:spPr>
            <a:xfrm>
              <a:off x="2265058" y="2430203"/>
              <a:ext cx="850351" cy="1016646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6" t="33871" r="71782" b="35295"/>
            <a:stretch/>
          </p:blipFill>
          <p:spPr>
            <a:xfrm>
              <a:off x="2580768" y="3414209"/>
              <a:ext cx="712490" cy="930428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986" t="32798" r="27308" b="39202"/>
            <a:stretch/>
          </p:blipFill>
          <p:spPr>
            <a:xfrm>
              <a:off x="2206427" y="4015654"/>
              <a:ext cx="845960" cy="999195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12" t="64353" r="71458" b="7054"/>
            <a:stretch/>
          </p:blipFill>
          <p:spPr>
            <a:xfrm>
              <a:off x="2811594" y="4213998"/>
              <a:ext cx="834976" cy="1103770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73" t="2899" r="29143" b="66962"/>
            <a:stretch/>
          </p:blipFill>
          <p:spPr>
            <a:xfrm>
              <a:off x="2070539" y="2878442"/>
              <a:ext cx="706836" cy="964676"/>
            </a:xfrm>
            <a:prstGeom prst="rect">
              <a:avLst/>
            </a:prstGeom>
          </p:spPr>
        </p:pic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9538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994802" y="3425825"/>
            <a:ext cx="2883328" cy="361841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112" y="-79777"/>
            <a:ext cx="1452746" cy="145274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603451" y="1933498"/>
            <a:ext cx="6657409" cy="405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2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02278" y="2644016"/>
            <a:ext cx="5189300" cy="3711756"/>
            <a:chOff x="725725" y="2644016"/>
            <a:chExt cx="5189300" cy="371175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5725" y="2644016"/>
              <a:ext cx="2388950" cy="3711756"/>
            </a:xfrm>
            <a:prstGeom prst="rect">
              <a:avLst/>
            </a:prstGeom>
          </p:spPr>
        </p:pic>
        <p:sp>
          <p:nvSpPr>
            <p:cNvPr id="4" name="Rectangular Callout 3"/>
            <p:cNvSpPr/>
            <p:nvPr/>
          </p:nvSpPr>
          <p:spPr>
            <a:xfrm>
              <a:off x="3114675" y="2924175"/>
              <a:ext cx="2800350" cy="1962150"/>
            </a:xfrm>
            <a:prstGeom prst="wedgeRectCallout">
              <a:avLst>
                <a:gd name="adj1" fmla="val -63011"/>
                <a:gd name="adj2" fmla="val -732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Có</a:t>
              </a:r>
              <a:r>
                <a:rPr kumimoji="0" lang="en-US" sz="32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cách</a:t>
              </a:r>
              <a:r>
                <a:rPr kumimoji="0" lang="en-US" sz="32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nào</a:t>
              </a:r>
              <a:r>
                <a:rPr kumimoji="0" lang="en-US" sz="32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nhận</a:t>
              </a:r>
              <a:r>
                <a:rPr kumimoji="0" lang="en-US" sz="32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biết</a:t>
              </a:r>
              <a:r>
                <a:rPr kumimoji="0" lang="en-US" sz="32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số</a:t>
              </a:r>
              <a:r>
                <a:rPr kumimoji="0" lang="en-US" sz="32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chẵn</a:t>
              </a:r>
              <a:r>
                <a:rPr kumimoji="0" lang="en-US" sz="32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, </a:t>
              </a:r>
              <a:r>
                <a:rPr kumimoji="0" lang="en-US" sz="32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số</a:t>
              </a:r>
              <a:r>
                <a:rPr kumimoji="0" lang="en-US" sz="32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lẻ</a:t>
              </a:r>
              <a:r>
                <a:rPr kumimoji="0" lang="en-US" sz="32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không</a:t>
              </a:r>
              <a:r>
                <a:rPr kumimoji="0" lang="en-US" sz="32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nhỉ</a:t>
              </a:r>
              <a:r>
                <a:rPr kumimoji="0" lang="en-US" sz="32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?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组合 8"/>
          <p:cNvGrpSpPr/>
          <p:nvPr/>
        </p:nvGrpSpPr>
        <p:grpSpPr>
          <a:xfrm>
            <a:off x="702278" y="975560"/>
            <a:ext cx="7440340" cy="646331"/>
            <a:chOff x="2195091" y="1239603"/>
            <a:chExt cx="7440340" cy="646331"/>
          </a:xfrm>
        </p:grpSpPr>
        <p:sp>
          <p:nvSpPr>
            <p:cNvPr id="12" name="文本框 9">
              <a:extLst>
                <a:ext uri="{FF2B5EF4-FFF2-40B4-BE49-F238E27FC236}">
                  <a16:creationId xmlns:a16="http://schemas.microsoft.com/office/drawing/2014/main" xmlns="" id="{840DDF33-E204-4954-8BCB-E24F5D1AC951}"/>
                </a:ext>
              </a:extLst>
            </p:cNvPr>
            <p:cNvSpPr txBox="1"/>
            <p:nvPr/>
          </p:nvSpPr>
          <p:spPr>
            <a:xfrm>
              <a:off x="2195091" y="1239603"/>
              <a:ext cx="35711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8A7E1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Số</a:t>
              </a:r>
              <a:r>
                <a:rPr kumimoji="0" lang="en-US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28A7E1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chia </a:t>
              </a:r>
              <a:r>
                <a:rPr kumimoji="0" lang="en-US" altLang="zh-CN" sz="3600" b="1" i="0" u="none" strike="noStrike" kern="1200" cap="none" spc="0" normalizeH="0" noProof="0" dirty="0" err="1">
                  <a:ln>
                    <a:noFill/>
                  </a:ln>
                  <a:solidFill>
                    <a:srgbClr val="28A7E1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hết</a:t>
              </a:r>
              <a:r>
                <a:rPr kumimoji="0" lang="en-US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28A7E1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3600" b="1" i="0" u="none" strike="noStrike" kern="1200" cap="none" spc="0" normalizeH="0" noProof="0" dirty="0" err="1">
                  <a:ln>
                    <a:noFill/>
                  </a:ln>
                  <a:solidFill>
                    <a:srgbClr val="28A7E1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cho</a:t>
              </a:r>
              <a:r>
                <a:rPr kumimoji="0" lang="en-US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28A7E1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8A7E1"/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  <p:cxnSp>
          <p:nvCxnSpPr>
            <p:cNvPr id="13" name="直接连接符 10"/>
            <p:cNvCxnSpPr/>
            <p:nvPr/>
          </p:nvCxnSpPr>
          <p:spPr>
            <a:xfrm>
              <a:off x="5730603" y="1723542"/>
              <a:ext cx="39048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1403" y="592131"/>
            <a:ext cx="3027214" cy="1469141"/>
          </a:xfrm>
          <a:prstGeom prst="rect">
            <a:avLst/>
          </a:prstGeom>
        </p:spPr>
      </p:pic>
      <p:grpSp>
        <p:nvGrpSpPr>
          <p:cNvPr id="14" name="组合 859"/>
          <p:cNvGrpSpPr/>
          <p:nvPr/>
        </p:nvGrpSpPr>
        <p:grpSpPr>
          <a:xfrm>
            <a:off x="656124" y="2038993"/>
            <a:ext cx="8696220" cy="646331"/>
            <a:chOff x="-2960072" y="23852"/>
            <a:chExt cx="8696220" cy="646331"/>
          </a:xfrm>
        </p:grpSpPr>
        <p:sp>
          <p:nvSpPr>
            <p:cNvPr id="15" name="文本框 9">
              <a:extLst>
                <a:ext uri="{FF2B5EF4-FFF2-40B4-BE49-F238E27FC236}">
                  <a16:creationId xmlns:a16="http://schemas.microsoft.com/office/drawing/2014/main" xmlns="" id="{840DDF33-E204-4954-8BCB-E24F5D1AC951}"/>
                </a:ext>
              </a:extLst>
            </p:cNvPr>
            <p:cNvSpPr txBox="1"/>
            <p:nvPr/>
          </p:nvSpPr>
          <p:spPr>
            <a:xfrm>
              <a:off x="-2960072" y="23852"/>
              <a:ext cx="48702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8A7E1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Số</a:t>
              </a:r>
              <a:r>
                <a:rPr kumimoji="0" lang="en-US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28A7E1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3600" b="1" i="0" u="none" strike="noStrike" kern="1200" cap="none" spc="0" normalizeH="0" noProof="0" dirty="0" err="1">
                  <a:ln>
                    <a:noFill/>
                  </a:ln>
                  <a:solidFill>
                    <a:srgbClr val="28A7E1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không</a:t>
              </a:r>
              <a:r>
                <a:rPr kumimoji="0" lang="en-US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28A7E1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chia </a:t>
              </a:r>
              <a:r>
                <a:rPr kumimoji="0" lang="en-US" altLang="zh-CN" sz="3600" b="1" i="0" u="none" strike="noStrike" kern="1200" cap="none" spc="0" normalizeH="0" noProof="0" dirty="0" err="1">
                  <a:ln>
                    <a:noFill/>
                  </a:ln>
                  <a:solidFill>
                    <a:srgbClr val="28A7E1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hết</a:t>
              </a:r>
              <a:r>
                <a:rPr kumimoji="0" lang="en-US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28A7E1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3600" b="1" i="0" u="none" strike="noStrike" kern="1200" cap="none" spc="0" normalizeH="0" noProof="0" dirty="0" err="1">
                  <a:ln>
                    <a:noFill/>
                  </a:ln>
                  <a:solidFill>
                    <a:srgbClr val="28A7E1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cho</a:t>
              </a:r>
              <a:r>
                <a:rPr kumimoji="0" lang="en-US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28A7E1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8A7E1"/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  <p:cxnSp>
          <p:nvCxnSpPr>
            <p:cNvPr id="16" name="直接连接符 10"/>
            <p:cNvCxnSpPr/>
            <p:nvPr/>
          </p:nvCxnSpPr>
          <p:spPr>
            <a:xfrm>
              <a:off x="1770983" y="497288"/>
              <a:ext cx="396516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8608" y="1694386"/>
            <a:ext cx="2830748" cy="1546276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5524035" y="2326868"/>
            <a:ext cx="6918751" cy="4343261"/>
            <a:chOff x="5524035" y="2326868"/>
            <a:chExt cx="6918751" cy="4343261"/>
          </a:xfrm>
        </p:grpSpPr>
        <p:pic>
          <p:nvPicPr>
            <p:cNvPr id="24" name="图片 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6" t="-1" r="10937" b="-2029"/>
            <a:stretch/>
          </p:blipFill>
          <p:spPr>
            <a:xfrm>
              <a:off x="5524035" y="2326868"/>
              <a:ext cx="6918751" cy="4343261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 rot="21307022">
              <a:off x="6046160" y="3252452"/>
              <a:ext cx="5956486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err="1">
                  <a:solidFill>
                    <a:srgbClr val="D7372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Nhận</a:t>
              </a:r>
              <a:r>
                <a:rPr lang="en-US" sz="2800" b="1" u="sng" dirty="0">
                  <a:solidFill>
                    <a:srgbClr val="D7372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u="sng" dirty="0" err="1">
                  <a:solidFill>
                    <a:srgbClr val="D7372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xét</a:t>
              </a:r>
              <a:r>
                <a:rPr lang="en-US" sz="2800" b="1" u="sng" dirty="0">
                  <a:solidFill>
                    <a:srgbClr val="D7372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</a:p>
            <a:p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-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chữ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tận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>
                  <a:solidFill>
                    <a:srgbClr val="17B47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0, 2, 4, 6, 8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chẵn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Ví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dụ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: 40, 72, 214, 96, 2 318,…</a:t>
              </a:r>
            </a:p>
            <a:p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-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tận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>
                  <a:solidFill>
                    <a:srgbClr val="17B47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1, 3, 5, 7, 9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lẻ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Ví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dụ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: 31, 73, 615, 107, 1 909,…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691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241" y="-722328"/>
            <a:ext cx="15631499" cy="1045554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"/>
          <a:stretch/>
        </p:blipFill>
        <p:spPr>
          <a:xfrm>
            <a:off x="0" y="-6350"/>
            <a:ext cx="12192000" cy="68643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6" t="-1" r="10937" b="-2029"/>
          <a:stretch/>
        </p:blipFill>
        <p:spPr>
          <a:xfrm>
            <a:off x="1453889" y="774783"/>
            <a:ext cx="8912165" cy="559463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42"/>
          <a:stretch/>
        </p:blipFill>
        <p:spPr>
          <a:xfrm>
            <a:off x="8215169" y="838200"/>
            <a:ext cx="3976831" cy="6019800"/>
          </a:xfrm>
          <a:custGeom>
            <a:avLst/>
            <a:gdLst>
              <a:gd name="connsiteX0" fmla="*/ 0 w 3976831"/>
              <a:gd name="connsiteY0" fmla="*/ 0 h 6019800"/>
              <a:gd name="connsiteX1" fmla="*/ 579204 w 3976831"/>
              <a:gd name="connsiteY1" fmla="*/ 0 h 6019800"/>
              <a:gd name="connsiteX2" fmla="*/ 474613 w 3976831"/>
              <a:gd name="connsiteY2" fmla="*/ 143429 h 6019800"/>
              <a:gd name="connsiteX3" fmla="*/ 204931 w 3976831"/>
              <a:gd name="connsiteY3" fmla="*/ 1225550 h 6019800"/>
              <a:gd name="connsiteX4" fmla="*/ 1125681 w 3976831"/>
              <a:gd name="connsiteY4" fmla="*/ 2755900 h 6019800"/>
              <a:gd name="connsiteX5" fmla="*/ 2046431 w 3976831"/>
              <a:gd name="connsiteY5" fmla="*/ 1225550 h 6019800"/>
              <a:gd name="connsiteX6" fmla="*/ 1776750 w 3976831"/>
              <a:gd name="connsiteY6" fmla="*/ 143429 h 6019800"/>
              <a:gd name="connsiteX7" fmla="*/ 1672158 w 3976831"/>
              <a:gd name="connsiteY7" fmla="*/ 0 h 6019800"/>
              <a:gd name="connsiteX8" fmla="*/ 3976831 w 3976831"/>
              <a:gd name="connsiteY8" fmla="*/ 0 h 6019800"/>
              <a:gd name="connsiteX9" fmla="*/ 3976831 w 3976831"/>
              <a:gd name="connsiteY9" fmla="*/ 6019800 h 6019800"/>
              <a:gd name="connsiteX10" fmla="*/ 0 w 3976831"/>
              <a:gd name="connsiteY10" fmla="*/ 601980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76831" h="6019800">
                <a:moveTo>
                  <a:pt x="0" y="0"/>
                </a:moveTo>
                <a:lnTo>
                  <a:pt x="579204" y="0"/>
                </a:lnTo>
                <a:lnTo>
                  <a:pt x="474613" y="143429"/>
                </a:lnTo>
                <a:cubicBezTo>
                  <a:pt x="307990" y="420368"/>
                  <a:pt x="204931" y="802956"/>
                  <a:pt x="204931" y="1225550"/>
                </a:cubicBezTo>
                <a:cubicBezTo>
                  <a:pt x="204931" y="2070739"/>
                  <a:pt x="617165" y="2755900"/>
                  <a:pt x="1125681" y="2755900"/>
                </a:cubicBezTo>
                <a:cubicBezTo>
                  <a:pt x="1634197" y="2755900"/>
                  <a:pt x="2046431" y="2070739"/>
                  <a:pt x="2046431" y="1225550"/>
                </a:cubicBezTo>
                <a:cubicBezTo>
                  <a:pt x="2046431" y="802956"/>
                  <a:pt x="1943372" y="420368"/>
                  <a:pt x="1776750" y="143429"/>
                </a:cubicBezTo>
                <a:lnTo>
                  <a:pt x="1672158" y="0"/>
                </a:lnTo>
                <a:lnTo>
                  <a:pt x="3976831" y="0"/>
                </a:lnTo>
                <a:lnTo>
                  <a:pt x="3976831" y="6019800"/>
                </a:lnTo>
                <a:lnTo>
                  <a:pt x="0" y="6019800"/>
                </a:lnTo>
                <a:close/>
              </a:path>
            </a:pathLst>
          </a:cu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63" r="15270" b="54219"/>
          <a:stretch/>
        </p:blipFill>
        <p:spPr>
          <a:xfrm>
            <a:off x="8994802" y="-381000"/>
            <a:ext cx="1841500" cy="2755900"/>
          </a:xfrm>
          <a:custGeom>
            <a:avLst/>
            <a:gdLst>
              <a:gd name="connsiteX0" fmla="*/ 374273 w 1841500"/>
              <a:gd name="connsiteY0" fmla="*/ 0 h 2755900"/>
              <a:gd name="connsiteX1" fmla="*/ 1467228 w 1841500"/>
              <a:gd name="connsiteY1" fmla="*/ 0 h 2755900"/>
              <a:gd name="connsiteX2" fmla="*/ 1571819 w 1841500"/>
              <a:gd name="connsiteY2" fmla="*/ 143429 h 2755900"/>
              <a:gd name="connsiteX3" fmla="*/ 1841500 w 1841500"/>
              <a:gd name="connsiteY3" fmla="*/ 1225550 h 2755900"/>
              <a:gd name="connsiteX4" fmla="*/ 920750 w 1841500"/>
              <a:gd name="connsiteY4" fmla="*/ 2755900 h 2755900"/>
              <a:gd name="connsiteX5" fmla="*/ 0 w 1841500"/>
              <a:gd name="connsiteY5" fmla="*/ 1225550 h 2755900"/>
              <a:gd name="connsiteX6" fmla="*/ 269682 w 1841500"/>
              <a:gd name="connsiteY6" fmla="*/ 143429 h 275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1500" h="2755900">
                <a:moveTo>
                  <a:pt x="374273" y="0"/>
                </a:moveTo>
                <a:lnTo>
                  <a:pt x="1467228" y="0"/>
                </a:lnTo>
                <a:lnTo>
                  <a:pt x="1571819" y="143429"/>
                </a:lnTo>
                <a:cubicBezTo>
                  <a:pt x="1738442" y="420368"/>
                  <a:pt x="1841500" y="802956"/>
                  <a:pt x="1841500" y="1225550"/>
                </a:cubicBezTo>
                <a:cubicBezTo>
                  <a:pt x="1841500" y="2070739"/>
                  <a:pt x="1429266" y="2755900"/>
                  <a:pt x="920750" y="2755900"/>
                </a:cubicBezTo>
                <a:cubicBezTo>
                  <a:pt x="412234" y="2755900"/>
                  <a:pt x="0" y="2070739"/>
                  <a:pt x="0" y="1225550"/>
                </a:cubicBezTo>
                <a:cubicBezTo>
                  <a:pt x="0" y="802956"/>
                  <a:pt x="103059" y="420368"/>
                  <a:pt x="269682" y="143429"/>
                </a:cubicBezTo>
                <a:close/>
              </a:path>
            </a:pathLst>
          </a:cu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55" r="73021"/>
          <a:stretch/>
        </p:blipFill>
        <p:spPr>
          <a:xfrm flipH="1">
            <a:off x="315473" y="235878"/>
            <a:ext cx="3289300" cy="2551325"/>
          </a:xfrm>
          <a:prstGeom prst="rect">
            <a:avLst/>
          </a:prstGeom>
        </p:spPr>
      </p:pic>
      <p:pic>
        <p:nvPicPr>
          <p:cNvPr id="17" name="图片 38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24" b="67663"/>
          <a:stretch/>
        </p:blipFill>
        <p:spPr>
          <a:xfrm>
            <a:off x="-573750" y="3308595"/>
            <a:ext cx="3403531" cy="3695086"/>
          </a:xfrm>
          <a:prstGeom prst="rect">
            <a:avLst/>
          </a:prstGeom>
        </p:spPr>
      </p:pic>
      <p:pic>
        <p:nvPicPr>
          <p:cNvPr id="25" name="图片 1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538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994802" y="3425825"/>
            <a:ext cx="2883328" cy="36184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47228" y="2660837"/>
            <a:ext cx="7297544" cy="15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12"/>
          <p:cNvGrpSpPr/>
          <p:nvPr/>
        </p:nvGrpSpPr>
        <p:grpSpPr>
          <a:xfrm>
            <a:off x="1514364" y="1280747"/>
            <a:ext cx="1747777" cy="855799"/>
            <a:chOff x="3846765" y="2679957"/>
            <a:chExt cx="3697035" cy="855799"/>
          </a:xfrm>
        </p:grpSpPr>
        <p:grpSp>
          <p:nvGrpSpPr>
            <p:cNvPr id="22" name="组合 15">
              <a:extLst>
                <a:ext uri="{FF2B5EF4-FFF2-40B4-BE49-F238E27FC236}">
                  <a16:creationId xmlns:a16="http://schemas.microsoft.com/office/drawing/2014/main" xmlns="" id="{E5675645-2BFF-4FC4-B982-F6FB71939075}"/>
                </a:ext>
              </a:extLst>
            </p:cNvPr>
            <p:cNvGrpSpPr/>
            <p:nvPr/>
          </p:nvGrpSpPr>
          <p:grpSpPr>
            <a:xfrm>
              <a:off x="3846765" y="2730500"/>
              <a:ext cx="3697035" cy="805256"/>
              <a:chOff x="5580717" y="1537756"/>
              <a:chExt cx="3425970" cy="938818"/>
            </a:xfrm>
          </p:grpSpPr>
          <p:sp>
            <p:nvSpPr>
              <p:cNvPr id="24" name="矩形: 圆角 31">
                <a:extLst>
                  <a:ext uri="{FF2B5EF4-FFF2-40B4-BE49-F238E27FC236}">
                    <a16:creationId xmlns:a16="http://schemas.microsoft.com/office/drawing/2014/main" xmlns="" id="{9FBCCB98-E88F-4CCF-A538-97FE3C212260}"/>
                  </a:ext>
                </a:extLst>
              </p:cNvPr>
              <p:cNvSpPr/>
              <p:nvPr/>
            </p:nvSpPr>
            <p:spPr>
              <a:xfrm>
                <a:off x="5619751" y="1600200"/>
                <a:ext cx="3386936" cy="876374"/>
              </a:xfrm>
              <a:prstGeom prst="roundRect">
                <a:avLst>
                  <a:gd name="adj" fmla="val 50000"/>
                </a:avLst>
              </a:prstGeom>
              <a:solidFill>
                <a:srgbClr val="EE74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  <p:sp>
            <p:nvSpPr>
              <p:cNvPr id="25" name="矩形: 圆角 32">
                <a:extLst>
                  <a:ext uri="{FF2B5EF4-FFF2-40B4-BE49-F238E27FC236}">
                    <a16:creationId xmlns:a16="http://schemas.microsoft.com/office/drawing/2014/main" xmlns="" id="{F8C74B62-539D-4B98-8BA2-405AFCD4CBB7}"/>
                  </a:ext>
                </a:extLst>
              </p:cNvPr>
              <p:cNvSpPr/>
              <p:nvPr/>
            </p:nvSpPr>
            <p:spPr>
              <a:xfrm>
                <a:off x="5580717" y="1537756"/>
                <a:ext cx="3306126" cy="85546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rgbClr val="EE74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sp>
          <p:nvSpPr>
            <p:cNvPr id="23" name="文本框 20"/>
            <p:cNvSpPr txBox="1"/>
            <p:nvPr/>
          </p:nvSpPr>
          <p:spPr>
            <a:xfrm>
              <a:off x="4162953" y="2679957"/>
              <a:ext cx="30255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EE7436"/>
                  </a:solidFill>
                  <a:effectLst/>
                  <a:uLnTx/>
                  <a:uFillTx/>
                  <a:latin typeface="Calibri" panose="020F0502020204030204" pitchFamily="34" charset="0"/>
                  <a:ea typeface="字魂164号-方悦黑" panose="00000500000000000000" pitchFamily="2" charset="-122"/>
                  <a:cs typeface="Calibri" panose="020F0502020204030204" pitchFamily="34" charset="0"/>
                </a:rPr>
                <a:t>12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E7436"/>
                </a:solidFill>
                <a:effectLst/>
                <a:uLnTx/>
                <a:uFillTx/>
                <a:latin typeface="Calibri" panose="020F0502020204030204" pitchFamily="34" charset="0"/>
                <a:ea typeface="字魂164号-方悦黑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26" name="315"/>
          <p:cNvGrpSpPr/>
          <p:nvPr/>
        </p:nvGrpSpPr>
        <p:grpSpPr>
          <a:xfrm>
            <a:off x="3585078" y="1294686"/>
            <a:ext cx="1747777" cy="855799"/>
            <a:chOff x="3846765" y="2679957"/>
            <a:chExt cx="3697035" cy="855799"/>
          </a:xfrm>
        </p:grpSpPr>
        <p:grpSp>
          <p:nvGrpSpPr>
            <p:cNvPr id="27" name="组合 15">
              <a:extLst>
                <a:ext uri="{FF2B5EF4-FFF2-40B4-BE49-F238E27FC236}">
                  <a16:creationId xmlns:a16="http://schemas.microsoft.com/office/drawing/2014/main" xmlns="" id="{E5675645-2BFF-4FC4-B982-F6FB71939075}"/>
                </a:ext>
              </a:extLst>
            </p:cNvPr>
            <p:cNvGrpSpPr/>
            <p:nvPr/>
          </p:nvGrpSpPr>
          <p:grpSpPr>
            <a:xfrm>
              <a:off x="3846765" y="2730500"/>
              <a:ext cx="3697035" cy="805256"/>
              <a:chOff x="5580717" y="1537756"/>
              <a:chExt cx="3425970" cy="938818"/>
            </a:xfrm>
          </p:grpSpPr>
          <p:sp>
            <p:nvSpPr>
              <p:cNvPr id="29" name="矩形: 圆角 31">
                <a:extLst>
                  <a:ext uri="{FF2B5EF4-FFF2-40B4-BE49-F238E27FC236}">
                    <a16:creationId xmlns:a16="http://schemas.microsoft.com/office/drawing/2014/main" xmlns="" id="{9FBCCB98-E88F-4CCF-A538-97FE3C212260}"/>
                  </a:ext>
                </a:extLst>
              </p:cNvPr>
              <p:cNvSpPr/>
              <p:nvPr/>
            </p:nvSpPr>
            <p:spPr>
              <a:xfrm>
                <a:off x="5619751" y="1600200"/>
                <a:ext cx="3386936" cy="876374"/>
              </a:xfrm>
              <a:prstGeom prst="roundRect">
                <a:avLst>
                  <a:gd name="adj" fmla="val 50000"/>
                </a:avLst>
              </a:prstGeom>
              <a:solidFill>
                <a:srgbClr val="EE74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  <p:sp>
            <p:nvSpPr>
              <p:cNvPr id="30" name="矩形: 圆角 32">
                <a:extLst>
                  <a:ext uri="{FF2B5EF4-FFF2-40B4-BE49-F238E27FC236}">
                    <a16:creationId xmlns:a16="http://schemas.microsoft.com/office/drawing/2014/main" xmlns="" id="{F8C74B62-539D-4B98-8BA2-405AFCD4CBB7}"/>
                  </a:ext>
                </a:extLst>
              </p:cNvPr>
              <p:cNvSpPr/>
              <p:nvPr/>
            </p:nvSpPr>
            <p:spPr>
              <a:xfrm>
                <a:off x="5580717" y="1537756"/>
                <a:ext cx="3306126" cy="85546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rgbClr val="EE74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sp>
          <p:nvSpPr>
            <p:cNvPr id="28" name="文本框 20"/>
            <p:cNvSpPr txBox="1"/>
            <p:nvPr/>
          </p:nvSpPr>
          <p:spPr>
            <a:xfrm>
              <a:off x="4162953" y="2679957"/>
              <a:ext cx="30255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EE7436"/>
                  </a:solidFill>
                  <a:effectLst/>
                  <a:uLnTx/>
                  <a:uFillTx/>
                  <a:latin typeface="Calibri" panose="020F0502020204030204" pitchFamily="34" charset="0"/>
                  <a:ea typeface="字魂164号-方悦黑" panose="00000500000000000000" pitchFamily="2" charset="-122"/>
                  <a:cs typeface="Calibri" panose="020F0502020204030204" pitchFamily="34" charset="0"/>
                </a:rPr>
                <a:t>315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E7436"/>
                </a:solidFill>
                <a:effectLst/>
                <a:uLnTx/>
                <a:uFillTx/>
                <a:latin typeface="Calibri" panose="020F0502020204030204" pitchFamily="34" charset="0"/>
                <a:ea typeface="字魂164号-方悦黑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31" name="108"/>
          <p:cNvGrpSpPr/>
          <p:nvPr/>
        </p:nvGrpSpPr>
        <p:grpSpPr>
          <a:xfrm>
            <a:off x="5675705" y="1230733"/>
            <a:ext cx="1747777" cy="855799"/>
            <a:chOff x="3846765" y="2679957"/>
            <a:chExt cx="3697035" cy="855799"/>
          </a:xfrm>
        </p:grpSpPr>
        <p:grpSp>
          <p:nvGrpSpPr>
            <p:cNvPr id="32" name="组合 15">
              <a:extLst>
                <a:ext uri="{FF2B5EF4-FFF2-40B4-BE49-F238E27FC236}">
                  <a16:creationId xmlns:a16="http://schemas.microsoft.com/office/drawing/2014/main" xmlns="" id="{E5675645-2BFF-4FC4-B982-F6FB71939075}"/>
                </a:ext>
              </a:extLst>
            </p:cNvPr>
            <p:cNvGrpSpPr/>
            <p:nvPr/>
          </p:nvGrpSpPr>
          <p:grpSpPr>
            <a:xfrm>
              <a:off x="3846765" y="2730500"/>
              <a:ext cx="3697035" cy="805256"/>
              <a:chOff x="5580717" y="1537756"/>
              <a:chExt cx="3425970" cy="938818"/>
            </a:xfrm>
          </p:grpSpPr>
          <p:sp>
            <p:nvSpPr>
              <p:cNvPr id="34" name="矩形: 圆角 31">
                <a:extLst>
                  <a:ext uri="{FF2B5EF4-FFF2-40B4-BE49-F238E27FC236}">
                    <a16:creationId xmlns:a16="http://schemas.microsoft.com/office/drawing/2014/main" xmlns="" id="{9FBCCB98-E88F-4CCF-A538-97FE3C212260}"/>
                  </a:ext>
                </a:extLst>
              </p:cNvPr>
              <p:cNvSpPr/>
              <p:nvPr/>
            </p:nvSpPr>
            <p:spPr>
              <a:xfrm>
                <a:off x="5619751" y="1600200"/>
                <a:ext cx="3386936" cy="876374"/>
              </a:xfrm>
              <a:prstGeom prst="roundRect">
                <a:avLst>
                  <a:gd name="adj" fmla="val 50000"/>
                </a:avLst>
              </a:prstGeom>
              <a:solidFill>
                <a:srgbClr val="EE74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  <p:sp>
            <p:nvSpPr>
              <p:cNvPr id="35" name="矩形: 圆角 32">
                <a:extLst>
                  <a:ext uri="{FF2B5EF4-FFF2-40B4-BE49-F238E27FC236}">
                    <a16:creationId xmlns:a16="http://schemas.microsoft.com/office/drawing/2014/main" xmlns="" id="{F8C74B62-539D-4B98-8BA2-405AFCD4CBB7}"/>
                  </a:ext>
                </a:extLst>
              </p:cNvPr>
              <p:cNvSpPr/>
              <p:nvPr/>
            </p:nvSpPr>
            <p:spPr>
              <a:xfrm>
                <a:off x="5580717" y="1537756"/>
                <a:ext cx="3306126" cy="85546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rgbClr val="EE74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sp>
          <p:nvSpPr>
            <p:cNvPr id="33" name="文本框 20"/>
            <p:cNvSpPr txBox="1"/>
            <p:nvPr/>
          </p:nvSpPr>
          <p:spPr>
            <a:xfrm>
              <a:off x="4162953" y="2679957"/>
              <a:ext cx="30255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EE7436"/>
                  </a:solidFill>
                  <a:effectLst/>
                  <a:uLnTx/>
                  <a:uFillTx/>
                  <a:latin typeface="Calibri" panose="020F0502020204030204" pitchFamily="34" charset="0"/>
                  <a:ea typeface="字魂164号-方悦黑" panose="00000500000000000000" pitchFamily="2" charset="-122"/>
                  <a:cs typeface="Calibri" panose="020F0502020204030204" pitchFamily="34" charset="0"/>
                </a:rPr>
                <a:t>108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E7436"/>
                </a:solidFill>
                <a:effectLst/>
                <a:uLnTx/>
                <a:uFillTx/>
                <a:latin typeface="Calibri" panose="020F0502020204030204" pitchFamily="34" charset="0"/>
                <a:ea typeface="字魂164号-方悦黑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36" name="71"/>
          <p:cNvGrpSpPr/>
          <p:nvPr/>
        </p:nvGrpSpPr>
        <p:grpSpPr>
          <a:xfrm>
            <a:off x="7645287" y="1269884"/>
            <a:ext cx="1747777" cy="855799"/>
            <a:chOff x="3846765" y="2679957"/>
            <a:chExt cx="3697035" cy="855799"/>
          </a:xfrm>
        </p:grpSpPr>
        <p:grpSp>
          <p:nvGrpSpPr>
            <p:cNvPr id="37" name="组合 15">
              <a:extLst>
                <a:ext uri="{FF2B5EF4-FFF2-40B4-BE49-F238E27FC236}">
                  <a16:creationId xmlns:a16="http://schemas.microsoft.com/office/drawing/2014/main" xmlns="" id="{E5675645-2BFF-4FC4-B982-F6FB71939075}"/>
                </a:ext>
              </a:extLst>
            </p:cNvPr>
            <p:cNvGrpSpPr/>
            <p:nvPr/>
          </p:nvGrpSpPr>
          <p:grpSpPr>
            <a:xfrm>
              <a:off x="3846765" y="2730500"/>
              <a:ext cx="3697035" cy="805256"/>
              <a:chOff x="5580717" y="1537756"/>
              <a:chExt cx="3425970" cy="938818"/>
            </a:xfrm>
          </p:grpSpPr>
          <p:sp>
            <p:nvSpPr>
              <p:cNvPr id="39" name="矩形: 圆角 31">
                <a:extLst>
                  <a:ext uri="{FF2B5EF4-FFF2-40B4-BE49-F238E27FC236}">
                    <a16:creationId xmlns:a16="http://schemas.microsoft.com/office/drawing/2014/main" xmlns="" id="{9FBCCB98-E88F-4CCF-A538-97FE3C212260}"/>
                  </a:ext>
                </a:extLst>
              </p:cNvPr>
              <p:cNvSpPr/>
              <p:nvPr/>
            </p:nvSpPr>
            <p:spPr>
              <a:xfrm>
                <a:off x="5619751" y="1600200"/>
                <a:ext cx="3386936" cy="876374"/>
              </a:xfrm>
              <a:prstGeom prst="roundRect">
                <a:avLst>
                  <a:gd name="adj" fmla="val 50000"/>
                </a:avLst>
              </a:prstGeom>
              <a:solidFill>
                <a:srgbClr val="EE74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  <p:sp>
            <p:nvSpPr>
              <p:cNvPr id="40" name="矩形: 圆角 32">
                <a:extLst>
                  <a:ext uri="{FF2B5EF4-FFF2-40B4-BE49-F238E27FC236}">
                    <a16:creationId xmlns:a16="http://schemas.microsoft.com/office/drawing/2014/main" xmlns="" id="{F8C74B62-539D-4B98-8BA2-405AFCD4CBB7}"/>
                  </a:ext>
                </a:extLst>
              </p:cNvPr>
              <p:cNvSpPr/>
              <p:nvPr/>
            </p:nvSpPr>
            <p:spPr>
              <a:xfrm>
                <a:off x="5580717" y="1537756"/>
                <a:ext cx="3306126" cy="85546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rgbClr val="EE74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sp>
          <p:nvSpPr>
            <p:cNvPr id="38" name="文本框 20"/>
            <p:cNvSpPr txBox="1"/>
            <p:nvPr/>
          </p:nvSpPr>
          <p:spPr>
            <a:xfrm>
              <a:off x="4162953" y="2679957"/>
              <a:ext cx="30255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EE7436"/>
                  </a:solidFill>
                  <a:effectLst/>
                  <a:uLnTx/>
                  <a:uFillTx/>
                  <a:latin typeface="Calibri" panose="020F0502020204030204" pitchFamily="34" charset="0"/>
                  <a:ea typeface="字魂164号-方悦黑" panose="00000500000000000000" pitchFamily="2" charset="-122"/>
                  <a:cs typeface="Calibri" panose="020F0502020204030204" pitchFamily="34" charset="0"/>
                </a:rPr>
                <a:t>71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E7436"/>
                </a:solidFill>
                <a:effectLst/>
                <a:uLnTx/>
                <a:uFillTx/>
                <a:latin typeface="Calibri" panose="020F0502020204030204" pitchFamily="34" charset="0"/>
                <a:ea typeface="字魂164号-方悦黑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41" name="194"/>
          <p:cNvGrpSpPr/>
          <p:nvPr/>
        </p:nvGrpSpPr>
        <p:grpSpPr>
          <a:xfrm>
            <a:off x="9733593" y="1277964"/>
            <a:ext cx="1747777" cy="855799"/>
            <a:chOff x="3846765" y="2679957"/>
            <a:chExt cx="3697035" cy="855799"/>
          </a:xfrm>
        </p:grpSpPr>
        <p:grpSp>
          <p:nvGrpSpPr>
            <p:cNvPr id="42" name="组合 15">
              <a:extLst>
                <a:ext uri="{FF2B5EF4-FFF2-40B4-BE49-F238E27FC236}">
                  <a16:creationId xmlns:a16="http://schemas.microsoft.com/office/drawing/2014/main" xmlns="" id="{E5675645-2BFF-4FC4-B982-F6FB71939075}"/>
                </a:ext>
              </a:extLst>
            </p:cNvPr>
            <p:cNvGrpSpPr/>
            <p:nvPr/>
          </p:nvGrpSpPr>
          <p:grpSpPr>
            <a:xfrm>
              <a:off x="3846765" y="2730500"/>
              <a:ext cx="3697035" cy="805256"/>
              <a:chOff x="5580717" y="1537756"/>
              <a:chExt cx="3425970" cy="938818"/>
            </a:xfrm>
          </p:grpSpPr>
          <p:sp>
            <p:nvSpPr>
              <p:cNvPr id="44" name="矩形: 圆角 31">
                <a:extLst>
                  <a:ext uri="{FF2B5EF4-FFF2-40B4-BE49-F238E27FC236}">
                    <a16:creationId xmlns:a16="http://schemas.microsoft.com/office/drawing/2014/main" xmlns="" id="{9FBCCB98-E88F-4CCF-A538-97FE3C212260}"/>
                  </a:ext>
                </a:extLst>
              </p:cNvPr>
              <p:cNvSpPr/>
              <p:nvPr/>
            </p:nvSpPr>
            <p:spPr>
              <a:xfrm>
                <a:off x="5619751" y="1600200"/>
                <a:ext cx="3386936" cy="876374"/>
              </a:xfrm>
              <a:prstGeom prst="roundRect">
                <a:avLst>
                  <a:gd name="adj" fmla="val 50000"/>
                </a:avLst>
              </a:prstGeom>
              <a:solidFill>
                <a:srgbClr val="EE74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  <p:sp>
            <p:nvSpPr>
              <p:cNvPr id="45" name="矩形: 圆角 32">
                <a:extLst>
                  <a:ext uri="{FF2B5EF4-FFF2-40B4-BE49-F238E27FC236}">
                    <a16:creationId xmlns:a16="http://schemas.microsoft.com/office/drawing/2014/main" xmlns="" id="{F8C74B62-539D-4B98-8BA2-405AFCD4CBB7}"/>
                  </a:ext>
                </a:extLst>
              </p:cNvPr>
              <p:cNvSpPr/>
              <p:nvPr/>
            </p:nvSpPr>
            <p:spPr>
              <a:xfrm>
                <a:off x="5580717" y="1537756"/>
                <a:ext cx="3306126" cy="85546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rgbClr val="EE74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sp>
          <p:nvSpPr>
            <p:cNvPr id="43" name="文本框 20"/>
            <p:cNvSpPr txBox="1"/>
            <p:nvPr/>
          </p:nvSpPr>
          <p:spPr>
            <a:xfrm>
              <a:off x="4162953" y="2679957"/>
              <a:ext cx="30255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EE7436"/>
                  </a:solidFill>
                  <a:effectLst/>
                  <a:uLnTx/>
                  <a:uFillTx/>
                  <a:latin typeface="Calibri" panose="020F0502020204030204" pitchFamily="34" charset="0"/>
                  <a:ea typeface="字魂164号-方悦黑" panose="00000500000000000000" pitchFamily="2" charset="-122"/>
                  <a:cs typeface="Calibri" panose="020F0502020204030204" pitchFamily="34" charset="0"/>
                </a:rPr>
                <a:t>194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E7436"/>
                </a:solidFill>
                <a:effectLst/>
                <a:uLnTx/>
                <a:uFillTx/>
                <a:latin typeface="Calibri" panose="020F0502020204030204" pitchFamily="34" charset="0"/>
                <a:ea typeface="字魂164号-方悦黑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46" name="656"/>
          <p:cNvGrpSpPr/>
          <p:nvPr/>
        </p:nvGrpSpPr>
        <p:grpSpPr>
          <a:xfrm>
            <a:off x="1514364" y="2295826"/>
            <a:ext cx="1747777" cy="855799"/>
            <a:chOff x="3846765" y="2679957"/>
            <a:chExt cx="3697035" cy="855799"/>
          </a:xfrm>
        </p:grpSpPr>
        <p:grpSp>
          <p:nvGrpSpPr>
            <p:cNvPr id="47" name="组合 15">
              <a:extLst>
                <a:ext uri="{FF2B5EF4-FFF2-40B4-BE49-F238E27FC236}">
                  <a16:creationId xmlns:a16="http://schemas.microsoft.com/office/drawing/2014/main" xmlns="" id="{E5675645-2BFF-4FC4-B982-F6FB71939075}"/>
                </a:ext>
              </a:extLst>
            </p:cNvPr>
            <p:cNvGrpSpPr/>
            <p:nvPr/>
          </p:nvGrpSpPr>
          <p:grpSpPr>
            <a:xfrm>
              <a:off x="3846765" y="2730500"/>
              <a:ext cx="3697035" cy="805256"/>
              <a:chOff x="5580717" y="1537756"/>
              <a:chExt cx="3425970" cy="938818"/>
            </a:xfrm>
          </p:grpSpPr>
          <p:sp>
            <p:nvSpPr>
              <p:cNvPr id="49" name="矩形: 圆角 31">
                <a:extLst>
                  <a:ext uri="{FF2B5EF4-FFF2-40B4-BE49-F238E27FC236}">
                    <a16:creationId xmlns:a16="http://schemas.microsoft.com/office/drawing/2014/main" xmlns="" id="{9FBCCB98-E88F-4CCF-A538-97FE3C212260}"/>
                  </a:ext>
                </a:extLst>
              </p:cNvPr>
              <p:cNvSpPr/>
              <p:nvPr/>
            </p:nvSpPr>
            <p:spPr>
              <a:xfrm>
                <a:off x="5619751" y="1600200"/>
                <a:ext cx="3386936" cy="876374"/>
              </a:xfrm>
              <a:prstGeom prst="roundRect">
                <a:avLst>
                  <a:gd name="adj" fmla="val 50000"/>
                </a:avLst>
              </a:prstGeom>
              <a:solidFill>
                <a:srgbClr val="EE74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  <p:sp>
            <p:nvSpPr>
              <p:cNvPr id="50" name="矩形: 圆角 32">
                <a:extLst>
                  <a:ext uri="{FF2B5EF4-FFF2-40B4-BE49-F238E27FC236}">
                    <a16:creationId xmlns:a16="http://schemas.microsoft.com/office/drawing/2014/main" xmlns="" id="{F8C74B62-539D-4B98-8BA2-405AFCD4CBB7}"/>
                  </a:ext>
                </a:extLst>
              </p:cNvPr>
              <p:cNvSpPr/>
              <p:nvPr/>
            </p:nvSpPr>
            <p:spPr>
              <a:xfrm>
                <a:off x="5580717" y="1537756"/>
                <a:ext cx="3306126" cy="85546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rgbClr val="EE74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sp>
          <p:nvSpPr>
            <p:cNvPr id="48" name="文本框 20"/>
            <p:cNvSpPr txBox="1"/>
            <p:nvPr/>
          </p:nvSpPr>
          <p:spPr>
            <a:xfrm>
              <a:off x="4162953" y="2679957"/>
              <a:ext cx="30255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EE7436"/>
                  </a:solidFill>
                  <a:effectLst/>
                  <a:uLnTx/>
                  <a:uFillTx/>
                  <a:latin typeface="Calibri" panose="020F0502020204030204" pitchFamily="34" charset="0"/>
                  <a:ea typeface="字魂164号-方悦黑" panose="00000500000000000000" pitchFamily="2" charset="-122"/>
                  <a:cs typeface="Calibri" panose="020F0502020204030204" pitchFamily="34" charset="0"/>
                </a:rPr>
                <a:t>656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E7436"/>
                </a:solidFill>
                <a:effectLst/>
                <a:uLnTx/>
                <a:uFillTx/>
                <a:latin typeface="Calibri" panose="020F0502020204030204" pitchFamily="34" charset="0"/>
                <a:ea typeface="字魂164号-方悦黑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51" name="649"/>
          <p:cNvGrpSpPr/>
          <p:nvPr/>
        </p:nvGrpSpPr>
        <p:grpSpPr>
          <a:xfrm>
            <a:off x="3585078" y="2309765"/>
            <a:ext cx="1747777" cy="855799"/>
            <a:chOff x="3846765" y="2679957"/>
            <a:chExt cx="3697035" cy="855799"/>
          </a:xfrm>
        </p:grpSpPr>
        <p:grpSp>
          <p:nvGrpSpPr>
            <p:cNvPr id="52" name="组合 15">
              <a:extLst>
                <a:ext uri="{FF2B5EF4-FFF2-40B4-BE49-F238E27FC236}">
                  <a16:creationId xmlns:a16="http://schemas.microsoft.com/office/drawing/2014/main" xmlns="" id="{E5675645-2BFF-4FC4-B982-F6FB71939075}"/>
                </a:ext>
              </a:extLst>
            </p:cNvPr>
            <p:cNvGrpSpPr/>
            <p:nvPr/>
          </p:nvGrpSpPr>
          <p:grpSpPr>
            <a:xfrm>
              <a:off x="3846765" y="2730500"/>
              <a:ext cx="3697035" cy="805256"/>
              <a:chOff x="5580717" y="1537756"/>
              <a:chExt cx="3425970" cy="938818"/>
            </a:xfrm>
          </p:grpSpPr>
          <p:sp>
            <p:nvSpPr>
              <p:cNvPr id="54" name="矩形: 圆角 31">
                <a:extLst>
                  <a:ext uri="{FF2B5EF4-FFF2-40B4-BE49-F238E27FC236}">
                    <a16:creationId xmlns:a16="http://schemas.microsoft.com/office/drawing/2014/main" xmlns="" id="{9FBCCB98-E88F-4CCF-A538-97FE3C212260}"/>
                  </a:ext>
                </a:extLst>
              </p:cNvPr>
              <p:cNvSpPr/>
              <p:nvPr/>
            </p:nvSpPr>
            <p:spPr>
              <a:xfrm>
                <a:off x="5619751" y="1600200"/>
                <a:ext cx="3386936" cy="876374"/>
              </a:xfrm>
              <a:prstGeom prst="roundRect">
                <a:avLst>
                  <a:gd name="adj" fmla="val 50000"/>
                </a:avLst>
              </a:prstGeom>
              <a:solidFill>
                <a:srgbClr val="EE74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  <p:sp>
            <p:nvSpPr>
              <p:cNvPr id="55" name="矩形: 圆角 32">
                <a:extLst>
                  <a:ext uri="{FF2B5EF4-FFF2-40B4-BE49-F238E27FC236}">
                    <a16:creationId xmlns:a16="http://schemas.microsoft.com/office/drawing/2014/main" xmlns="" id="{F8C74B62-539D-4B98-8BA2-405AFCD4CBB7}"/>
                  </a:ext>
                </a:extLst>
              </p:cNvPr>
              <p:cNvSpPr/>
              <p:nvPr/>
            </p:nvSpPr>
            <p:spPr>
              <a:xfrm>
                <a:off x="5580717" y="1537756"/>
                <a:ext cx="3306126" cy="85546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rgbClr val="EE74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sp>
          <p:nvSpPr>
            <p:cNvPr id="53" name="649"/>
            <p:cNvSpPr txBox="1"/>
            <p:nvPr/>
          </p:nvSpPr>
          <p:spPr>
            <a:xfrm>
              <a:off x="4162953" y="2679957"/>
              <a:ext cx="30255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EE7436"/>
                  </a:solidFill>
                  <a:effectLst/>
                  <a:uLnTx/>
                  <a:uFillTx/>
                  <a:latin typeface="Calibri" panose="020F0502020204030204" pitchFamily="34" charset="0"/>
                  <a:ea typeface="字魂164号-方悦黑" panose="00000500000000000000" pitchFamily="2" charset="-122"/>
                  <a:cs typeface="Calibri" panose="020F0502020204030204" pitchFamily="34" charset="0"/>
                </a:rPr>
                <a:t>649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E7436"/>
                </a:solidFill>
                <a:effectLst/>
                <a:uLnTx/>
                <a:uFillTx/>
                <a:latin typeface="Calibri" panose="020F0502020204030204" pitchFamily="34" charset="0"/>
                <a:ea typeface="字魂164号-方悦黑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56" name="72"/>
          <p:cNvGrpSpPr/>
          <p:nvPr/>
        </p:nvGrpSpPr>
        <p:grpSpPr>
          <a:xfrm>
            <a:off x="5675705" y="2245812"/>
            <a:ext cx="1747777" cy="855799"/>
            <a:chOff x="3846765" y="2679957"/>
            <a:chExt cx="3697035" cy="855799"/>
          </a:xfrm>
        </p:grpSpPr>
        <p:grpSp>
          <p:nvGrpSpPr>
            <p:cNvPr id="57" name="组合 15">
              <a:extLst>
                <a:ext uri="{FF2B5EF4-FFF2-40B4-BE49-F238E27FC236}">
                  <a16:creationId xmlns:a16="http://schemas.microsoft.com/office/drawing/2014/main" xmlns="" id="{E5675645-2BFF-4FC4-B982-F6FB71939075}"/>
                </a:ext>
              </a:extLst>
            </p:cNvPr>
            <p:cNvGrpSpPr/>
            <p:nvPr/>
          </p:nvGrpSpPr>
          <p:grpSpPr>
            <a:xfrm>
              <a:off x="3846765" y="2730500"/>
              <a:ext cx="3697035" cy="805256"/>
              <a:chOff x="5580717" y="1537756"/>
              <a:chExt cx="3425970" cy="938818"/>
            </a:xfrm>
          </p:grpSpPr>
          <p:sp>
            <p:nvSpPr>
              <p:cNvPr id="59" name="矩形: 圆角 31">
                <a:extLst>
                  <a:ext uri="{FF2B5EF4-FFF2-40B4-BE49-F238E27FC236}">
                    <a16:creationId xmlns:a16="http://schemas.microsoft.com/office/drawing/2014/main" xmlns="" id="{9FBCCB98-E88F-4CCF-A538-97FE3C212260}"/>
                  </a:ext>
                </a:extLst>
              </p:cNvPr>
              <p:cNvSpPr/>
              <p:nvPr/>
            </p:nvSpPr>
            <p:spPr>
              <a:xfrm>
                <a:off x="5619751" y="1600200"/>
                <a:ext cx="3386936" cy="876374"/>
              </a:xfrm>
              <a:prstGeom prst="roundRect">
                <a:avLst>
                  <a:gd name="adj" fmla="val 50000"/>
                </a:avLst>
              </a:prstGeom>
              <a:solidFill>
                <a:srgbClr val="EE74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  <p:sp>
            <p:nvSpPr>
              <p:cNvPr id="60" name="矩形: 圆角 32">
                <a:extLst>
                  <a:ext uri="{FF2B5EF4-FFF2-40B4-BE49-F238E27FC236}">
                    <a16:creationId xmlns:a16="http://schemas.microsoft.com/office/drawing/2014/main" xmlns="" id="{F8C74B62-539D-4B98-8BA2-405AFCD4CBB7}"/>
                  </a:ext>
                </a:extLst>
              </p:cNvPr>
              <p:cNvSpPr/>
              <p:nvPr/>
            </p:nvSpPr>
            <p:spPr>
              <a:xfrm>
                <a:off x="5580717" y="1537756"/>
                <a:ext cx="3306126" cy="85546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rgbClr val="EE74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sp>
          <p:nvSpPr>
            <p:cNvPr id="58" name="文本框 20"/>
            <p:cNvSpPr txBox="1"/>
            <p:nvPr/>
          </p:nvSpPr>
          <p:spPr>
            <a:xfrm>
              <a:off x="4162953" y="2679957"/>
              <a:ext cx="30255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EE7436"/>
                  </a:solidFill>
                  <a:effectLst/>
                  <a:uLnTx/>
                  <a:uFillTx/>
                  <a:latin typeface="Calibri" panose="020F0502020204030204" pitchFamily="34" charset="0"/>
                  <a:ea typeface="字魂164号-方悦黑" panose="00000500000000000000" pitchFamily="2" charset="-122"/>
                  <a:cs typeface="Calibri" panose="020F0502020204030204" pitchFamily="34" charset="0"/>
                </a:rPr>
                <a:t>72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E7436"/>
                </a:solidFill>
                <a:effectLst/>
                <a:uLnTx/>
                <a:uFillTx/>
                <a:latin typeface="Calibri" panose="020F0502020204030204" pitchFamily="34" charset="0"/>
                <a:ea typeface="字魂164号-方悦黑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61" name="113"/>
          <p:cNvGrpSpPr/>
          <p:nvPr/>
        </p:nvGrpSpPr>
        <p:grpSpPr>
          <a:xfrm>
            <a:off x="7645287" y="2284963"/>
            <a:ext cx="1747777" cy="855799"/>
            <a:chOff x="3846765" y="2679957"/>
            <a:chExt cx="3697035" cy="855799"/>
          </a:xfrm>
        </p:grpSpPr>
        <p:grpSp>
          <p:nvGrpSpPr>
            <p:cNvPr id="62" name="组合 15">
              <a:extLst>
                <a:ext uri="{FF2B5EF4-FFF2-40B4-BE49-F238E27FC236}">
                  <a16:creationId xmlns:a16="http://schemas.microsoft.com/office/drawing/2014/main" xmlns="" id="{E5675645-2BFF-4FC4-B982-F6FB71939075}"/>
                </a:ext>
              </a:extLst>
            </p:cNvPr>
            <p:cNvGrpSpPr/>
            <p:nvPr/>
          </p:nvGrpSpPr>
          <p:grpSpPr>
            <a:xfrm>
              <a:off x="3846765" y="2730500"/>
              <a:ext cx="3697035" cy="805256"/>
              <a:chOff x="5580717" y="1537756"/>
              <a:chExt cx="3425970" cy="938818"/>
            </a:xfrm>
          </p:grpSpPr>
          <p:sp>
            <p:nvSpPr>
              <p:cNvPr id="64" name="矩形: 圆角 31">
                <a:extLst>
                  <a:ext uri="{FF2B5EF4-FFF2-40B4-BE49-F238E27FC236}">
                    <a16:creationId xmlns:a16="http://schemas.microsoft.com/office/drawing/2014/main" xmlns="" id="{9FBCCB98-E88F-4CCF-A538-97FE3C212260}"/>
                  </a:ext>
                </a:extLst>
              </p:cNvPr>
              <p:cNvSpPr/>
              <p:nvPr/>
            </p:nvSpPr>
            <p:spPr>
              <a:xfrm>
                <a:off x="5619751" y="1600200"/>
                <a:ext cx="3386936" cy="876374"/>
              </a:xfrm>
              <a:prstGeom prst="roundRect">
                <a:avLst>
                  <a:gd name="adj" fmla="val 50000"/>
                </a:avLst>
              </a:prstGeom>
              <a:solidFill>
                <a:srgbClr val="EE74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  <p:sp>
            <p:nvSpPr>
              <p:cNvPr id="65" name="矩形: 圆角 32">
                <a:extLst>
                  <a:ext uri="{FF2B5EF4-FFF2-40B4-BE49-F238E27FC236}">
                    <a16:creationId xmlns:a16="http://schemas.microsoft.com/office/drawing/2014/main" xmlns="" id="{F8C74B62-539D-4B98-8BA2-405AFCD4CBB7}"/>
                  </a:ext>
                </a:extLst>
              </p:cNvPr>
              <p:cNvSpPr/>
              <p:nvPr/>
            </p:nvSpPr>
            <p:spPr>
              <a:xfrm>
                <a:off x="5580717" y="1537756"/>
                <a:ext cx="3306126" cy="85546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rgbClr val="EE74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sp>
          <p:nvSpPr>
            <p:cNvPr id="63" name="文本框 20"/>
            <p:cNvSpPr txBox="1"/>
            <p:nvPr/>
          </p:nvSpPr>
          <p:spPr>
            <a:xfrm>
              <a:off x="4162953" y="2679957"/>
              <a:ext cx="30255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EE7436"/>
                  </a:solidFill>
                  <a:effectLst/>
                  <a:uLnTx/>
                  <a:uFillTx/>
                  <a:latin typeface="Calibri" panose="020F0502020204030204" pitchFamily="34" charset="0"/>
                  <a:ea typeface="字魂164号-方悦黑" panose="00000500000000000000" pitchFamily="2" charset="-122"/>
                  <a:cs typeface="Calibri" panose="020F0502020204030204" pitchFamily="34" charset="0"/>
                </a:rPr>
                <a:t>113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E7436"/>
                </a:solidFill>
                <a:effectLst/>
                <a:uLnTx/>
                <a:uFillTx/>
                <a:latin typeface="Calibri" panose="020F0502020204030204" pitchFamily="34" charset="0"/>
                <a:ea typeface="字魂164号-方悦黑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66" name="107"/>
          <p:cNvGrpSpPr/>
          <p:nvPr/>
        </p:nvGrpSpPr>
        <p:grpSpPr>
          <a:xfrm>
            <a:off x="9733593" y="2293043"/>
            <a:ext cx="1747777" cy="855799"/>
            <a:chOff x="3846765" y="2679957"/>
            <a:chExt cx="3697035" cy="855799"/>
          </a:xfrm>
        </p:grpSpPr>
        <p:grpSp>
          <p:nvGrpSpPr>
            <p:cNvPr id="67" name="组合 15">
              <a:extLst>
                <a:ext uri="{FF2B5EF4-FFF2-40B4-BE49-F238E27FC236}">
                  <a16:creationId xmlns:a16="http://schemas.microsoft.com/office/drawing/2014/main" xmlns="" id="{E5675645-2BFF-4FC4-B982-F6FB71939075}"/>
                </a:ext>
              </a:extLst>
            </p:cNvPr>
            <p:cNvGrpSpPr/>
            <p:nvPr/>
          </p:nvGrpSpPr>
          <p:grpSpPr>
            <a:xfrm>
              <a:off x="3846765" y="2730500"/>
              <a:ext cx="3697035" cy="805256"/>
              <a:chOff x="5580717" y="1537756"/>
              <a:chExt cx="3425970" cy="938818"/>
            </a:xfrm>
          </p:grpSpPr>
          <p:sp>
            <p:nvSpPr>
              <p:cNvPr id="69" name="矩形: 圆角 31">
                <a:extLst>
                  <a:ext uri="{FF2B5EF4-FFF2-40B4-BE49-F238E27FC236}">
                    <a16:creationId xmlns:a16="http://schemas.microsoft.com/office/drawing/2014/main" xmlns="" id="{9FBCCB98-E88F-4CCF-A538-97FE3C212260}"/>
                  </a:ext>
                </a:extLst>
              </p:cNvPr>
              <p:cNvSpPr/>
              <p:nvPr/>
            </p:nvSpPr>
            <p:spPr>
              <a:xfrm>
                <a:off x="5619751" y="1600200"/>
                <a:ext cx="3386936" cy="876374"/>
              </a:xfrm>
              <a:prstGeom prst="roundRect">
                <a:avLst>
                  <a:gd name="adj" fmla="val 50000"/>
                </a:avLst>
              </a:prstGeom>
              <a:solidFill>
                <a:srgbClr val="EE743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  <p:sp>
            <p:nvSpPr>
              <p:cNvPr id="70" name="矩形: 圆角 32">
                <a:extLst>
                  <a:ext uri="{FF2B5EF4-FFF2-40B4-BE49-F238E27FC236}">
                    <a16:creationId xmlns:a16="http://schemas.microsoft.com/office/drawing/2014/main" xmlns="" id="{F8C74B62-539D-4B98-8BA2-405AFCD4CBB7}"/>
                  </a:ext>
                </a:extLst>
              </p:cNvPr>
              <p:cNvSpPr/>
              <p:nvPr/>
            </p:nvSpPr>
            <p:spPr>
              <a:xfrm>
                <a:off x="5580717" y="1537756"/>
                <a:ext cx="3306126" cy="85546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rgbClr val="EE74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" panose="020B0500000000000000" pitchFamily="34" charset="-122"/>
                  <a:ea typeface="思源黑体 CN" panose="020B0500000000000000" pitchFamily="34" charset="-122"/>
                  <a:cs typeface="+mn-cs"/>
                  <a:sym typeface="思源黑体 CN" panose="020B0500000000000000" pitchFamily="34" charset="-122"/>
                </a:endParaRPr>
              </a:p>
            </p:txBody>
          </p:sp>
        </p:grpSp>
        <p:sp>
          <p:nvSpPr>
            <p:cNvPr id="68" name="文本框 20"/>
            <p:cNvSpPr txBox="1"/>
            <p:nvPr/>
          </p:nvSpPr>
          <p:spPr>
            <a:xfrm>
              <a:off x="4162953" y="2679957"/>
              <a:ext cx="30255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EE7436"/>
                  </a:solidFill>
                  <a:effectLst/>
                  <a:uLnTx/>
                  <a:uFillTx/>
                  <a:latin typeface="Calibri" panose="020F0502020204030204" pitchFamily="34" charset="0"/>
                  <a:ea typeface="字魂164号-方悦黑" panose="00000500000000000000" pitchFamily="2" charset="-122"/>
                  <a:cs typeface="Calibri" panose="020F0502020204030204" pitchFamily="34" charset="0"/>
                </a:rPr>
                <a:t>107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E7436"/>
                </a:solidFill>
                <a:effectLst/>
                <a:uLnTx/>
                <a:uFillTx/>
                <a:latin typeface="Calibri" panose="020F0502020204030204" pitchFamily="34" charset="0"/>
                <a:ea typeface="字魂164号-方悦黑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84223" y="0"/>
            <a:ext cx="11481920" cy="1240317"/>
            <a:chOff x="-50523" y="-296313"/>
            <a:chExt cx="11481920" cy="1240317"/>
          </a:xfrm>
        </p:grpSpPr>
        <p:grpSp>
          <p:nvGrpSpPr>
            <p:cNvPr id="73" name="Group 72"/>
            <p:cNvGrpSpPr/>
            <p:nvPr/>
          </p:nvGrpSpPr>
          <p:grpSpPr>
            <a:xfrm>
              <a:off x="-50523" y="-179637"/>
              <a:ext cx="11481920" cy="1123641"/>
              <a:chOff x="-50523" y="-179637"/>
              <a:chExt cx="11481920" cy="1123641"/>
            </a:xfrm>
          </p:grpSpPr>
          <p:sp>
            <p:nvSpPr>
              <p:cNvPr id="14" name="矩形 14"/>
              <p:cNvSpPr/>
              <p:nvPr/>
            </p:nvSpPr>
            <p:spPr>
              <a:xfrm>
                <a:off x="504220" y="236656"/>
                <a:ext cx="10927177" cy="707348"/>
              </a:xfrm>
              <a:prstGeom prst="rect">
                <a:avLst/>
              </a:prstGeom>
              <a:solidFill>
                <a:srgbClr val="28A7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	</a:t>
                </a:r>
                <a:r>
                  <a:rPr kumimoji="0" lang="en-US" altLang="zh-CN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Trong</a:t>
                </a:r>
                <a:r>
                  <a:rPr kumimoji="0" lang="en-US" altLang="zh-C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kumimoji="0" lang="en-US" altLang="zh-CN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các</a:t>
                </a:r>
                <a:r>
                  <a:rPr kumimoji="0" lang="en-US" altLang="zh-CN" sz="3600" b="1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kumimoji="0" lang="en-US" altLang="zh-CN" sz="3600" b="1" i="0" u="none" strike="noStrike" kern="1200" cap="none" spc="0" normalizeH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số</a:t>
                </a:r>
                <a:r>
                  <a:rPr kumimoji="0" lang="en-US" altLang="zh-CN" sz="3600" b="1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kumimoji="0" lang="en-US" altLang="zh-CN" sz="3600" b="1" i="0" u="none" strike="noStrike" kern="1200" cap="none" spc="0" normalizeH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dưới</a:t>
                </a:r>
                <a:r>
                  <a:rPr kumimoji="0" lang="en-US" altLang="zh-CN" sz="3600" b="1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kumimoji="0" lang="en-US" altLang="zh-CN" sz="3600" b="1" i="0" u="none" strike="noStrike" kern="1200" cap="none" spc="0" normalizeH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đây</a:t>
                </a:r>
                <a:r>
                  <a:rPr kumimoji="0" lang="en-US" altLang="zh-CN" sz="3600" b="1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, </a:t>
                </a:r>
                <a:r>
                  <a:rPr kumimoji="0" lang="en-US" altLang="zh-CN" sz="3600" b="1" i="0" u="none" strike="noStrike" kern="1200" cap="none" spc="0" normalizeH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số</a:t>
                </a:r>
                <a:r>
                  <a:rPr kumimoji="0" lang="en-US" altLang="zh-CN" sz="3600" b="1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kumimoji="0" lang="en-US" altLang="zh-CN" sz="3600" b="1" i="0" u="none" strike="noStrike" kern="1200" cap="none" spc="0" normalizeH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nào</a:t>
                </a:r>
                <a:r>
                  <a:rPr kumimoji="0" lang="en-US" altLang="zh-CN" sz="3600" b="1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kumimoji="0" lang="en-US" altLang="zh-CN" sz="3600" b="1" i="0" u="none" strike="noStrike" kern="1200" cap="none" spc="0" normalizeH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số</a:t>
                </a:r>
                <a:r>
                  <a:rPr kumimoji="0" lang="en-US" altLang="zh-CN" sz="3600" b="1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kumimoji="0" lang="en-US" altLang="zh-CN" sz="3600" b="1" i="0" u="none" strike="noStrike" kern="1200" cap="none" spc="0" normalizeH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chẵn</a:t>
                </a:r>
                <a:r>
                  <a:rPr kumimoji="0" lang="en-US" altLang="zh-CN" sz="3600" b="1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, </a:t>
                </a:r>
                <a:r>
                  <a:rPr kumimoji="0" lang="en-US" altLang="zh-CN" sz="3600" b="1" i="0" u="none" strike="noStrike" kern="1200" cap="none" spc="0" normalizeH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số</a:t>
                </a:r>
                <a:r>
                  <a:rPr kumimoji="0" lang="en-US" altLang="zh-CN" sz="3600" b="1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kumimoji="0" lang="en-US" altLang="zh-CN" sz="3600" b="1" i="0" u="none" strike="noStrike" kern="1200" cap="none" spc="0" normalizeH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nào</a:t>
                </a:r>
                <a:r>
                  <a:rPr kumimoji="0" lang="en-US" altLang="zh-CN" sz="3600" b="1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kumimoji="0" lang="en-US" altLang="zh-CN" sz="3600" b="1" i="0" u="none" strike="noStrike" kern="1200" cap="none" spc="0" normalizeH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số</a:t>
                </a:r>
                <a:r>
                  <a:rPr kumimoji="0" lang="en-US" altLang="zh-CN" sz="3600" b="1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kumimoji="0" lang="en-US" altLang="zh-CN" sz="3600" b="1" i="0" u="none" strike="noStrike" kern="1200" cap="none" spc="0" normalizeH="0" noProof="0" dirty="0" err="1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lẻ</a:t>
                </a:r>
                <a:r>
                  <a:rPr kumimoji="0" lang="en-US" altLang="zh-CN" sz="3600" b="1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rPr>
                  <a:t>?</a:t>
                </a:r>
                <a:endPara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endParaRPr>
              </a:p>
            </p:txBody>
          </p:sp>
          <p:pic>
            <p:nvPicPr>
              <p:cNvPr id="72" name="图片 1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6055" r="73021"/>
              <a:stretch/>
            </p:blipFill>
            <p:spPr>
              <a:xfrm rot="6391288" flipH="1">
                <a:off x="-171143" y="-59017"/>
                <a:ext cx="1075258" cy="834017"/>
              </a:xfrm>
              <a:prstGeom prst="rect">
                <a:avLst/>
              </a:prstGeom>
            </p:spPr>
          </p:pic>
        </p:grpSp>
        <p:pic>
          <p:nvPicPr>
            <p:cNvPr id="71" name="Picture 7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73" t="4566" r="52477" b="64739"/>
            <a:stretch/>
          </p:blipFill>
          <p:spPr>
            <a:xfrm rot="20818329">
              <a:off x="664075" y="-296313"/>
              <a:ext cx="762764" cy="1165863"/>
            </a:xfrm>
            <a:prstGeom prst="rect">
              <a:avLst/>
            </a:prstGeom>
          </p:spPr>
        </p:pic>
      </p:grpSp>
      <p:grpSp>
        <p:nvGrpSpPr>
          <p:cNvPr id="76" name="Group 75"/>
          <p:cNvGrpSpPr/>
          <p:nvPr/>
        </p:nvGrpSpPr>
        <p:grpSpPr>
          <a:xfrm>
            <a:off x="1659793" y="3375387"/>
            <a:ext cx="3298275" cy="1841081"/>
            <a:chOff x="1886983" y="3227879"/>
            <a:chExt cx="3298275" cy="1841081"/>
          </a:xfrm>
        </p:grpSpPr>
        <p:pic>
          <p:nvPicPr>
            <p:cNvPr id="3" name="图片 22"/>
            <p:cNvPicPr>
              <a:picLocks noChangeAspect="1"/>
            </p:cNvPicPr>
            <p:nvPr/>
          </p:nvPicPr>
          <p:blipFill rotWithShape="1">
            <a:blip r:embed="rId5"/>
            <a:srcRect l="3125" t="9355" r="3020" b="4895"/>
            <a:stretch/>
          </p:blipFill>
          <p:spPr>
            <a:xfrm>
              <a:off x="2054346" y="3227879"/>
              <a:ext cx="3130912" cy="1727040"/>
            </a:xfrm>
            <a:prstGeom prst="rect">
              <a:avLst/>
            </a:prstGeom>
          </p:spPr>
        </p:pic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86983" y="3294870"/>
              <a:ext cx="3286029" cy="1774090"/>
            </a:xfrm>
            <a:prstGeom prst="rect">
              <a:avLst/>
            </a:prstGeom>
          </p:spPr>
        </p:pic>
      </p:grpSp>
      <p:grpSp>
        <p:nvGrpSpPr>
          <p:cNvPr id="78" name="Group 77"/>
          <p:cNvGrpSpPr/>
          <p:nvPr/>
        </p:nvGrpSpPr>
        <p:grpSpPr>
          <a:xfrm>
            <a:off x="7645287" y="3397279"/>
            <a:ext cx="3130912" cy="1862973"/>
            <a:chOff x="7680011" y="3259652"/>
            <a:chExt cx="3130912" cy="1862973"/>
          </a:xfrm>
        </p:grpSpPr>
        <p:pic>
          <p:nvPicPr>
            <p:cNvPr id="16" name="图片 22"/>
            <p:cNvPicPr>
              <a:picLocks noChangeAspect="1"/>
            </p:cNvPicPr>
            <p:nvPr/>
          </p:nvPicPr>
          <p:blipFill rotWithShape="1">
            <a:blip r:embed="rId5"/>
            <a:srcRect l="3125" t="9355" r="3020" b="4895"/>
            <a:stretch/>
          </p:blipFill>
          <p:spPr>
            <a:xfrm>
              <a:off x="7680011" y="3259652"/>
              <a:ext cx="3130912" cy="1727040"/>
            </a:xfrm>
            <a:prstGeom prst="rect">
              <a:avLst/>
            </a:prstGeom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934713" y="3348535"/>
              <a:ext cx="2621507" cy="17740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191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07407E-6 L -0.06849 0.54375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4" y="2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0.30912 0.53981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56" y="2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33333E-6 L -0.15729 0.55602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65" y="2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6 L 0.16432 0.55209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16" y="2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L 0.18789 0.51181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88" y="2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07407E-6 L 0.40639 0.45857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3" y="2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7 L -0.01979 0.52037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" y="2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0.01393 0.51227 " pathEditMode="relative" rAng="0" ptsTypes="AA">
                                      <p:cBhvr>
                                        <p:cTn id="11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0" y="2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-0.74075 0.66204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44" y="3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-0.27292 0.44237 " pathEditMode="relative" rAng="0" ptsTypes="AA">
                                      <p:cBhvr>
                                        <p:cTn id="129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46" y="2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自定义 1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854D"/>
      </a:accent1>
      <a:accent2>
        <a:srgbClr val="FF854D"/>
      </a:accent2>
      <a:accent3>
        <a:srgbClr val="FF854D"/>
      </a:accent3>
      <a:accent4>
        <a:srgbClr val="FF854D"/>
      </a:accent4>
      <a:accent5>
        <a:srgbClr val="FF854D"/>
      </a:accent5>
      <a:accent6>
        <a:srgbClr val="FF854D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marL="0" marR="0" indent="0" algn="ctr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1200" cap="none" spc="0" normalizeH="0" baseline="0" noProof="0">
            <a:ln>
              <a:noFill/>
            </a:ln>
            <a:solidFill>
              <a:prstClr val="white"/>
            </a:solidFill>
            <a:effectLst/>
            <a:uLnTx/>
            <a:uFillTx/>
            <a:latin typeface="等线" panose="020F0502020204030204"/>
            <a:ea typeface="等线" panose="02010600030101010101" pitchFamily="2" charset="-122"/>
            <a:cs typeface="+mn-cs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</TotalTime>
  <Words>298</Words>
  <Application>Microsoft Office PowerPoint</Application>
  <PresentationFormat>Widescreen</PresentationFormat>
  <Paragraphs>36</Paragraphs>
  <Slides>17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Calibri</vt:lpstr>
      <vt:lpstr>字魂164号-方悦黑</vt:lpstr>
      <vt:lpstr>Arial</vt:lpstr>
      <vt:lpstr>等线 Light</vt:lpstr>
      <vt:lpstr>等线</vt:lpstr>
      <vt:lpstr>#9Slide07 IcielHelena</vt:lpstr>
      <vt:lpstr>思源黑体 CN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 T&amp;T</dc:creator>
  <cp:lastModifiedBy>Mr Thang</cp:lastModifiedBy>
  <cp:revision>44</cp:revision>
  <dcterms:created xsi:type="dcterms:W3CDTF">2023-07-10T13:56:21Z</dcterms:created>
  <dcterms:modified xsi:type="dcterms:W3CDTF">2023-08-11T15:17:35Z</dcterms:modified>
  <cp:version>MNT37</cp:version>
</cp:coreProperties>
</file>