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720" r:id="rId3"/>
    <p:sldMasterId id="2147483732" r:id="rId4"/>
    <p:sldMasterId id="2147483758" r:id="rId5"/>
    <p:sldMasterId id="2147483770" r:id="rId6"/>
    <p:sldMasterId id="2147483782" r:id="rId7"/>
  </p:sldMasterIdLst>
  <p:notesMasterIdLst>
    <p:notesMasterId r:id="rId25"/>
  </p:notesMasterIdLst>
  <p:sldIdLst>
    <p:sldId id="302" r:id="rId8"/>
    <p:sldId id="270" r:id="rId9"/>
    <p:sldId id="295" r:id="rId10"/>
    <p:sldId id="296" r:id="rId11"/>
    <p:sldId id="303" r:id="rId12"/>
    <p:sldId id="288" r:id="rId13"/>
    <p:sldId id="289" r:id="rId14"/>
    <p:sldId id="290" r:id="rId15"/>
    <p:sldId id="291" r:id="rId16"/>
    <p:sldId id="299" r:id="rId17"/>
    <p:sldId id="292" r:id="rId18"/>
    <p:sldId id="293" r:id="rId19"/>
    <p:sldId id="300" r:id="rId20"/>
    <p:sldId id="298" r:id="rId21"/>
    <p:sldId id="304" r:id="rId22"/>
    <p:sldId id="301" r:id="rId23"/>
    <p:sldId id="267" r:id="rId24"/>
  </p:sldIdLst>
  <p:sldSz cx="12192000" cy="6858000"/>
  <p:notesSz cx="6858000" cy="9144000"/>
  <p:embeddedFontLst>
    <p:embeddedFont>
      <p:font typeface="等线" panose="02010600030101010101" pitchFamily="2" charset="-122"/>
      <p:regular r:id="rId26"/>
    </p:embeddedFont>
    <p:embeddedFont>
      <p:font typeface="微软雅黑" panose="020B0503020204020204" pitchFamily="34" charset="-122"/>
      <p:regular r:id="rId27"/>
      <p:bold r:id="rId28"/>
    </p:embeddedFont>
    <p:embeddedFont>
      <p:font typeface="#9Slide05 SVNMonday" panose="020B0604020202020204" charset="0"/>
      <p:regular r:id="rId29"/>
    </p:embeddedFont>
    <p:embeddedFont>
      <p:font typeface="#9Slide07 IcielCadena" panose="020B0604020202020204" charset="0"/>
      <p:bold r:id="rId30"/>
    </p:embeddedFon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Cambria" panose="02040503050406030204" pitchFamily="18" charset="0"/>
      <p:regular r:id="rId37"/>
      <p:bold r:id="rId38"/>
      <p:italic r:id="rId39"/>
      <p:boldItalic r:id="rId40"/>
    </p:embeddedFont>
    <p:embeddedFont>
      <p:font typeface="Open Sans" panose="020B0606030504020204"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3A37"/>
    <a:srgbClr val="F9D6D8"/>
    <a:srgbClr val="EDA5A6"/>
    <a:srgbClr val="97A3D2"/>
    <a:srgbClr val="C8DF95"/>
    <a:srgbClr val="EFF4CC"/>
    <a:srgbClr val="CCD0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44" d="100"/>
          <a:sy n="44" d="100"/>
        </p:scale>
        <p:origin x="1740" y="6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4.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6.fntdata"/><Relationship Id="rId44" Type="http://schemas.openxmlformats.org/officeDocument/2006/relationships/font" Target="fonts/font19.fntdata"/><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84D13-1D49-45C8-903B-3270DD234443}" type="datetimeFigureOut">
              <a:rPr lang="en-US" smtClean="0"/>
              <a:t>8/14/2023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75B6AF-8B74-4A09-8442-1BA8A59BEB84}" type="slidenum">
              <a:rPr lang="en-US" smtClean="0"/>
              <a:t>‹#›</a:t>
            </a:fld>
            <a:endParaRPr lang="en-US"/>
          </a:p>
        </p:txBody>
      </p:sp>
    </p:spTree>
    <p:extLst>
      <p:ext uri="{BB962C8B-B14F-4D97-AF65-F5344CB8AC3E}">
        <p14:creationId xmlns:p14="http://schemas.microsoft.com/office/powerpoint/2010/main" val="1178624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hyperlink" Target="http://www.1ppt.com/jieri/" TargetMode="External"/><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A475FA5-2CF8-4E2E-82A7-74018364E914}" type="datetimeFigureOut">
              <a:rPr lang="en-US" smtClean="0"/>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4011810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475FA5-2CF8-4E2E-82A7-74018364E914}" type="datetimeFigureOut">
              <a:rPr lang="en-US" smtClean="0"/>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1105431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475FA5-2CF8-4E2E-82A7-74018364E914}" type="datetimeFigureOut">
              <a:rPr lang="en-US" smtClean="0"/>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2022650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3010E27-BB68-4C79-B06A-F330A984CB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9" y="0"/>
            <a:ext cx="12191701" cy="6858000"/>
          </a:xfrm>
          <a:prstGeom prst="rect">
            <a:avLst/>
          </a:prstGeom>
        </p:spPr>
      </p:pic>
    </p:spTree>
    <p:extLst>
      <p:ext uri="{BB962C8B-B14F-4D97-AF65-F5344CB8AC3E}">
        <p14:creationId xmlns:p14="http://schemas.microsoft.com/office/powerpoint/2010/main" val="4028403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68387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5663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503A523-488E-42A2-845A-2A40DFAE87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61858" y="0"/>
            <a:ext cx="3330142" cy="6858000"/>
          </a:xfrm>
          <a:prstGeom prst="rect">
            <a:avLst/>
          </a:prstGeom>
        </p:spPr>
      </p:pic>
      <p:pic>
        <p:nvPicPr>
          <p:cNvPr id="4" name="图片 3">
            <a:extLst>
              <a:ext uri="{FF2B5EF4-FFF2-40B4-BE49-F238E27FC236}">
                <a16:creationId xmlns:a16="http://schemas.microsoft.com/office/drawing/2014/main" id="{C085CD8F-448A-4DE7-9829-43E7EAC527C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3976025" cy="6858000"/>
          </a:xfrm>
          <a:prstGeom prst="rect">
            <a:avLst/>
          </a:prstGeom>
        </p:spPr>
      </p:pic>
      <p:pic>
        <p:nvPicPr>
          <p:cNvPr id="5" name="图片 4">
            <a:extLst>
              <a:ext uri="{FF2B5EF4-FFF2-40B4-BE49-F238E27FC236}">
                <a16:creationId xmlns:a16="http://schemas.microsoft.com/office/drawing/2014/main" id="{1AD733B7-4922-4915-BC3E-D9D96F9D012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5813691"/>
            <a:ext cx="12192000" cy="1044309"/>
          </a:xfrm>
          <a:prstGeom prst="rect">
            <a:avLst/>
          </a:prstGeom>
        </p:spPr>
      </p:pic>
      <p:pic>
        <p:nvPicPr>
          <p:cNvPr id="6" name="图片 5">
            <a:extLst>
              <a:ext uri="{FF2B5EF4-FFF2-40B4-BE49-F238E27FC236}">
                <a16:creationId xmlns:a16="http://schemas.microsoft.com/office/drawing/2014/main" id="{4D75C745-896E-44FD-8E18-CA68B00A22C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866756"/>
            <a:ext cx="2451384" cy="1991243"/>
          </a:xfrm>
          <a:prstGeom prst="rect">
            <a:avLst/>
          </a:prstGeom>
        </p:spPr>
      </p:pic>
      <p:pic>
        <p:nvPicPr>
          <p:cNvPr id="7" name="图片 6">
            <a:extLst>
              <a:ext uri="{FF2B5EF4-FFF2-40B4-BE49-F238E27FC236}">
                <a16:creationId xmlns:a16="http://schemas.microsoft.com/office/drawing/2014/main" id="{31298408-F831-4A7B-BD2D-C3E88703F71A}"/>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flipH="1">
            <a:off x="9658350" y="4866756"/>
            <a:ext cx="2533351" cy="1991243"/>
          </a:xfrm>
          <a:prstGeom prst="rect">
            <a:avLst/>
          </a:prstGeom>
        </p:spPr>
      </p:pic>
      <p:pic>
        <p:nvPicPr>
          <p:cNvPr id="8" name="图片 7">
            <a:extLst>
              <a:ext uri="{FF2B5EF4-FFF2-40B4-BE49-F238E27FC236}">
                <a16:creationId xmlns:a16="http://schemas.microsoft.com/office/drawing/2014/main" id="{EE2726D2-166A-4ED3-A7B5-65C18E7D9FC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299" y="5813691"/>
            <a:ext cx="12192000" cy="1044309"/>
          </a:xfrm>
          <a:prstGeom prst="rect">
            <a:avLst/>
          </a:prstGeom>
        </p:spPr>
      </p:pic>
    </p:spTree>
    <p:extLst>
      <p:ext uri="{BB962C8B-B14F-4D97-AF65-F5344CB8AC3E}">
        <p14:creationId xmlns:p14="http://schemas.microsoft.com/office/powerpoint/2010/main" val="1092216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E7E6E47-BB1F-43FE-956A-EC56990E7B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9" y="0"/>
            <a:ext cx="12191701" cy="6858000"/>
          </a:xfrm>
          <a:prstGeom prst="rect">
            <a:avLst/>
          </a:prstGeom>
        </p:spPr>
      </p:pic>
      <p:pic>
        <p:nvPicPr>
          <p:cNvPr id="6" name="图片 5">
            <a:extLst>
              <a:ext uri="{FF2B5EF4-FFF2-40B4-BE49-F238E27FC236}">
                <a16:creationId xmlns:a16="http://schemas.microsoft.com/office/drawing/2014/main" id="{4D75C745-896E-44FD-8E18-CA68B00A22C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98" y="4533901"/>
            <a:ext cx="12192598" cy="2324099"/>
          </a:xfrm>
          <a:prstGeom prst="rect">
            <a:avLst/>
          </a:prstGeom>
        </p:spPr>
      </p:pic>
      <p:pic>
        <p:nvPicPr>
          <p:cNvPr id="3" name="图片 2">
            <a:extLst>
              <a:ext uri="{FF2B5EF4-FFF2-40B4-BE49-F238E27FC236}">
                <a16:creationId xmlns:a16="http://schemas.microsoft.com/office/drawing/2014/main" id="{6503A523-488E-42A2-845A-2A40DFAE878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861858" y="0"/>
            <a:ext cx="3330142" cy="6858000"/>
          </a:xfrm>
          <a:prstGeom prst="rect">
            <a:avLst/>
          </a:prstGeom>
        </p:spPr>
      </p:pic>
      <p:pic>
        <p:nvPicPr>
          <p:cNvPr id="4" name="图片 3">
            <a:extLst>
              <a:ext uri="{FF2B5EF4-FFF2-40B4-BE49-F238E27FC236}">
                <a16:creationId xmlns:a16="http://schemas.microsoft.com/office/drawing/2014/main" id="{C085CD8F-448A-4DE7-9829-43E7EAC527C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0"/>
            <a:ext cx="3976025" cy="6858000"/>
          </a:xfrm>
          <a:prstGeom prst="rect">
            <a:avLst/>
          </a:prstGeom>
        </p:spPr>
      </p:pic>
      <p:pic>
        <p:nvPicPr>
          <p:cNvPr id="5" name="图片 4">
            <a:extLst>
              <a:ext uri="{FF2B5EF4-FFF2-40B4-BE49-F238E27FC236}">
                <a16:creationId xmlns:a16="http://schemas.microsoft.com/office/drawing/2014/main" id="{1AD733B7-4922-4915-BC3E-D9D96F9D012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0" y="5813690"/>
            <a:ext cx="12192000" cy="1044309"/>
          </a:xfrm>
          <a:prstGeom prst="rect">
            <a:avLst/>
          </a:prstGeom>
        </p:spPr>
      </p:pic>
      <p:pic>
        <p:nvPicPr>
          <p:cNvPr id="8" name="图片 7">
            <a:extLst>
              <a:ext uri="{FF2B5EF4-FFF2-40B4-BE49-F238E27FC236}">
                <a16:creationId xmlns:a16="http://schemas.microsoft.com/office/drawing/2014/main" id="{EE2726D2-166A-4ED3-A7B5-65C18E7D9FC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299" y="5813691"/>
            <a:ext cx="12192000" cy="1044309"/>
          </a:xfrm>
          <a:prstGeom prst="rect">
            <a:avLst/>
          </a:prstGeom>
        </p:spPr>
      </p:pic>
    </p:spTree>
    <p:extLst>
      <p:ext uri="{BB962C8B-B14F-4D97-AF65-F5344CB8AC3E}">
        <p14:creationId xmlns:p14="http://schemas.microsoft.com/office/powerpoint/2010/main" val="10455568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7657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264014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746848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475FA5-2CF8-4E2E-82A7-74018364E914}" type="datetimeFigureOut">
              <a:rPr lang="en-US" smtClean="0"/>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4563886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978931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046109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306061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14933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12634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264025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4960240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449994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188434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48478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475FA5-2CF8-4E2E-82A7-74018364E914}" type="datetimeFigureOut">
              <a:rPr lang="en-US" smtClean="0"/>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1129313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579609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818517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485020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9922246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802150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1142056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381783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218148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943697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169687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A475FA5-2CF8-4E2E-82A7-74018364E914}" type="datetimeFigureOut">
              <a:rPr lang="en-US" smtClean="0"/>
              <a:t>8/14/2023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1909932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3483136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345979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833246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913376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264085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954722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955295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156008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803220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786827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475FA5-2CF8-4E2E-82A7-74018364E914}" type="datetimeFigureOut">
              <a:rPr lang="en-US" smtClean="0"/>
              <a:t>8/14/2023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1252237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162561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1B199B-0AC4-4C7C-A0F9-CE5F1976B66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EA590E3-EA33-445B-833A-CE05FFB8B5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F6DE320-F4E0-4275-8330-DBFD3433492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5" name="页脚占位符 4">
            <a:extLst>
              <a:ext uri="{FF2B5EF4-FFF2-40B4-BE49-F238E27FC236}">
                <a16:creationId xmlns:a16="http://schemas.microsoft.com/office/drawing/2014/main" id="{5250D7A7-86CE-4BBD-A8FD-BCFA6FA37AD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6" name="灯片编号占位符 5">
            <a:extLst>
              <a:ext uri="{FF2B5EF4-FFF2-40B4-BE49-F238E27FC236}">
                <a16:creationId xmlns:a16="http://schemas.microsoft.com/office/drawing/2014/main" id="{4B7F3FAB-CE11-4192-8BAA-E2A09D12F2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3849711718"/>
      </p:ext>
    </p:extLst>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1200E2-0CBE-4AEF-951C-CB2FADFD5A7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D828E96-1601-4D0B-8BB1-B9ABA3CDB4A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A15BEA-CC5F-4558-904F-DE96431BED0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5" name="页脚占位符 4">
            <a:extLst>
              <a:ext uri="{FF2B5EF4-FFF2-40B4-BE49-F238E27FC236}">
                <a16:creationId xmlns:a16="http://schemas.microsoft.com/office/drawing/2014/main" id="{EE39F226-FFF3-41CC-BDEA-CC9F389617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6" name="灯片编号占位符 5">
            <a:extLst>
              <a:ext uri="{FF2B5EF4-FFF2-40B4-BE49-F238E27FC236}">
                <a16:creationId xmlns:a16="http://schemas.microsoft.com/office/drawing/2014/main" id="{9DF6A2FB-4991-4BC2-9551-587195D51FD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1548886013"/>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18A79D-D2AD-446B-9CE1-4AC544F9C95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33955D8-E1DF-4782-B0E5-6EF553352C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E1688045-2883-4A9D-948F-3C5B5548CC6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5" name="页脚占位符 4">
            <a:extLst>
              <a:ext uri="{FF2B5EF4-FFF2-40B4-BE49-F238E27FC236}">
                <a16:creationId xmlns:a16="http://schemas.microsoft.com/office/drawing/2014/main" id="{E249EFAC-5EBD-4360-BE7A-9883EFE2807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6" name="灯片编号占位符 5">
            <a:extLst>
              <a:ext uri="{FF2B5EF4-FFF2-40B4-BE49-F238E27FC236}">
                <a16:creationId xmlns:a16="http://schemas.microsoft.com/office/drawing/2014/main" id="{1DFA7CA2-A4AF-43A6-B5A0-48D0C3DED6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457023555"/>
      </p:ext>
    </p:extLst>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32C429-77CD-4CA7-B792-BA914FC15F4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41FF9CC-5E0A-46BA-AEC0-E229A600E95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0C2703F-737A-4B37-8B4E-5010898768E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E7111D34-E945-4756-AD7F-22E73C70234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6" name="页脚占位符 5">
            <a:extLst>
              <a:ext uri="{FF2B5EF4-FFF2-40B4-BE49-F238E27FC236}">
                <a16:creationId xmlns:a16="http://schemas.microsoft.com/office/drawing/2014/main" id="{694FFA2A-ABCB-43B5-80B6-2AA87CE4951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7" name="灯片编号占位符 6">
            <a:extLst>
              <a:ext uri="{FF2B5EF4-FFF2-40B4-BE49-F238E27FC236}">
                <a16:creationId xmlns:a16="http://schemas.microsoft.com/office/drawing/2014/main" id="{126AE415-25A5-445B-963B-E24993E690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1355975032"/>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0CFFD6-F26E-45A0-B658-4858C978C126}"/>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DC4DE01-1EBA-4A2F-A99F-5C383299CD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1C700FE-95A0-4CC7-AFA4-B7F1759E4D92}"/>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22490CE-C526-4B62-AB97-BDE9DF0902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8543E69-DA03-4A5A-B281-734BA07A607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52E7F58-82F6-4465-8095-DBAE50A8691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8" name="页脚占位符 7">
            <a:extLst>
              <a:ext uri="{FF2B5EF4-FFF2-40B4-BE49-F238E27FC236}">
                <a16:creationId xmlns:a16="http://schemas.microsoft.com/office/drawing/2014/main" id="{E080AEC4-8140-4BC7-8AB6-97E32E556C4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9" name="灯片编号占位符 8">
            <a:extLst>
              <a:ext uri="{FF2B5EF4-FFF2-40B4-BE49-F238E27FC236}">
                <a16:creationId xmlns:a16="http://schemas.microsoft.com/office/drawing/2014/main" id="{AE9AB299-A6A9-4F30-81C2-3DEB6514F7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4263601078"/>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8358482"/>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0A848CE-FF0C-482E-9A8E-9A29309DC8E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3" name="页脚占位符 2">
            <a:extLst>
              <a:ext uri="{FF2B5EF4-FFF2-40B4-BE49-F238E27FC236}">
                <a16:creationId xmlns:a16="http://schemas.microsoft.com/office/drawing/2014/main" id="{6BF32BAD-2D21-4B37-A171-518E5A10E6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4" name="灯片编号占位符 3">
            <a:extLst>
              <a:ext uri="{FF2B5EF4-FFF2-40B4-BE49-F238E27FC236}">
                <a16:creationId xmlns:a16="http://schemas.microsoft.com/office/drawing/2014/main" id="{9FB698CF-DEF2-4343-82BA-CD09546050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3665448551"/>
      </p:ext>
    </p:extLst>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E5EB4A-0C14-4418-B8AB-4247185F096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3AACAC0-5A19-49A7-9B83-0CF4157946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0F5CDE3-D72A-4393-8AD6-7F6AF2D8F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01D0F9A-B9B1-4D71-A50A-E5F5AFFFC9B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6" name="页脚占位符 5">
            <a:extLst>
              <a:ext uri="{FF2B5EF4-FFF2-40B4-BE49-F238E27FC236}">
                <a16:creationId xmlns:a16="http://schemas.microsoft.com/office/drawing/2014/main" id="{23F6ABCD-AFD4-4509-AC3B-F3D8A1AD7C3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7" name="灯片编号占位符 6">
            <a:extLst>
              <a:ext uri="{FF2B5EF4-FFF2-40B4-BE49-F238E27FC236}">
                <a16:creationId xmlns:a16="http://schemas.microsoft.com/office/drawing/2014/main" id="{B0050E3F-7657-461E-A14E-36864ADE8F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2862097568"/>
      </p:ext>
    </p:extLst>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97BE21-9438-4ACD-A74E-EDEDA726660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EB51099-5EEA-4A5D-BD30-C0427FA73C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2228F75-76BB-4240-AE28-D507FC2CB3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34FA160-EFA2-46E7-B40B-6579694669A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6" name="页脚占位符 5">
            <a:extLst>
              <a:ext uri="{FF2B5EF4-FFF2-40B4-BE49-F238E27FC236}">
                <a16:creationId xmlns:a16="http://schemas.microsoft.com/office/drawing/2014/main" id="{D4C1EF44-FEAE-4375-8B1F-6032247DBE0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7" name="灯片编号占位符 6">
            <a:extLst>
              <a:ext uri="{FF2B5EF4-FFF2-40B4-BE49-F238E27FC236}">
                <a16:creationId xmlns:a16="http://schemas.microsoft.com/office/drawing/2014/main" id="{337B3723-590E-426F-8A7D-374E736E0B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2209053487"/>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475FA5-2CF8-4E2E-82A7-74018364E914}" type="datetimeFigureOut">
              <a:rPr lang="en-US" smtClean="0"/>
              <a:t>8/14/2023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1533149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641B4C-FA4A-481A-862F-6621F3EC632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E91CCA5-60B9-4F1A-A6FA-EA63CDBB393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29B6C0C-2A4E-4ADD-A731-AD309E0C41F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5" name="页脚占位符 4">
            <a:extLst>
              <a:ext uri="{FF2B5EF4-FFF2-40B4-BE49-F238E27FC236}">
                <a16:creationId xmlns:a16="http://schemas.microsoft.com/office/drawing/2014/main" id="{8111878A-111D-468C-B634-46C8A3636C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6" name="灯片编号占位符 5">
            <a:extLst>
              <a:ext uri="{FF2B5EF4-FFF2-40B4-BE49-F238E27FC236}">
                <a16:creationId xmlns:a16="http://schemas.microsoft.com/office/drawing/2014/main" id="{82983A19-A37B-4F92-AA32-3255CFDCE4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2748382235"/>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20BD831-F214-47D2-B326-17713C91FA9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ABFD754-FC6C-48B0-9633-03533B6C491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3189ADC-A323-4DAE-8080-BC45D1CB0B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5" name="页脚占位符 4">
            <a:extLst>
              <a:ext uri="{FF2B5EF4-FFF2-40B4-BE49-F238E27FC236}">
                <a16:creationId xmlns:a16="http://schemas.microsoft.com/office/drawing/2014/main" id="{7BDA0525-3079-48C1-A823-DBBF7DE8042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6" name="灯片编号占位符 5">
            <a:extLst>
              <a:ext uri="{FF2B5EF4-FFF2-40B4-BE49-F238E27FC236}">
                <a16:creationId xmlns:a16="http://schemas.microsoft.com/office/drawing/2014/main" id="{938FBB0C-EAA3-410C-90C5-F73FF1789B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2554971067"/>
      </p:ext>
    </p:extLst>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B96367-B3A1-4FAA-9855-793EB5F4A3D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04C45BC-A8DA-41C5-8C72-14382B15978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C678B73-2387-42F1-B51B-C78B6EA2F18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5" name="页脚占位符 4">
            <a:extLst>
              <a:ext uri="{FF2B5EF4-FFF2-40B4-BE49-F238E27FC236}">
                <a16:creationId xmlns:a16="http://schemas.microsoft.com/office/drawing/2014/main" id="{5914CFBC-58B0-4C5D-91F0-7AF806E1B1E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6" name="灯片编号占位符 5">
            <a:extLst>
              <a:ext uri="{FF2B5EF4-FFF2-40B4-BE49-F238E27FC236}">
                <a16:creationId xmlns:a16="http://schemas.microsoft.com/office/drawing/2014/main" id="{9D1B0DC4-0463-470E-99CD-E11ED445F2C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2262223604"/>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1F3142-081E-4A14-A836-451E126EA35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A3839F1-3C85-42A5-A507-C501A9079183}"/>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1168DB7-797F-40DD-9C3A-C33A4A026F0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5" name="页脚占位符 4">
            <a:extLst>
              <a:ext uri="{FF2B5EF4-FFF2-40B4-BE49-F238E27FC236}">
                <a16:creationId xmlns:a16="http://schemas.microsoft.com/office/drawing/2014/main" id="{3F24AA37-88A1-4607-93E1-3C629C8615E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6" name="灯片编号占位符 5">
            <a:extLst>
              <a:ext uri="{FF2B5EF4-FFF2-40B4-BE49-F238E27FC236}">
                <a16:creationId xmlns:a16="http://schemas.microsoft.com/office/drawing/2014/main" id="{7956B922-DCD3-4953-BA8C-E7DF51347EB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187468573"/>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CA621C-C1FA-41DB-AB51-4D2B588C5DF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E794BED-3139-4120-ABB9-54FAF77E40F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B7F1055-1717-4F96-8499-5C4121FF6FB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5" name="页脚占位符 4">
            <a:extLst>
              <a:ext uri="{FF2B5EF4-FFF2-40B4-BE49-F238E27FC236}">
                <a16:creationId xmlns:a16="http://schemas.microsoft.com/office/drawing/2014/main" id="{A0C15731-50AD-4310-8152-56B184DF5A6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6" name="灯片编号占位符 5">
            <a:extLst>
              <a:ext uri="{FF2B5EF4-FFF2-40B4-BE49-F238E27FC236}">
                <a16:creationId xmlns:a16="http://schemas.microsoft.com/office/drawing/2014/main" id="{3EB441DE-64C3-435A-9EB2-374BA697C98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1352323531"/>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704E1C-8EB2-4523-ABA8-3B33B74CEC4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F3EED9A-820A-4C81-9F8C-A95AB4C74333}"/>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5295E2B-E898-4184-B856-3ED5A72462FD}"/>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E43CA20A-81BC-4F22-9249-4CDFB3D1845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6" name="页脚占位符 5">
            <a:extLst>
              <a:ext uri="{FF2B5EF4-FFF2-40B4-BE49-F238E27FC236}">
                <a16:creationId xmlns:a16="http://schemas.microsoft.com/office/drawing/2014/main" id="{C4A5F470-9B06-4EA6-8EB5-03CE9CDBF92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7" name="灯片编号占位符 6">
            <a:extLst>
              <a:ext uri="{FF2B5EF4-FFF2-40B4-BE49-F238E27FC236}">
                <a16:creationId xmlns:a16="http://schemas.microsoft.com/office/drawing/2014/main" id="{220549D9-F23B-4687-9235-3E5685A2C6B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3097821298"/>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E06E65-EF7B-49BA-838C-ECB5682E9507}"/>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E9AB878-E8D6-4913-AAC9-EB4DA300A3D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014C5A2-9077-42B0-BBF6-07402078F6FA}"/>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1718F37-2884-481E-A3A9-BED15714767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1973291-C8A0-4C84-970C-2046AE043769}"/>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C1E4BC9-40BB-4BF6-AD9A-FF011CC7D0A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8" name="页脚占位符 7">
            <a:extLst>
              <a:ext uri="{FF2B5EF4-FFF2-40B4-BE49-F238E27FC236}">
                <a16:creationId xmlns:a16="http://schemas.microsoft.com/office/drawing/2014/main" id="{D60289C9-B3BD-4A3A-939E-624BB457F3C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9" name="灯片编号占位符 8">
            <a:extLst>
              <a:ext uri="{FF2B5EF4-FFF2-40B4-BE49-F238E27FC236}">
                <a16:creationId xmlns:a16="http://schemas.microsoft.com/office/drawing/2014/main" id="{44D35BB6-B9C9-4622-A0F6-41FCED81659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1314850052"/>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E06E65-EF7B-49BA-838C-ECB5682E9507}"/>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E9AB878-E8D6-4913-AAC9-EB4DA300A3D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014C5A2-9077-42B0-BBF6-07402078F6FA}"/>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1718F37-2884-481E-A3A9-BED15714767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1973291-C8A0-4C84-970C-2046AE043769}"/>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C1E4BC9-40BB-4BF6-AD9A-FF011CC7D0A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8" name="页脚占位符 7">
            <a:extLst>
              <a:ext uri="{FF2B5EF4-FFF2-40B4-BE49-F238E27FC236}">
                <a16:creationId xmlns:a16="http://schemas.microsoft.com/office/drawing/2014/main" id="{D60289C9-B3BD-4A3A-939E-624BB457F3C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9" name="灯片编号占位符 8">
            <a:extLst>
              <a:ext uri="{FF2B5EF4-FFF2-40B4-BE49-F238E27FC236}">
                <a16:creationId xmlns:a16="http://schemas.microsoft.com/office/drawing/2014/main" id="{44D35BB6-B9C9-4622-A0F6-41FCED81659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11" name="TextBox 10"/>
          <p:cNvSpPr txBox="1"/>
          <p:nvPr userDrawn="1"/>
        </p:nvSpPr>
        <p:spPr>
          <a:xfrm>
            <a:off x="1907704" y="6739570"/>
            <a:ext cx="1440159" cy="118430"/>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black"/>
                </a:solidFill>
                <a:effectLst/>
                <a:uLnTx/>
                <a:uFillTx/>
                <a:latin typeface="微软雅黑" panose="020F0502020204030204"/>
                <a:ea typeface="微软雅黑" panose="020B0503020204020204" pitchFamily="34" charset="-122"/>
                <a:cs typeface="+mn-cs"/>
                <a:hlinkClick r:id="rId2"/>
              </a:rPr>
              <a:t>节日</a:t>
            </a:r>
            <a:r>
              <a:rPr kumimoji="0" lang="en-US" altLang="zh-CN" sz="100" b="0" i="0" u="none" strike="noStrike" kern="1200" cap="none" spc="0" normalizeH="0" baseline="0" noProof="0" dirty="0">
                <a:ln>
                  <a:noFill/>
                </a:ln>
                <a:solidFill>
                  <a:prstClr val="black"/>
                </a:solidFill>
                <a:effectLst/>
                <a:uLnTx/>
                <a:uFillTx/>
                <a:latin typeface="微软雅黑" panose="020F0502020204030204"/>
                <a:ea typeface="微软雅黑" panose="020B0503020204020204" pitchFamily="34" charset="-122"/>
                <a:cs typeface="+mn-cs"/>
                <a:hlinkClick r:id="rId2"/>
              </a:rPr>
              <a:t>PPT</a:t>
            </a:r>
            <a:r>
              <a:rPr kumimoji="0" lang="zh-CN" altLang="en-US" sz="100" b="0" i="0" u="none" strike="noStrike" kern="1200" cap="none" spc="0" normalizeH="0" baseline="0" noProof="0" dirty="0">
                <a:ln>
                  <a:noFill/>
                </a:ln>
                <a:solidFill>
                  <a:prstClr val="black"/>
                </a:solidFill>
                <a:effectLst/>
                <a:uLnTx/>
                <a:uFillTx/>
                <a:latin typeface="微软雅黑" panose="020F0502020204030204"/>
                <a:ea typeface="微软雅黑" panose="020B0503020204020204" pitchFamily="34" charset="-122"/>
                <a:cs typeface="+mn-cs"/>
                <a:hlinkClick r:id="rId2"/>
              </a:rPr>
              <a:t>模板</a:t>
            </a:r>
            <a:r>
              <a:rPr kumimoji="0" lang="zh-CN" altLang="en-US" sz="100" b="0" i="0" u="none" strike="noStrike" kern="1200" cap="none" spc="0" normalizeH="0" baseline="0" noProof="0" dirty="0">
                <a:ln>
                  <a:noFill/>
                </a:ln>
                <a:solidFill>
                  <a:prstClr val="black"/>
                </a:solidFill>
                <a:effectLst/>
                <a:uLnTx/>
                <a:uFillTx/>
                <a:latin typeface="微软雅黑" panose="020F0502020204030204"/>
                <a:ea typeface="微软雅黑" panose="020B0503020204020204" pitchFamily="34" charset="-122"/>
                <a:cs typeface="+mn-cs"/>
              </a:rPr>
              <a:t> </a:t>
            </a:r>
            <a:r>
              <a:rPr kumimoji="0" lang="en-US" altLang="zh-CN" sz="100" b="0" i="0" u="none" strike="noStrike" kern="1200" cap="none" spc="0" normalizeH="0" baseline="0" noProof="0" dirty="0">
                <a:ln>
                  <a:noFill/>
                </a:ln>
                <a:solidFill>
                  <a:prstClr val="black"/>
                </a:solidFill>
                <a:effectLst/>
                <a:uLnTx/>
                <a:uFillTx/>
                <a:latin typeface="微软雅黑" panose="020F0502020204030204"/>
                <a:ea typeface="微软雅黑" panose="020B0503020204020204" pitchFamily="34" charset="-122"/>
                <a:cs typeface="+mn-cs"/>
              </a:rPr>
              <a:t>http://www.1ppt.com/jieri/</a:t>
            </a:r>
          </a:p>
        </p:txBody>
      </p:sp>
    </p:spTree>
    <p:extLst>
      <p:ext uri="{BB962C8B-B14F-4D97-AF65-F5344CB8AC3E}">
        <p14:creationId xmlns:p14="http://schemas.microsoft.com/office/powerpoint/2010/main" val="3088848462"/>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A1136-B371-424C-B423-2A649DA186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B22CEC5-A753-4E07-8110-FAA99F8DB71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4" name="页脚占位符 3">
            <a:extLst>
              <a:ext uri="{FF2B5EF4-FFF2-40B4-BE49-F238E27FC236}">
                <a16:creationId xmlns:a16="http://schemas.microsoft.com/office/drawing/2014/main" id="{CDEFF429-2417-4C48-BB63-09E22856FEC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5" name="灯片编号占位符 4">
            <a:extLst>
              <a:ext uri="{FF2B5EF4-FFF2-40B4-BE49-F238E27FC236}">
                <a16:creationId xmlns:a16="http://schemas.microsoft.com/office/drawing/2014/main" id="{B416FD3E-3060-4234-8FD8-1F464EF2CC9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3586987999"/>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DC4ED2A-EE37-4E75-BAF3-0896F4DB7F1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3" name="页脚占位符 2">
            <a:extLst>
              <a:ext uri="{FF2B5EF4-FFF2-40B4-BE49-F238E27FC236}">
                <a16:creationId xmlns:a16="http://schemas.microsoft.com/office/drawing/2014/main" id="{B4FECF55-7803-4178-ABF8-63696092409A}"/>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4" name="灯片编号占位符 3">
            <a:extLst>
              <a:ext uri="{FF2B5EF4-FFF2-40B4-BE49-F238E27FC236}">
                <a16:creationId xmlns:a16="http://schemas.microsoft.com/office/drawing/2014/main" id="{FF1529DA-ACDB-46BB-A391-C52F1059821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879776204"/>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475FA5-2CF8-4E2E-82A7-74018364E914}" type="datetimeFigureOut">
              <a:rPr lang="en-US" smtClean="0"/>
              <a:t>8/14/2023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3199914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2EF69D-AFB6-4C3C-9F76-F169F4151E6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94A54B8-81F9-4AD4-A97E-50980CE7756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955E496-4D09-4E0E-9B31-0E78334633D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8FE1CD1-32A2-4F3E-A722-5CB46D290C3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6" name="页脚占位符 5">
            <a:extLst>
              <a:ext uri="{FF2B5EF4-FFF2-40B4-BE49-F238E27FC236}">
                <a16:creationId xmlns:a16="http://schemas.microsoft.com/office/drawing/2014/main" id="{ABD56418-C15B-4F78-BAFD-28F30F1C061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7" name="灯片编号占位符 6">
            <a:extLst>
              <a:ext uri="{FF2B5EF4-FFF2-40B4-BE49-F238E27FC236}">
                <a16:creationId xmlns:a16="http://schemas.microsoft.com/office/drawing/2014/main" id="{0D8E97B0-3186-44B2-817B-1356352F9B2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1159219869"/>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A890DA-8199-4B47-8924-F9E27DF06B5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726CDFB-96D1-4E2E-9267-835C5D7AD4A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E1C721D-052A-4A61-A37B-4BF737E48E8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8786C56-E9BE-411D-B13A-533E1603A00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6" name="页脚占位符 5">
            <a:extLst>
              <a:ext uri="{FF2B5EF4-FFF2-40B4-BE49-F238E27FC236}">
                <a16:creationId xmlns:a16="http://schemas.microsoft.com/office/drawing/2014/main" id="{313A0988-A182-4CFE-ABAA-1C46D356A7EC}"/>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7" name="灯片编号占位符 6">
            <a:extLst>
              <a:ext uri="{FF2B5EF4-FFF2-40B4-BE49-F238E27FC236}">
                <a16:creationId xmlns:a16="http://schemas.microsoft.com/office/drawing/2014/main" id="{50D4DED2-65F9-4D21-AB4C-9B8F0AA96EA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3066199694"/>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D7565D-F5E3-4B2F-95C7-8597B1BCF7D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93BB3DC-42B3-4A04-8DAD-E91BFEF1C4D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C0CFD9B-330D-4FCE-954A-B22E94F56AD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5" name="页脚占位符 4">
            <a:extLst>
              <a:ext uri="{FF2B5EF4-FFF2-40B4-BE49-F238E27FC236}">
                <a16:creationId xmlns:a16="http://schemas.microsoft.com/office/drawing/2014/main" id="{5CFCDD5F-6071-4A1D-A6DB-8F40981E558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6" name="灯片编号占位符 5">
            <a:extLst>
              <a:ext uri="{FF2B5EF4-FFF2-40B4-BE49-F238E27FC236}">
                <a16:creationId xmlns:a16="http://schemas.microsoft.com/office/drawing/2014/main" id="{C6AA5C96-0D7D-49B7-A0E1-35242CEA08B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1473347189"/>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AB79F9A-99D7-4D37-A099-B155B762876C}"/>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658A96-5138-4CD9-827A-8A89BE7D316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32226A5-27EB-4465-AE8F-E936BC5B009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A7EF63-31EF-429D-9A41-B39277A8D1DA}" type="datetimeFigureOut">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5" name="页脚占位符 4">
            <a:extLst>
              <a:ext uri="{FF2B5EF4-FFF2-40B4-BE49-F238E27FC236}">
                <a16:creationId xmlns:a16="http://schemas.microsoft.com/office/drawing/2014/main" id="{30667A8A-742D-42FD-8682-27F39F575A5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
        <p:nvSpPr>
          <p:cNvPr id="6" name="灯片编号占位符 5">
            <a:extLst>
              <a:ext uri="{FF2B5EF4-FFF2-40B4-BE49-F238E27FC236}">
                <a16:creationId xmlns:a16="http://schemas.microsoft.com/office/drawing/2014/main" id="{714A4C51-AFC6-425D-A2DF-3B9A5C37D42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4C6EA-0B73-4255-8AB9-45B31BBFEA2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微软雅黑" panose="020F0502020204030204"/>
              <a:cs typeface="+mn-cs"/>
            </a:endParaRPr>
          </a:p>
        </p:txBody>
      </p:sp>
    </p:spTree>
    <p:extLst>
      <p:ext uri="{BB962C8B-B14F-4D97-AF65-F5344CB8AC3E}">
        <p14:creationId xmlns:p14="http://schemas.microsoft.com/office/powerpoint/2010/main" val="616240233"/>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475FA5-2CF8-4E2E-82A7-74018364E914}" type="datetimeFigureOut">
              <a:rPr lang="en-US" smtClean="0"/>
              <a:t>8/14/2023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2070154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475FA5-2CF8-4E2E-82A7-74018364E914}" type="datetimeFigureOut">
              <a:rPr lang="en-US" smtClean="0"/>
              <a:t>8/14/2023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B81EC-CBFE-4D9C-93B8-B4009D77EA98}" type="slidenum">
              <a:rPr lang="en-US" smtClean="0"/>
              <a:t>‹#›</a:t>
            </a:fld>
            <a:endParaRPr lang="en-US"/>
          </a:p>
        </p:txBody>
      </p:sp>
    </p:spTree>
    <p:extLst>
      <p:ext uri="{BB962C8B-B14F-4D97-AF65-F5344CB8AC3E}">
        <p14:creationId xmlns:p14="http://schemas.microsoft.com/office/powerpoint/2010/main" val="4085803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9.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7.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475FA5-2CF8-4E2E-82A7-74018364E914}" type="datetimeFigureOut">
              <a:rPr lang="en-US" smtClean="0"/>
              <a:t>8/14/2023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2B81EC-CBFE-4D9C-93B8-B4009D77EA98}" type="slidenum">
              <a:rPr lang="en-US" smtClean="0"/>
              <a:t>‹#›</a:t>
            </a:fld>
            <a:endParaRPr lang="en-US"/>
          </a:p>
        </p:txBody>
      </p:sp>
    </p:spTree>
    <p:extLst>
      <p:ext uri="{BB962C8B-B14F-4D97-AF65-F5344CB8AC3E}">
        <p14:creationId xmlns:p14="http://schemas.microsoft.com/office/powerpoint/2010/main" val="1228430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471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46325419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8/14/2023</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419862067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tile tx="0" ty="0" sx="100000" sy="100000" flip="none" algn="tl"/>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519626306"/>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B527DBA-DF9D-4717-A5D2-531CB0EF63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E3321B4-7E5C-45EB-AB37-4E7CEB51B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53DE458-05C9-46FF-A366-9EB645764B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9B67AEB-E9FD-4F71-8D43-C3BD7E9C8E3A}" type="datetimeFigureOut">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5" name="页脚占位符 4">
            <a:extLst>
              <a:ext uri="{FF2B5EF4-FFF2-40B4-BE49-F238E27FC236}">
                <a16:creationId xmlns:a16="http://schemas.microsoft.com/office/drawing/2014/main" id="{20E397AA-48FE-4B2A-B2B6-C0063BFD80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
        <p:nvSpPr>
          <p:cNvPr id="6" name="灯片编号占位符 5">
            <a:extLst>
              <a:ext uri="{FF2B5EF4-FFF2-40B4-BE49-F238E27FC236}">
                <a16:creationId xmlns:a16="http://schemas.microsoft.com/office/drawing/2014/main" id="{6B1F9B16-5096-47ED-9315-C8C5E0D54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B2BCC6-712D-418C-BF95-59EDD8864B53}" type="slidenum">
              <a:rPr kumimoji="0" lang="zh-CN" altLang="en-US" sz="1200" b="0" i="0" u="none" strike="noStrike" kern="1200" cap="none" spc="0" normalizeH="0" baseline="0" noProof="0" smtClean="0">
                <a:ln>
                  <a:noFill/>
                </a:ln>
                <a:solidFill>
                  <a:srgbClr val="000000">
                    <a:tint val="75000"/>
                  </a:srgbClr>
                </a:solidFill>
                <a:effectLst/>
                <a:uLnTx/>
                <a:uFillTx/>
                <a:ea typeface="思源黑体 CN Regular"/>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ea typeface="思源黑体 CN Regular"/>
              <a:cs typeface="+mn-cs"/>
            </a:endParaRPr>
          </a:p>
        </p:txBody>
      </p:sp>
    </p:spTree>
    <p:extLst>
      <p:ext uri="{BB962C8B-B14F-4D97-AF65-F5344CB8AC3E}">
        <p14:creationId xmlns:p14="http://schemas.microsoft.com/office/powerpoint/2010/main" val="37855841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765552"/>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Lst>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gif"/><Relationship Id="rId2" Type="http://schemas.openxmlformats.org/officeDocument/2006/relationships/image" Target="../media/image10.jpeg"/><Relationship Id="rId1" Type="http://schemas.openxmlformats.org/officeDocument/2006/relationships/slideLayout" Target="../slideLayouts/slideLayout6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46.xml"/><Relationship Id="rId1" Type="http://schemas.openxmlformats.org/officeDocument/2006/relationships/tags" Target="../tags/tag5.xml"/><Relationship Id="rId6" Type="http://schemas.microsoft.com/office/2007/relationships/hdphoto" Target="../media/hdphoto2.wdp"/><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8.xml"/><Relationship Id="rId1" Type="http://schemas.openxmlformats.org/officeDocument/2006/relationships/tags" Target="../tags/tag6.xml"/><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8.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8.xml"/><Relationship Id="rId1" Type="http://schemas.openxmlformats.org/officeDocument/2006/relationships/tags" Target="../tags/tag8.xml"/><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56.xml"/><Relationship Id="rId1" Type="http://schemas.openxmlformats.org/officeDocument/2006/relationships/themeOverride" Target="../theme/themeOverride1.xml"/><Relationship Id="rId5" Type="http://schemas.openxmlformats.org/officeDocument/2006/relationships/image" Target="../media/image50.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2.png"/><Relationship Id="rId7" Type="http://schemas.openxmlformats.org/officeDocument/2006/relationships/image" Target="../media/image6.png"/><Relationship Id="rId2" Type="http://schemas.openxmlformats.org/officeDocument/2006/relationships/image" Target="../media/image51.png"/><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54.png"/><Relationship Id="rId10" Type="http://schemas.openxmlformats.org/officeDocument/2006/relationships/image" Target="../media/image56.png"/><Relationship Id="rId4" Type="http://schemas.openxmlformats.org/officeDocument/2006/relationships/image" Target="../media/image53.png"/><Relationship Id="rId9" Type="http://schemas.openxmlformats.org/officeDocument/2006/relationships/image" Target="../media/image55.png"/></Relationships>
</file>

<file path=ppt/slides/_rels/slide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g"/><Relationship Id="rId1" Type="http://schemas.openxmlformats.org/officeDocument/2006/relationships/slideLayout" Target="../slideLayouts/slideLayout3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3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4.wav"/><Relationship Id="rId7" Type="http://schemas.openxmlformats.org/officeDocument/2006/relationships/image" Target="../media/image34.png"/><Relationship Id="rId2" Type="http://schemas.openxmlformats.org/officeDocument/2006/relationships/slideLayout" Target="../slideLayouts/slideLayout18.xml"/><Relationship Id="rId1" Type="http://schemas.openxmlformats.org/officeDocument/2006/relationships/tags" Target="../tags/tag2.xml"/><Relationship Id="rId6" Type="http://schemas.openxmlformats.org/officeDocument/2006/relationships/image" Target="../media/image33.png"/><Relationship Id="rId5" Type="http://schemas.openxmlformats.org/officeDocument/2006/relationships/image" Target="../media/image19.png"/><Relationship Id="rId4" Type="http://schemas.openxmlformats.org/officeDocument/2006/relationships/audio" Target="../media/audio5.wav"/></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8.xml"/><Relationship Id="rId1" Type="http://schemas.openxmlformats.org/officeDocument/2006/relationships/tags" Target="../tags/tag3.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7E3"/>
        </a:solid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62982623-F549-4A30-8BAF-06B51D0669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204" y="-60892"/>
            <a:ext cx="12192000" cy="6849170"/>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552" y="811390"/>
            <a:ext cx="10058400" cy="4817885"/>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6830" y="102777"/>
            <a:ext cx="1079144" cy="975959"/>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7154" y="1789588"/>
            <a:ext cx="1120797" cy="872651"/>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4364274"/>
            <a:ext cx="2937345" cy="2536576"/>
          </a:xfrm>
          <a:prstGeom prst="rect">
            <a:avLst/>
          </a:prstGeom>
        </p:spPr>
      </p:pic>
      <p:sp>
        <p:nvSpPr>
          <p:cNvPr id="15" name="Freeform 576">
            <a:extLst>
              <a:ext uri="{FF2B5EF4-FFF2-40B4-BE49-F238E27FC236}">
                <a16:creationId xmlns:a16="http://schemas.microsoft.com/office/drawing/2014/main" id="{CA1EE368-162B-45E5-A5D0-655337C2D5DD}"/>
              </a:ext>
            </a:extLst>
          </p:cNvPr>
          <p:cNvSpPr>
            <a:spLocks/>
          </p:cNvSpPr>
          <p:nvPr/>
        </p:nvSpPr>
        <p:spPr bwMode="auto">
          <a:xfrm rot="10800000">
            <a:off x="11102666" y="866868"/>
            <a:ext cx="1118538" cy="682345"/>
          </a:xfrm>
          <a:custGeom>
            <a:avLst/>
            <a:gdLst>
              <a:gd name="T0" fmla="*/ 158 w 181"/>
              <a:gd name="T1" fmla="*/ 11 h 89"/>
              <a:gd name="T2" fmla="*/ 141 w 181"/>
              <a:gd name="T3" fmla="*/ 19 h 89"/>
              <a:gd name="T4" fmla="*/ 142 w 181"/>
              <a:gd name="T5" fmla="*/ 19 h 89"/>
              <a:gd name="T6" fmla="*/ 117 w 181"/>
              <a:gd name="T7" fmla="*/ 0 h 89"/>
              <a:gd name="T8" fmla="*/ 95 w 181"/>
              <a:gd name="T9" fmla="*/ 11 h 89"/>
              <a:gd name="T10" fmla="*/ 66 w 181"/>
              <a:gd name="T11" fmla="*/ 4 h 89"/>
              <a:gd name="T12" fmla="*/ 24 w 181"/>
              <a:gd name="T13" fmla="*/ 24 h 89"/>
              <a:gd name="T14" fmla="*/ 14 w 181"/>
              <a:gd name="T15" fmla="*/ 20 h 89"/>
              <a:gd name="T16" fmla="*/ 0 w 181"/>
              <a:gd name="T17" fmla="*/ 35 h 89"/>
              <a:gd name="T18" fmla="*/ 14 w 181"/>
              <a:gd name="T19" fmla="*/ 50 h 89"/>
              <a:gd name="T20" fmla="*/ 24 w 181"/>
              <a:gd name="T21" fmla="*/ 46 h 89"/>
              <a:gd name="T22" fmla="*/ 62 w 181"/>
              <a:gd name="T23" fmla="*/ 64 h 89"/>
              <a:gd name="T24" fmla="*/ 108 w 181"/>
              <a:gd name="T25" fmla="*/ 89 h 89"/>
              <a:gd name="T26" fmla="*/ 157 w 181"/>
              <a:gd name="T27" fmla="*/ 57 h 89"/>
              <a:gd name="T28" fmla="*/ 158 w 181"/>
              <a:gd name="T29" fmla="*/ 57 h 89"/>
              <a:gd name="T30" fmla="*/ 181 w 181"/>
              <a:gd name="T31" fmla="*/ 34 h 89"/>
              <a:gd name="T32" fmla="*/ 158 w 181"/>
              <a:gd name="T33" fmla="*/ 1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1" h="89">
                <a:moveTo>
                  <a:pt x="158" y="11"/>
                </a:moveTo>
                <a:cubicBezTo>
                  <a:pt x="152" y="11"/>
                  <a:pt x="146" y="14"/>
                  <a:pt x="141" y="19"/>
                </a:cubicBezTo>
                <a:cubicBezTo>
                  <a:pt x="141" y="19"/>
                  <a:pt x="142" y="19"/>
                  <a:pt x="142" y="19"/>
                </a:cubicBezTo>
                <a:cubicBezTo>
                  <a:pt x="142" y="8"/>
                  <a:pt x="131" y="0"/>
                  <a:pt x="117" y="0"/>
                </a:cubicBezTo>
                <a:cubicBezTo>
                  <a:pt x="107" y="0"/>
                  <a:pt x="99" y="5"/>
                  <a:pt x="95" y="11"/>
                </a:cubicBezTo>
                <a:cubicBezTo>
                  <a:pt x="87" y="7"/>
                  <a:pt x="77" y="4"/>
                  <a:pt x="66" y="4"/>
                </a:cubicBezTo>
                <a:cubicBezTo>
                  <a:pt x="47" y="4"/>
                  <a:pt x="30" y="12"/>
                  <a:pt x="24" y="24"/>
                </a:cubicBezTo>
                <a:cubicBezTo>
                  <a:pt x="21" y="21"/>
                  <a:pt x="18" y="20"/>
                  <a:pt x="14" y="20"/>
                </a:cubicBezTo>
                <a:cubicBezTo>
                  <a:pt x="6" y="20"/>
                  <a:pt x="0" y="27"/>
                  <a:pt x="0" y="35"/>
                </a:cubicBezTo>
                <a:cubicBezTo>
                  <a:pt x="0" y="43"/>
                  <a:pt x="6" y="50"/>
                  <a:pt x="14" y="50"/>
                </a:cubicBezTo>
                <a:cubicBezTo>
                  <a:pt x="18" y="50"/>
                  <a:pt x="22" y="48"/>
                  <a:pt x="24" y="46"/>
                </a:cubicBezTo>
                <a:cubicBezTo>
                  <a:pt x="31" y="56"/>
                  <a:pt x="45" y="63"/>
                  <a:pt x="62" y="64"/>
                </a:cubicBezTo>
                <a:cubicBezTo>
                  <a:pt x="69" y="79"/>
                  <a:pt x="87" y="89"/>
                  <a:pt x="108" y="89"/>
                </a:cubicBezTo>
                <a:cubicBezTo>
                  <a:pt x="133" y="89"/>
                  <a:pt x="153" y="75"/>
                  <a:pt x="157" y="57"/>
                </a:cubicBezTo>
                <a:cubicBezTo>
                  <a:pt x="158" y="57"/>
                  <a:pt x="158" y="57"/>
                  <a:pt x="158" y="57"/>
                </a:cubicBezTo>
                <a:cubicBezTo>
                  <a:pt x="171" y="57"/>
                  <a:pt x="181" y="47"/>
                  <a:pt x="181" y="34"/>
                </a:cubicBezTo>
                <a:cubicBezTo>
                  <a:pt x="181" y="22"/>
                  <a:pt x="171" y="11"/>
                  <a:pt x="158" y="11"/>
                </a:cubicBezTo>
                <a:close/>
              </a:path>
            </a:pathLst>
          </a:custGeom>
          <a:solidFill>
            <a:srgbClr val="A4DCCB"/>
          </a:solidFill>
          <a:ln>
            <a:noFill/>
          </a:ln>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cs typeface="+mn-cs"/>
            </a:endParaRPr>
          </a:p>
        </p:txBody>
      </p:sp>
      <p:sp>
        <p:nvSpPr>
          <p:cNvPr id="16" name="Freeform 6">
            <a:extLst>
              <a:ext uri="{FF2B5EF4-FFF2-40B4-BE49-F238E27FC236}">
                <a16:creationId xmlns:a16="http://schemas.microsoft.com/office/drawing/2014/main" id="{5A9A565C-D48C-4C20-8D3C-B235233B29D6}"/>
              </a:ext>
            </a:extLst>
          </p:cNvPr>
          <p:cNvSpPr>
            <a:spLocks/>
          </p:cNvSpPr>
          <p:nvPr/>
        </p:nvSpPr>
        <p:spPr bwMode="auto">
          <a:xfrm>
            <a:off x="9544030" y="-34018"/>
            <a:ext cx="2155047" cy="798047"/>
          </a:xfrm>
          <a:custGeom>
            <a:avLst/>
            <a:gdLst>
              <a:gd name="T0" fmla="*/ 159 w 818"/>
              <a:gd name="T1" fmla="*/ 145 h 303"/>
              <a:gd name="T2" fmla="*/ 184 w 818"/>
              <a:gd name="T3" fmla="*/ 127 h 303"/>
              <a:gd name="T4" fmla="*/ 215 w 818"/>
              <a:gd name="T5" fmla="*/ 132 h 303"/>
              <a:gd name="T6" fmla="*/ 233 w 818"/>
              <a:gd name="T7" fmla="*/ 117 h 303"/>
              <a:gd name="T8" fmla="*/ 249 w 818"/>
              <a:gd name="T9" fmla="*/ 117 h 303"/>
              <a:gd name="T10" fmla="*/ 282 w 818"/>
              <a:gd name="T11" fmla="*/ 61 h 303"/>
              <a:gd name="T12" fmla="*/ 336 w 818"/>
              <a:gd name="T13" fmla="*/ 64 h 303"/>
              <a:gd name="T14" fmla="*/ 403 w 818"/>
              <a:gd name="T15" fmla="*/ 10 h 303"/>
              <a:gd name="T16" fmla="*/ 460 w 818"/>
              <a:gd name="T17" fmla="*/ 53 h 303"/>
              <a:gd name="T18" fmla="*/ 541 w 818"/>
              <a:gd name="T19" fmla="*/ 34 h 303"/>
              <a:gd name="T20" fmla="*/ 595 w 818"/>
              <a:gd name="T21" fmla="*/ 72 h 303"/>
              <a:gd name="T22" fmla="*/ 669 w 818"/>
              <a:gd name="T23" fmla="*/ 77 h 303"/>
              <a:gd name="T24" fmla="*/ 707 w 818"/>
              <a:gd name="T25" fmla="*/ 115 h 303"/>
              <a:gd name="T26" fmla="*/ 795 w 818"/>
              <a:gd name="T27" fmla="*/ 133 h 303"/>
              <a:gd name="T28" fmla="*/ 802 w 818"/>
              <a:gd name="T29" fmla="*/ 191 h 303"/>
              <a:gd name="T30" fmla="*/ 772 w 818"/>
              <a:gd name="T31" fmla="*/ 249 h 303"/>
              <a:gd name="T32" fmla="*/ 705 w 818"/>
              <a:gd name="T33" fmla="*/ 253 h 303"/>
              <a:gd name="T34" fmla="*/ 667 w 818"/>
              <a:gd name="T35" fmla="*/ 275 h 303"/>
              <a:gd name="T36" fmla="*/ 603 w 818"/>
              <a:gd name="T37" fmla="*/ 264 h 303"/>
              <a:gd name="T38" fmla="*/ 561 w 818"/>
              <a:gd name="T39" fmla="*/ 290 h 303"/>
              <a:gd name="T40" fmla="*/ 518 w 818"/>
              <a:gd name="T41" fmla="*/ 284 h 303"/>
              <a:gd name="T42" fmla="*/ 450 w 818"/>
              <a:gd name="T43" fmla="*/ 302 h 303"/>
              <a:gd name="T44" fmla="*/ 388 w 818"/>
              <a:gd name="T45" fmla="*/ 277 h 303"/>
              <a:gd name="T46" fmla="*/ 331 w 818"/>
              <a:gd name="T47" fmla="*/ 298 h 303"/>
              <a:gd name="T48" fmla="*/ 285 w 818"/>
              <a:gd name="T49" fmla="*/ 278 h 303"/>
              <a:gd name="T50" fmla="*/ 242 w 818"/>
              <a:gd name="T51" fmla="*/ 286 h 303"/>
              <a:gd name="T52" fmla="*/ 194 w 818"/>
              <a:gd name="T53" fmla="*/ 252 h 303"/>
              <a:gd name="T54" fmla="*/ 131 w 818"/>
              <a:gd name="T55" fmla="*/ 263 h 303"/>
              <a:gd name="T56" fmla="*/ 92 w 818"/>
              <a:gd name="T57" fmla="*/ 228 h 303"/>
              <a:gd name="T58" fmla="*/ 21 w 818"/>
              <a:gd name="T59" fmla="*/ 224 h 303"/>
              <a:gd name="T60" fmla="*/ 56 w 818"/>
              <a:gd name="T61" fmla="*/ 171 h 303"/>
              <a:gd name="T62" fmla="*/ 88 w 818"/>
              <a:gd name="T63" fmla="*/ 172 h 303"/>
              <a:gd name="T64" fmla="*/ 107 w 818"/>
              <a:gd name="T65" fmla="*/ 148 h 303"/>
              <a:gd name="T66" fmla="*/ 159 w 818"/>
              <a:gd name="T67" fmla="*/ 14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8" h="303">
                <a:moveTo>
                  <a:pt x="159" y="145"/>
                </a:moveTo>
                <a:cubicBezTo>
                  <a:pt x="159" y="145"/>
                  <a:pt x="166" y="131"/>
                  <a:pt x="184" y="127"/>
                </a:cubicBezTo>
                <a:cubicBezTo>
                  <a:pt x="200" y="123"/>
                  <a:pt x="215" y="132"/>
                  <a:pt x="215" y="132"/>
                </a:cubicBezTo>
                <a:cubicBezTo>
                  <a:pt x="215" y="132"/>
                  <a:pt x="225" y="120"/>
                  <a:pt x="233" y="117"/>
                </a:cubicBezTo>
                <a:cubicBezTo>
                  <a:pt x="240" y="115"/>
                  <a:pt x="249" y="117"/>
                  <a:pt x="249" y="117"/>
                </a:cubicBezTo>
                <a:cubicBezTo>
                  <a:pt x="249" y="117"/>
                  <a:pt x="246" y="71"/>
                  <a:pt x="282" y="61"/>
                </a:cubicBezTo>
                <a:cubicBezTo>
                  <a:pt x="315" y="51"/>
                  <a:pt x="336" y="64"/>
                  <a:pt x="336" y="64"/>
                </a:cubicBezTo>
                <a:cubicBezTo>
                  <a:pt x="336" y="64"/>
                  <a:pt x="353" y="0"/>
                  <a:pt x="403" y="10"/>
                </a:cubicBezTo>
                <a:cubicBezTo>
                  <a:pt x="453" y="20"/>
                  <a:pt x="460" y="53"/>
                  <a:pt x="460" y="53"/>
                </a:cubicBezTo>
                <a:cubicBezTo>
                  <a:pt x="460" y="53"/>
                  <a:pt x="495" y="21"/>
                  <a:pt x="541" y="34"/>
                </a:cubicBezTo>
                <a:cubicBezTo>
                  <a:pt x="577" y="45"/>
                  <a:pt x="595" y="72"/>
                  <a:pt x="595" y="72"/>
                </a:cubicBezTo>
                <a:cubicBezTo>
                  <a:pt x="595" y="72"/>
                  <a:pt x="640" y="61"/>
                  <a:pt x="669" y="77"/>
                </a:cubicBezTo>
                <a:cubicBezTo>
                  <a:pt x="698" y="92"/>
                  <a:pt x="707" y="115"/>
                  <a:pt x="707" y="115"/>
                </a:cubicBezTo>
                <a:cubicBezTo>
                  <a:pt x="707" y="115"/>
                  <a:pt x="773" y="95"/>
                  <a:pt x="795" y="133"/>
                </a:cubicBezTo>
                <a:cubicBezTo>
                  <a:pt x="818" y="171"/>
                  <a:pt x="802" y="191"/>
                  <a:pt x="802" y="191"/>
                </a:cubicBezTo>
                <a:cubicBezTo>
                  <a:pt x="802" y="191"/>
                  <a:pt x="808" y="237"/>
                  <a:pt x="772" y="249"/>
                </a:cubicBezTo>
                <a:cubicBezTo>
                  <a:pt x="728" y="264"/>
                  <a:pt x="705" y="253"/>
                  <a:pt x="705" y="253"/>
                </a:cubicBezTo>
                <a:cubicBezTo>
                  <a:pt x="705" y="253"/>
                  <a:pt x="703" y="267"/>
                  <a:pt x="667" y="275"/>
                </a:cubicBezTo>
                <a:cubicBezTo>
                  <a:pt x="631" y="283"/>
                  <a:pt x="603" y="264"/>
                  <a:pt x="603" y="264"/>
                </a:cubicBezTo>
                <a:cubicBezTo>
                  <a:pt x="603" y="264"/>
                  <a:pt x="596" y="290"/>
                  <a:pt x="561" y="290"/>
                </a:cubicBezTo>
                <a:cubicBezTo>
                  <a:pt x="526" y="290"/>
                  <a:pt x="518" y="284"/>
                  <a:pt x="518" y="284"/>
                </a:cubicBezTo>
                <a:cubicBezTo>
                  <a:pt x="518" y="284"/>
                  <a:pt x="485" y="303"/>
                  <a:pt x="450" y="302"/>
                </a:cubicBezTo>
                <a:cubicBezTo>
                  <a:pt x="418" y="301"/>
                  <a:pt x="388" y="277"/>
                  <a:pt x="388" y="277"/>
                </a:cubicBezTo>
                <a:cubicBezTo>
                  <a:pt x="388" y="277"/>
                  <a:pt x="369" y="300"/>
                  <a:pt x="331" y="298"/>
                </a:cubicBezTo>
                <a:cubicBezTo>
                  <a:pt x="291" y="296"/>
                  <a:pt x="293" y="280"/>
                  <a:pt x="285" y="278"/>
                </a:cubicBezTo>
                <a:cubicBezTo>
                  <a:pt x="278" y="277"/>
                  <a:pt x="260" y="290"/>
                  <a:pt x="242" y="286"/>
                </a:cubicBezTo>
                <a:cubicBezTo>
                  <a:pt x="220" y="282"/>
                  <a:pt x="194" y="252"/>
                  <a:pt x="194" y="252"/>
                </a:cubicBezTo>
                <a:cubicBezTo>
                  <a:pt x="194" y="252"/>
                  <a:pt x="154" y="270"/>
                  <a:pt x="131" y="263"/>
                </a:cubicBezTo>
                <a:cubicBezTo>
                  <a:pt x="108" y="256"/>
                  <a:pt x="92" y="228"/>
                  <a:pt x="92" y="228"/>
                </a:cubicBezTo>
                <a:cubicBezTo>
                  <a:pt x="80" y="238"/>
                  <a:pt x="42" y="233"/>
                  <a:pt x="21" y="224"/>
                </a:cubicBezTo>
                <a:cubicBezTo>
                  <a:pt x="0" y="215"/>
                  <a:pt x="16" y="172"/>
                  <a:pt x="56" y="171"/>
                </a:cubicBezTo>
                <a:cubicBezTo>
                  <a:pt x="71" y="170"/>
                  <a:pt x="88" y="172"/>
                  <a:pt x="88" y="172"/>
                </a:cubicBezTo>
                <a:cubicBezTo>
                  <a:pt x="88" y="172"/>
                  <a:pt x="101" y="155"/>
                  <a:pt x="107" y="148"/>
                </a:cubicBezTo>
                <a:cubicBezTo>
                  <a:pt x="118" y="138"/>
                  <a:pt x="140" y="136"/>
                  <a:pt x="159" y="145"/>
                </a:cubicBezTo>
              </a:path>
            </a:pathLst>
          </a:custGeom>
          <a:solidFill>
            <a:srgbClr val="A4DCCB"/>
          </a:solidFill>
          <a:ln>
            <a:noFill/>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cs typeface="+mn-cs"/>
            </a:endParaRPr>
          </a:p>
        </p:txBody>
      </p:sp>
      <p:pic>
        <p:nvPicPr>
          <p:cNvPr id="17" name="CẤM BUÔN BÁN, CẤM REUP">
            <a:hlinkClick r:id="" action="ppaction://noaction"/>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67387" y="1964444"/>
            <a:ext cx="1574155" cy="2798498"/>
          </a:xfrm>
          <a:prstGeom prst="rect">
            <a:avLst/>
          </a:prstGeom>
        </p:spPr>
      </p:pic>
      <p:pic>
        <p:nvPicPr>
          <p:cNvPr id="19" name="Picture 18"/>
          <p:cNvPicPr>
            <a:picLocks noChangeAspect="1"/>
          </p:cNvPicPr>
          <p:nvPr/>
        </p:nvPicPr>
        <p:blipFill rotWithShape="1">
          <a:blip r:embed="rId8"/>
          <a:srcRect l="37041" r="2817" b="67699"/>
          <a:stretch/>
        </p:blipFill>
        <p:spPr>
          <a:xfrm>
            <a:off x="2071737" y="102777"/>
            <a:ext cx="6849209" cy="1559612"/>
          </a:xfrm>
          <a:prstGeom prst="rect">
            <a:avLst/>
          </a:prstGeom>
        </p:spPr>
      </p:pic>
      <p:pic>
        <p:nvPicPr>
          <p:cNvPr id="20" name="Picture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16735" y="-34018"/>
            <a:ext cx="1690816" cy="1690816"/>
          </a:xfrm>
          <a:prstGeom prst="rect">
            <a:avLst/>
          </a:prstGeom>
        </p:spPr>
      </p:pic>
      <p:pic>
        <p:nvPicPr>
          <p:cNvPr id="5" name="Picture 4">
            <a:extLst>
              <a:ext uri="{FF2B5EF4-FFF2-40B4-BE49-F238E27FC236}">
                <a16:creationId xmlns:a16="http://schemas.microsoft.com/office/drawing/2014/main" id="{E53ADC00-1D0A-A6F4-0D75-6C060795F175}"/>
              </a:ext>
            </a:extLst>
          </p:cNvPr>
          <p:cNvPicPr>
            <a:picLocks noChangeAspect="1"/>
          </p:cNvPicPr>
          <p:nvPr/>
        </p:nvPicPr>
        <p:blipFill rotWithShape="1">
          <a:blip r:embed="rId10"/>
          <a:srcRect l="77639" b="76266"/>
          <a:stretch/>
        </p:blipFill>
        <p:spPr>
          <a:xfrm>
            <a:off x="-979715" y="1820467"/>
            <a:ext cx="13373099" cy="4517421"/>
          </a:xfrm>
          <a:prstGeom prst="rect">
            <a:avLst/>
          </a:prstGeom>
        </p:spPr>
      </p:pic>
    </p:spTree>
    <p:extLst>
      <p:ext uri="{BB962C8B-B14F-4D97-AF65-F5344CB8AC3E}">
        <p14:creationId xmlns:p14="http://schemas.microsoft.com/office/powerpoint/2010/main" val="4225456854"/>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500" fill="hold"/>
                                        <p:tgtEl>
                                          <p:spTgt spid="16"/>
                                        </p:tgtEl>
                                        <p:attrNameLst>
                                          <p:attrName>ppt_w</p:attrName>
                                        </p:attrNameLst>
                                      </p:cBhvr>
                                      <p:tavLst>
                                        <p:tav tm="0">
                                          <p:val>
                                            <p:fltVal val="0"/>
                                          </p:val>
                                        </p:tav>
                                        <p:tav tm="100000">
                                          <p:val>
                                            <p:strVal val="#ppt_w"/>
                                          </p:val>
                                        </p:tav>
                                      </p:tavLst>
                                    </p:anim>
                                    <p:anim calcmode="lin" valueType="num">
                                      <p:cBhvr>
                                        <p:cTn id="19" dur="500" fill="hold"/>
                                        <p:tgtEl>
                                          <p:spTgt spid="16"/>
                                        </p:tgtEl>
                                        <p:attrNameLst>
                                          <p:attrName>ppt_h</p:attrName>
                                        </p:attrNameLst>
                                      </p:cBhvr>
                                      <p:tavLst>
                                        <p:tav tm="0">
                                          <p:val>
                                            <p:fltVal val="0"/>
                                          </p:val>
                                        </p:tav>
                                        <p:tav tm="100000">
                                          <p:val>
                                            <p:strVal val="#ppt_h"/>
                                          </p:val>
                                        </p:tav>
                                      </p:tavLst>
                                    </p:anim>
                                    <p:animEffect transition="in" filter="fade">
                                      <p:cBhvr>
                                        <p:cTn id="20" dur="500"/>
                                        <p:tgtEl>
                                          <p:spTgt spid="16"/>
                                        </p:tgtEl>
                                      </p:cBhvr>
                                    </p:animEffect>
                                  </p:childTnLst>
                                </p:cTn>
                              </p:par>
                              <p:par>
                                <p:cTn id="21" presetID="2" presetClass="entr" presetSubtype="8"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0-#ppt_w/2"/>
                                          </p:val>
                                        </p:tav>
                                        <p:tav tm="100000">
                                          <p:val>
                                            <p:strVal val="#ppt_x"/>
                                          </p:val>
                                        </p:tav>
                                      </p:tavLst>
                                    </p:anim>
                                    <p:anim calcmode="lin" valueType="num">
                                      <p:cBhvr additive="base">
                                        <p:cTn id="2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randombar(horizontal)">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17"/>
                    </p:tgtEl>
                  </p:cond>
                </p:stCondLst>
                <p:endSync evt="end" delay="0">
                  <p:rtn val="all"/>
                </p:endSync>
                <p:childTnLst>
                  <p:par>
                    <p:cTn id="36" fill="hold">
                      <p:stCondLst>
                        <p:cond delay="0"/>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4.375E-6 2.22222E-6 L -4.375E-6 0.00046 C 0.00105 -0.00371 0.00196 -0.00741 0.00313 -0.01088 C 0.00378 -0.01297 0.00482 -0.01459 0.00547 -0.01667 C 0.00573 -0.01783 0.00573 -0.01945 0.00612 -0.0206 C 0.00665 -0.02246 0.00717 -0.02408 0.00769 -0.02616 C 0.00834 -0.02894 0.0086 -0.03195 0.00925 -0.03472 C 0.00977 -0.03634 0.01029 -0.0382 0.01081 -0.04005 C 0.01107 -0.04121 0.01133 -0.04259 0.01159 -0.04422 C 0.01368 -0.06158 0.01342 -0.05949 0.01472 -0.07315 C 0.01407 -0.09213 0.0142 -0.11111 0.01316 -0.12963 C 0.0129 -0.13264 0.01133 -0.13426 0.01081 -0.13658 C 0.01016 -0.13889 0.01042 -0.14144 0.01003 -0.14352 C 0.00925 -0.14653 0.00782 -0.14908 0.00704 -0.15185 C 0.00651 -0.15324 0.00651 -0.15486 0.00612 -0.15602 C 0.00547 -0.15834 0.00469 -0.16065 0.00391 -0.16297 C 0.00248 -0.16713 0.0017 -0.16852 -4.375E-6 -0.17246 C -0.00156 -0.18102 -0.00182 -0.18403 -0.00364 -0.19074 C -0.00416 -0.19236 -0.00481 -0.19329 -0.0052 -0.19468 C -0.00585 -0.19884 -0.00612 -0.20301 -0.00677 -0.20718 C -0.00716 -0.20834 -0.00807 -0.20972 -0.00833 -0.21134 C -0.00937 -0.21621 -0.00872 -0.22014 -0.00976 -0.22523 C -0.01315 -0.23843 -0.00976 -0.21713 -0.01289 -0.23611 C -0.01328 -0.23843 -0.01354 -0.24074 -0.01367 -0.24306 C -0.01406 -0.24491 -0.01445 -0.24676 -0.01445 -0.24861 C -0.01484 -0.25185 -0.01497 -0.25602 -0.01523 -0.25996 C -0.01549 -0.26297 -0.01588 -0.26621 -0.01588 -0.26922 C -0.01549 -0.28611 -0.01523 -0.30324 -0.01445 -0.32037 C -0.01419 -0.32801 -0.01328 -0.32801 -0.01132 -0.33542 C -0.01015 -0.34051 -0.0108 -0.34144 -0.00976 -0.34792 C -0.00937 -0.35255 -0.00794 -0.35857 -0.00677 -0.3632 C -0.00677 -0.36412 -0.0052 -0.38148 -0.00455 -0.38634 C -0.00429 -0.38797 -0.00403 -0.38935 -0.00364 -0.39051 C -0.00065 -0.42778 -0.0013 -0.41343 -0.00299 -0.47639 C -0.00325 -0.48102 -0.00416 -0.48542 -0.00455 -0.49005 C -0.00559 -0.50278 -0.00559 -0.5206 -0.00755 -0.53148 L -0.00911 -0.53982 L -0.01132 -0.53426 " pathEditMode="relative" rAng="0" ptsTypes="AAAAAAAAAAAAAAAAAAAAAAAAAAAAAAAAAAAAAA">
                                      <p:cBhvr>
                                        <p:cTn id="39" dur="5000" fill="hold"/>
                                        <p:tgtEl>
                                          <p:spTgt spid="17"/>
                                        </p:tgtEl>
                                        <p:attrNameLst>
                                          <p:attrName>ppt_x</p:attrName>
                                          <p:attrName>ppt_y</p:attrName>
                                        </p:attrNameLst>
                                      </p:cBhvr>
                                      <p:rCtr x="-65" y="-26968"/>
                                    </p:animMotion>
                                  </p:childTnLst>
                                </p:cTn>
                              </p:par>
                            </p:childTnLst>
                          </p:cTn>
                        </p:par>
                      </p:childTnLst>
                    </p:cTn>
                  </p:par>
                </p:childTnLst>
              </p:cTn>
              <p:nextCondLst>
                <p:cond evt="onClick" delay="0">
                  <p:tgtEl>
                    <p:spTgt spid="17"/>
                  </p:tgtEl>
                </p:cond>
              </p:nextCondLst>
            </p:seq>
          </p:childTnLst>
        </p:cTn>
      </p:par>
    </p:tnLst>
    <p:bldLst>
      <p:bldP spid="15" grpId="0" animBg="1"/>
      <p:bldP spid="1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25303" y="29929"/>
            <a:ext cx="11333446" cy="3798137"/>
          </a:xfrm>
          <a:prstGeom prst="rect">
            <a:avLst/>
          </a:prstGeom>
        </p:spPr>
      </p:pic>
      <p:grpSp>
        <p:nvGrpSpPr>
          <p:cNvPr id="12" name="Group 11"/>
          <p:cNvGrpSpPr/>
          <p:nvPr/>
        </p:nvGrpSpPr>
        <p:grpSpPr>
          <a:xfrm>
            <a:off x="1859280" y="188147"/>
            <a:ext cx="10407190" cy="6265823"/>
            <a:chOff x="6785849" y="-1021467"/>
            <a:chExt cx="5458203" cy="7475438"/>
          </a:xfrm>
        </p:grpSpPr>
        <p:sp>
          <p:nvSpPr>
            <p:cNvPr id="3" name="文本框 2">
              <a:extLst>
                <a:ext uri="{FF2B5EF4-FFF2-40B4-BE49-F238E27FC236}">
                  <a16:creationId xmlns:a16="http://schemas.microsoft.com/office/drawing/2014/main" id="{F6CEB7C9-ED33-4075-88A8-3D735871B477}"/>
                </a:ext>
              </a:extLst>
            </p:cNvPr>
            <p:cNvSpPr txBox="1"/>
            <p:nvPr/>
          </p:nvSpPr>
          <p:spPr>
            <a:xfrm>
              <a:off x="6785849" y="206107"/>
              <a:ext cx="5187075" cy="6247864"/>
            </a:xfrm>
            <a:custGeom>
              <a:avLst/>
              <a:gdLst>
                <a:gd name="connsiteX0" fmla="*/ 0 w 5172075"/>
                <a:gd name="connsiteY0" fmla="*/ 0 h 2554545"/>
                <a:gd name="connsiteX1" fmla="*/ 5172075 w 5172075"/>
                <a:gd name="connsiteY1" fmla="*/ 0 h 2554545"/>
                <a:gd name="connsiteX2" fmla="*/ 5172075 w 5172075"/>
                <a:gd name="connsiteY2" fmla="*/ 2554545 h 2554545"/>
                <a:gd name="connsiteX3" fmla="*/ 0 w 5172075"/>
                <a:gd name="connsiteY3" fmla="*/ 2554545 h 2554545"/>
                <a:gd name="connsiteX4" fmla="*/ 0 w 5172075"/>
                <a:gd name="connsiteY4" fmla="*/ 0 h 2554545"/>
                <a:gd name="connsiteX0" fmla="*/ 0 w 5172075"/>
                <a:gd name="connsiteY0" fmla="*/ 0 h 2554545"/>
                <a:gd name="connsiteX1" fmla="*/ 5172075 w 5172075"/>
                <a:gd name="connsiteY1" fmla="*/ 0 h 2554545"/>
                <a:gd name="connsiteX2" fmla="*/ 5172075 w 5172075"/>
                <a:gd name="connsiteY2" fmla="*/ 2554545 h 2554545"/>
                <a:gd name="connsiteX3" fmla="*/ 0 w 5172075"/>
                <a:gd name="connsiteY3" fmla="*/ 2554545 h 2554545"/>
                <a:gd name="connsiteX4" fmla="*/ 0 w 5172075"/>
                <a:gd name="connsiteY4" fmla="*/ 0 h 2554545"/>
                <a:gd name="connsiteX0" fmla="*/ 15000 w 5187075"/>
                <a:gd name="connsiteY0" fmla="*/ 0 h 2554545"/>
                <a:gd name="connsiteX1" fmla="*/ 5187075 w 5187075"/>
                <a:gd name="connsiteY1" fmla="*/ 0 h 2554545"/>
                <a:gd name="connsiteX2" fmla="*/ 5187075 w 5187075"/>
                <a:gd name="connsiteY2" fmla="*/ 2554545 h 2554545"/>
                <a:gd name="connsiteX3" fmla="*/ 15000 w 5187075"/>
                <a:gd name="connsiteY3" fmla="*/ 2554545 h 2554545"/>
                <a:gd name="connsiteX4" fmla="*/ 15000 w 5187075"/>
                <a:gd name="connsiteY4" fmla="*/ 0 h 2554545"/>
                <a:gd name="connsiteX0" fmla="*/ 15000 w 5187075"/>
                <a:gd name="connsiteY0" fmla="*/ 50800 h 2605345"/>
                <a:gd name="connsiteX1" fmla="*/ 5187075 w 5187075"/>
                <a:gd name="connsiteY1" fmla="*/ 50800 h 2605345"/>
                <a:gd name="connsiteX2" fmla="*/ 5187075 w 5187075"/>
                <a:gd name="connsiteY2" fmla="*/ 2605345 h 2605345"/>
                <a:gd name="connsiteX3" fmla="*/ 15000 w 5187075"/>
                <a:gd name="connsiteY3" fmla="*/ 2605345 h 2605345"/>
                <a:gd name="connsiteX4" fmla="*/ 15000 w 5187075"/>
                <a:gd name="connsiteY4" fmla="*/ 50800 h 2605345"/>
                <a:gd name="connsiteX0" fmla="*/ 15000 w 5187075"/>
                <a:gd name="connsiteY0" fmla="*/ 32018 h 2586563"/>
                <a:gd name="connsiteX1" fmla="*/ 5187075 w 5187075"/>
                <a:gd name="connsiteY1" fmla="*/ 32018 h 2586563"/>
                <a:gd name="connsiteX2" fmla="*/ 5187075 w 5187075"/>
                <a:gd name="connsiteY2" fmla="*/ 2586563 h 2586563"/>
                <a:gd name="connsiteX3" fmla="*/ 15000 w 5187075"/>
                <a:gd name="connsiteY3" fmla="*/ 2586563 h 2586563"/>
                <a:gd name="connsiteX4" fmla="*/ 15000 w 5187075"/>
                <a:gd name="connsiteY4" fmla="*/ 32018 h 2586563"/>
                <a:gd name="connsiteX0" fmla="*/ 15000 w 5187075"/>
                <a:gd name="connsiteY0" fmla="*/ 32018 h 2586563"/>
                <a:gd name="connsiteX1" fmla="*/ 5187075 w 5187075"/>
                <a:gd name="connsiteY1" fmla="*/ 32018 h 2586563"/>
                <a:gd name="connsiteX2" fmla="*/ 5187075 w 5187075"/>
                <a:gd name="connsiteY2" fmla="*/ 2586563 h 2586563"/>
                <a:gd name="connsiteX3" fmla="*/ 15000 w 5187075"/>
                <a:gd name="connsiteY3" fmla="*/ 2586563 h 2586563"/>
                <a:gd name="connsiteX4" fmla="*/ 15000 w 5187075"/>
                <a:gd name="connsiteY4" fmla="*/ 32018 h 2586563"/>
                <a:gd name="connsiteX0" fmla="*/ 15000 w 5187075"/>
                <a:gd name="connsiteY0" fmla="*/ 32018 h 2586563"/>
                <a:gd name="connsiteX1" fmla="*/ 5187075 w 5187075"/>
                <a:gd name="connsiteY1" fmla="*/ 32018 h 2586563"/>
                <a:gd name="connsiteX2" fmla="*/ 5187075 w 5187075"/>
                <a:gd name="connsiteY2" fmla="*/ 2586563 h 2586563"/>
                <a:gd name="connsiteX3" fmla="*/ 15000 w 5187075"/>
                <a:gd name="connsiteY3" fmla="*/ 2586563 h 2586563"/>
                <a:gd name="connsiteX4" fmla="*/ 15000 w 5187075"/>
                <a:gd name="connsiteY4" fmla="*/ 32018 h 2586563"/>
                <a:gd name="connsiteX0" fmla="*/ 15000 w 5187075"/>
                <a:gd name="connsiteY0" fmla="*/ 32018 h 2650063"/>
                <a:gd name="connsiteX1" fmla="*/ 5187075 w 5187075"/>
                <a:gd name="connsiteY1" fmla="*/ 32018 h 2650063"/>
                <a:gd name="connsiteX2" fmla="*/ 5187075 w 5187075"/>
                <a:gd name="connsiteY2" fmla="*/ 2586563 h 2650063"/>
                <a:gd name="connsiteX3" fmla="*/ 15000 w 5187075"/>
                <a:gd name="connsiteY3" fmla="*/ 2586563 h 2650063"/>
                <a:gd name="connsiteX4" fmla="*/ 15000 w 5187075"/>
                <a:gd name="connsiteY4" fmla="*/ 32018 h 2650063"/>
                <a:gd name="connsiteX0" fmla="*/ 15000 w 5187075"/>
                <a:gd name="connsiteY0" fmla="*/ 32018 h 2634783"/>
                <a:gd name="connsiteX1" fmla="*/ 5187075 w 5187075"/>
                <a:gd name="connsiteY1" fmla="*/ 32018 h 2634783"/>
                <a:gd name="connsiteX2" fmla="*/ 5187075 w 5187075"/>
                <a:gd name="connsiteY2" fmla="*/ 2586563 h 2634783"/>
                <a:gd name="connsiteX3" fmla="*/ 15000 w 5187075"/>
                <a:gd name="connsiteY3" fmla="*/ 2586563 h 2634783"/>
                <a:gd name="connsiteX4" fmla="*/ 15000 w 5187075"/>
                <a:gd name="connsiteY4" fmla="*/ 32018 h 263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7075" h="2634783">
                  <a:moveTo>
                    <a:pt x="15000" y="32018"/>
                  </a:moveTo>
                  <a:cubicBezTo>
                    <a:pt x="1224675" y="-82282"/>
                    <a:pt x="3882150" y="155843"/>
                    <a:pt x="5187075" y="32018"/>
                  </a:cubicBezTo>
                  <a:cubicBezTo>
                    <a:pt x="5072775" y="883533"/>
                    <a:pt x="5072775" y="1820773"/>
                    <a:pt x="5187075" y="2586563"/>
                  </a:cubicBezTo>
                  <a:cubicBezTo>
                    <a:pt x="3463050" y="2729438"/>
                    <a:pt x="1596150" y="2500838"/>
                    <a:pt x="15000" y="2586563"/>
                  </a:cubicBezTo>
                  <a:cubicBezTo>
                    <a:pt x="-61200" y="1735048"/>
                    <a:pt x="186450" y="883533"/>
                    <a:pt x="15000" y="32018"/>
                  </a:cubicBezTo>
                  <a:close/>
                </a:path>
              </a:pathLst>
            </a:custGeom>
            <a:solidFill>
              <a:srgbClr val="FFC000">
                <a:alpha val="59000"/>
              </a:srgbClr>
            </a:solidFill>
            <a:ln w="57150">
              <a:solidFill>
                <a:schemeClr val="bg1"/>
              </a:solidFill>
              <a:prstDash val="dash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8000" b="0" i="0" u="none" strike="noStrike" kern="1200" cap="none" spc="0" normalizeH="0" baseline="0" noProof="0" dirty="0">
                <a:ln>
                  <a:solidFill>
                    <a:prstClr val="black"/>
                  </a:solidFill>
                </a:ln>
                <a:solidFill>
                  <a:prstClr val="white"/>
                </a:solidFill>
                <a:effectLst>
                  <a:outerShdw blurRad="38100" dist="38100" dir="2700000" algn="tl">
                    <a:srgbClr val="000000">
                      <a:alpha val="43137"/>
                    </a:srgbClr>
                  </a:outerShdw>
                </a:effectLst>
                <a:uLnTx/>
                <a:uFillTx/>
                <a:latin typeface="SVN-Prima" panose="02040603050506020204" pitchFamily="18" charset="0"/>
                <a:ea typeface="字魂110号-武林江湖体" panose="00000500000000000000" pitchFamily="2"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CN" sz="8000" dirty="0">
                <a:ln>
                  <a:solidFill>
                    <a:prstClr val="black"/>
                  </a:solidFill>
                </a:ln>
                <a:solidFill>
                  <a:prstClr val="white"/>
                </a:solidFill>
                <a:effectLst>
                  <a:outerShdw blurRad="38100" dist="38100" dir="2700000" algn="tl">
                    <a:srgbClr val="000000">
                      <a:alpha val="43137"/>
                    </a:srgbClr>
                  </a:outerShdw>
                </a:effectLst>
                <a:latin typeface="SVN-Prima" panose="02040603050506020204" pitchFamily="18" charset="0"/>
                <a:ea typeface="字魂110号-武林江湖体" panose="00000500000000000000" pitchFamily="2"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8000" b="0" i="0" u="none" strike="noStrike" kern="1200" cap="none" spc="0" normalizeH="0" baseline="0" noProof="0" dirty="0">
                <a:ln>
                  <a:solidFill>
                    <a:prstClr val="black"/>
                  </a:solidFill>
                </a:ln>
                <a:solidFill>
                  <a:prstClr val="white"/>
                </a:solidFill>
                <a:effectLst>
                  <a:outerShdw blurRad="38100" dist="38100" dir="2700000" algn="tl">
                    <a:srgbClr val="000000">
                      <a:alpha val="43137"/>
                    </a:srgbClr>
                  </a:outerShdw>
                </a:effectLst>
                <a:uLnTx/>
                <a:uFillTx/>
                <a:latin typeface="SVN-Prima" panose="02040603050506020204" pitchFamily="18" charset="0"/>
                <a:ea typeface="字魂110号-武林江湖体" panose="00000500000000000000" pitchFamily="2"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CN" sz="8000" dirty="0">
                <a:ln>
                  <a:solidFill>
                    <a:prstClr val="black"/>
                  </a:solidFill>
                </a:ln>
                <a:solidFill>
                  <a:prstClr val="white"/>
                </a:solidFill>
                <a:effectLst>
                  <a:outerShdw blurRad="38100" dist="38100" dir="2700000" algn="tl">
                    <a:srgbClr val="000000">
                      <a:alpha val="43137"/>
                    </a:srgbClr>
                  </a:outerShdw>
                </a:effectLst>
                <a:latin typeface="SVN-Prima" panose="02040603050506020204" pitchFamily="18" charset="0"/>
                <a:ea typeface="字魂110号-武林江湖体" panose="00000500000000000000" pitchFamily="2"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0" b="0" i="0" u="none" strike="noStrike" kern="1200" cap="none" spc="0" normalizeH="0" baseline="0" noProof="0" dirty="0">
                <a:ln>
                  <a:solidFill>
                    <a:prstClr val="black"/>
                  </a:solidFill>
                </a:ln>
                <a:solidFill>
                  <a:prstClr val="white"/>
                </a:solidFill>
                <a:effectLst>
                  <a:outerShdw blurRad="38100" dist="38100" dir="2700000" algn="tl">
                    <a:srgbClr val="000000">
                      <a:alpha val="43137"/>
                    </a:srgbClr>
                  </a:outerShdw>
                </a:effectLst>
                <a:uLnTx/>
                <a:uFillTx/>
                <a:latin typeface="SVN-Prima" panose="02040603050506020204" pitchFamily="18" charset="0"/>
                <a:ea typeface="字魂110号-武林江湖体" panose="00000500000000000000" pitchFamily="2" charset="-122"/>
                <a:cs typeface="+mn-cs"/>
              </a:endParaRPr>
            </a:p>
          </p:txBody>
        </p:sp>
        <p:pic>
          <p:nvPicPr>
            <p:cNvPr id="11" name="Picture 10"/>
            <p:cNvPicPr>
              <a:picLocks noChangeAspect="1"/>
            </p:cNvPicPr>
            <p:nvPr/>
          </p:nvPicPr>
          <p:blipFill>
            <a:blip r:embed="rId5">
              <a:extLst>
                <a:ext uri="{BEBA8EAE-BF5A-486C-A8C5-ECC9F3942E4B}">
                  <a14:imgProps xmlns:a14="http://schemas.microsoft.com/office/drawing/2010/main">
                    <a14:imgLayer r:embed="rId6">
                      <a14:imgEffect>
                        <a14:backgroundRemoval t="9294" b="100000" l="9664" r="100000"/>
                      </a14:imgEffect>
                    </a14:imgLayer>
                  </a14:imgProps>
                </a:ext>
              </a:extLst>
            </a:blip>
            <a:stretch>
              <a:fillRect/>
            </a:stretch>
          </p:blipFill>
          <p:spPr>
            <a:xfrm>
              <a:off x="11190651" y="-1021467"/>
              <a:ext cx="1053401" cy="1759915"/>
            </a:xfrm>
            <a:prstGeom prst="rect">
              <a:avLst/>
            </a:prstGeom>
          </p:spPr>
        </p:pic>
      </p:grpSp>
      <p:sp>
        <p:nvSpPr>
          <p:cNvPr id="4" name="Rectangle 3"/>
          <p:cNvSpPr/>
          <p:nvPr/>
        </p:nvSpPr>
        <p:spPr>
          <a:xfrm>
            <a:off x="2431226" y="1634924"/>
            <a:ext cx="8756511" cy="4401205"/>
          </a:xfrm>
          <a:prstGeom prst="rect">
            <a:avLst/>
          </a:prstGeom>
        </p:spPr>
        <p:txBody>
          <a:bodyPr wrap="square">
            <a:spAutoFit/>
          </a:bodyPr>
          <a:lstStyle/>
          <a:p>
            <a:pPr algn="just"/>
            <a:r>
              <a:rPr lang="vi-VN" sz="4000" i="1" dirty="0">
                <a:latin typeface="Open Sans" panose="020B0606030504020204" pitchFamily="34" charset="0"/>
                <a:ea typeface="Open Sans" panose="020B0606030504020204" pitchFamily="34" charset="0"/>
                <a:cs typeface="Open Sans" panose="020B0606030504020204" pitchFamily="34" charset="0"/>
              </a:rPr>
              <a:t>Mỗi người chúng ta đều có thể thực hiện được những việc làm đáng tự hào của bản thân trong cuộc sống hằng ngày. Qua những việc làm đó, chúng ta sẽ nhận ra sự tiến bộ của bản thân để phát huy những việc làm đáng tự hào của mình hơn nữa.</a:t>
            </a:r>
            <a:endParaRPr lang="en-US" sz="6600" dirty="0">
              <a:latin typeface="Open Sans" panose="020B0606030504020204" pitchFamily="34" charset="0"/>
              <a:ea typeface="Open Sans" panose="020B0606030504020204" pitchFamily="34" charset="0"/>
              <a:cs typeface="Open Sans" panose="020B0606030504020204" pitchFamily="34" charset="0"/>
            </a:endParaRPr>
          </a:p>
        </p:txBody>
      </p:sp>
    </p:spTree>
    <p:custDataLst>
      <p:tags r:id="rId1"/>
    </p:custDataLst>
    <p:extLst>
      <p:ext uri="{BB962C8B-B14F-4D97-AF65-F5344CB8AC3E}">
        <p14:creationId xmlns:p14="http://schemas.microsoft.com/office/powerpoint/2010/main" val="1993117897"/>
      </p:ext>
    </p:extLst>
  </p:cSld>
  <p:clrMapOvr>
    <a:masterClrMapping/>
  </p:clrMapOvr>
  <mc:AlternateContent xmlns:mc="http://schemas.openxmlformats.org/markup-compatibility/2006" xmlns:p14="http://schemas.microsoft.com/office/powerpoint/2010/main">
    <mc:Choice Requires="p14">
      <p:transition spd="slow" p14:dur="1500" advTm="1404">
        <p:random/>
      </p:transition>
    </mc:Choice>
    <mc:Fallback xmlns="">
      <p:transition spd="slow" advTm="1404">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12516" y="1018572"/>
            <a:ext cx="11424214" cy="5301205"/>
          </a:xfrm>
          <a:prstGeom prst="rect">
            <a:avLst/>
          </a:prstGeom>
          <a:solidFill>
            <a:srgbClr val="D63A37">
              <a:alpha val="70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497712" y="1193545"/>
            <a:ext cx="11424212" cy="5357726"/>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文本框 2">
            <a:extLst>
              <a:ext uri="{FF2B5EF4-FFF2-40B4-BE49-F238E27FC236}">
                <a16:creationId xmlns:a16="http://schemas.microsoft.com/office/drawing/2014/main" id="{1FF5FE5D-221E-43C3-9C39-48FAFF9BEA44}"/>
              </a:ext>
            </a:extLst>
          </p:cNvPr>
          <p:cNvSpPr txBox="1"/>
          <p:nvPr/>
        </p:nvSpPr>
        <p:spPr>
          <a:xfrm>
            <a:off x="561142" y="1255015"/>
            <a:ext cx="11657339"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7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Hoạt</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động</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2. </a:t>
            </a:r>
            <a:r>
              <a:rPr kumimoji="0" lang="en-US" altLang="zh-CN" sz="27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Phát</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huy</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đáng</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bản</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thân</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zh-CN" altLang="en-US" sz="27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字魂46号-喵喵体" panose="00000500000000000000" pitchFamily="2" charset="-122"/>
              <a:cs typeface="Open Sans" panose="020B0606030504020204" pitchFamily="34" charset="0"/>
            </a:endParaRPr>
          </a:p>
        </p:txBody>
      </p:sp>
      <p:sp>
        <p:nvSpPr>
          <p:cNvPr id="16" name="文本框 15">
            <a:extLst>
              <a:ext uri="{FF2B5EF4-FFF2-40B4-BE49-F238E27FC236}">
                <a16:creationId xmlns:a16="http://schemas.microsoft.com/office/drawing/2014/main" id="{78B1E9C1-21B9-4C7D-B333-1EFEBD4FF469}"/>
              </a:ext>
            </a:extLst>
          </p:cNvPr>
          <p:cNvSpPr txBox="1"/>
          <p:nvPr/>
        </p:nvSpPr>
        <p:spPr>
          <a:xfrm>
            <a:off x="1810821" y="231992"/>
            <a:ext cx="9157983" cy="646331"/>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C00000"/>
                </a:solidFill>
                <a:effectLst/>
                <a:uLnTx/>
                <a:uFillTx/>
                <a:latin typeface="#9Slide05 SVNMonday" pitchFamily="2" charset="0"/>
                <a:ea typeface="字魂46号-喵喵体" panose="00000500000000000000" pitchFamily="2" charset="-122"/>
              </a:rPr>
              <a:t>Những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việc</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làm</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đáng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tự</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hào</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của</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bản</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thân</a:t>
            </a:r>
            <a:endParaRPr kumimoji="0" lang="zh-CN" altLang="en-US" sz="3600" b="0" i="0" u="none" strike="noStrike" kern="1200" cap="none" spc="0" normalizeH="0" baseline="0" noProof="0" dirty="0">
              <a:ln>
                <a:noFill/>
              </a:ln>
              <a:solidFill>
                <a:srgbClr val="C00000"/>
              </a:solidFill>
              <a:effectLst/>
              <a:uLnTx/>
              <a:uFillTx/>
              <a:latin typeface="#9Slide05 SVNMonday" pitchFamily="2" charset="0"/>
              <a:ea typeface="字魂46号-喵喵体" panose="00000500000000000000" pitchFamily="2" charset="-122"/>
            </a:endParaRPr>
          </a:p>
        </p:txBody>
      </p:sp>
      <p:sp>
        <p:nvSpPr>
          <p:cNvPr id="21" name="文本框 44">
            <a:extLst>
              <a:ext uri="{FF2B5EF4-FFF2-40B4-BE49-F238E27FC236}">
                <a16:creationId xmlns:a16="http://schemas.microsoft.com/office/drawing/2014/main" id="{67B4463E-EA05-4394-BD9F-5C0B75F6CEEF}"/>
              </a:ext>
            </a:extLst>
          </p:cNvPr>
          <p:cNvSpPr txBox="1"/>
          <p:nvPr/>
        </p:nvSpPr>
        <p:spPr>
          <a:xfrm>
            <a:off x="895126" y="1783996"/>
            <a:ext cx="1084160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baseline="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Dự</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kiến</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để</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phát</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huy</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niềm</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bản</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thân</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zh-CN" altLang="en-US" sz="2800" b="0" i="0" u="none" strike="noStrike" kern="1200" cap="none" spc="0" normalizeH="0" baseline="0" noProof="0" dirty="0">
              <a:ln>
                <a:noFill/>
              </a:ln>
              <a:solidFill>
                <a:schemeClr val="tx1">
                  <a:lumMod val="95000"/>
                  <a:lumOff val="5000"/>
                </a:schemeClr>
              </a:solidFill>
              <a:effectLst/>
              <a:uLnTx/>
              <a:uFillTx/>
              <a:latin typeface="Open Sans" panose="020B0606030504020204" pitchFamily="34" charset="0"/>
              <a:ea typeface="思源黑体 CN Bold" panose="020B0800000000000000" pitchFamily="34" charset="-122"/>
              <a:cs typeface="Open Sans" panose="020B0606030504020204" pitchFamily="34" charset="0"/>
            </a:endParaRPr>
          </a:p>
        </p:txBody>
      </p:sp>
      <p:sp>
        <p:nvSpPr>
          <p:cNvPr id="22" name="文本框 44">
            <a:extLst>
              <a:ext uri="{FF2B5EF4-FFF2-40B4-BE49-F238E27FC236}">
                <a16:creationId xmlns:a16="http://schemas.microsoft.com/office/drawing/2014/main" id="{67B4463E-EA05-4394-BD9F-5C0B75F6CEEF}"/>
              </a:ext>
            </a:extLst>
          </p:cNvPr>
          <p:cNvSpPr txBox="1"/>
          <p:nvPr/>
        </p:nvSpPr>
        <p:spPr>
          <a:xfrm>
            <a:off x="895126" y="5362735"/>
            <a:ext cx="892020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Chia </a:t>
            </a:r>
            <a:r>
              <a:rPr kumimoji="0" lang="en-US" altLang="zh-CN" sz="2800" b="0" i="0" u="none" strike="noStrike" kern="1200" cap="none" spc="0" normalizeH="0" baseline="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sẻ</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về</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dự</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kiến</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800" b="0" i="0" u="none" strike="noStrike" kern="1200" cap="none" spc="0" normalizeH="0" noProof="0" dirty="0">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chemeClr val="tx1">
                    <a:lumMod val="95000"/>
                    <a:lumOff val="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em</a:t>
            </a:r>
            <a:endParaRPr kumimoji="0" lang="zh-CN" altLang="en-US" sz="2800" b="0" i="0" u="none" strike="noStrike" kern="1200" cap="none" spc="0" normalizeH="0" baseline="0" noProof="0" dirty="0">
              <a:ln>
                <a:noFill/>
              </a:ln>
              <a:solidFill>
                <a:schemeClr val="tx1">
                  <a:lumMod val="95000"/>
                  <a:lumOff val="5000"/>
                </a:schemeClr>
              </a:solidFill>
              <a:effectLst/>
              <a:uLnTx/>
              <a:uFillTx/>
              <a:latin typeface="Open Sans" panose="020B0606030504020204" pitchFamily="34" charset="0"/>
              <a:ea typeface="思源黑体 CN Bold" panose="020B0800000000000000" pitchFamily="34" charset="-122"/>
              <a:cs typeface="Open Sans" panose="020B0606030504020204" pitchFamily="34" charset="0"/>
            </a:endParaRPr>
          </a:p>
        </p:txBody>
      </p:sp>
      <p:sp>
        <p:nvSpPr>
          <p:cNvPr id="23" name="文本框 26">
            <a:extLst>
              <a:ext uri="{FF2B5EF4-FFF2-40B4-BE49-F238E27FC236}">
                <a16:creationId xmlns:a16="http://schemas.microsoft.com/office/drawing/2014/main" id="{A65A5737-EAD4-455B-9FF8-4C8202CE7008}"/>
              </a:ext>
            </a:extLst>
          </p:cNvPr>
          <p:cNvSpPr txBox="1"/>
          <p:nvPr/>
        </p:nvSpPr>
        <p:spPr>
          <a:xfrm>
            <a:off x="975892" y="2306015"/>
            <a:ext cx="437933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1" u="none" strike="noStrike" kern="1200" cap="none" spc="0" normalizeH="0" baseline="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Gợi</a:t>
            </a:r>
            <a:r>
              <a:rPr kumimoji="0" lang="en-US" altLang="zh-CN" sz="2400" b="0" i="1"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ý:</a:t>
            </a:r>
            <a:endParaRPr kumimoji="0" lang="en-US" altLang="zh-CN" sz="2400" b="0" i="1" u="none" strike="noStrike" kern="1200" cap="none" spc="0" normalizeH="0" baseline="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118728462"/>
              </p:ext>
            </p:extLst>
          </p:nvPr>
        </p:nvGraphicFramePr>
        <p:xfrm>
          <a:off x="895126" y="2875526"/>
          <a:ext cx="10754682" cy="2346960"/>
        </p:xfrm>
        <a:graphic>
          <a:graphicData uri="http://schemas.openxmlformats.org/drawingml/2006/table">
            <a:tbl>
              <a:tblPr firstRow="1" bandRow="1">
                <a:tableStyleId>{5C22544A-7EE6-4342-B048-85BDC9FD1C3A}</a:tableStyleId>
              </a:tblPr>
              <a:tblGrid>
                <a:gridCol w="2367491">
                  <a:extLst>
                    <a:ext uri="{9D8B030D-6E8A-4147-A177-3AD203B41FA5}">
                      <a16:colId xmlns:a16="http://schemas.microsoft.com/office/drawing/2014/main" val="931644"/>
                    </a:ext>
                  </a:extLst>
                </a:gridCol>
                <a:gridCol w="4802297">
                  <a:extLst>
                    <a:ext uri="{9D8B030D-6E8A-4147-A177-3AD203B41FA5}">
                      <a16:colId xmlns:a16="http://schemas.microsoft.com/office/drawing/2014/main" val="2936659215"/>
                    </a:ext>
                  </a:extLst>
                </a:gridCol>
                <a:gridCol w="3584894">
                  <a:extLst>
                    <a:ext uri="{9D8B030D-6E8A-4147-A177-3AD203B41FA5}">
                      <a16:colId xmlns:a16="http://schemas.microsoft.com/office/drawing/2014/main" val="1600792595"/>
                    </a:ext>
                  </a:extLst>
                </a:gridCol>
              </a:tblGrid>
              <a:tr h="370840">
                <a:tc>
                  <a:txBody>
                    <a:bodyPr/>
                    <a:lstStyle/>
                    <a:p>
                      <a:pPr algn="ctr"/>
                      <a:r>
                        <a:rPr lang="en-US" sz="2000" b="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Số</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thứ</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tự</a:t>
                      </a:r>
                      <a:endParaRPr lang="en-US" sz="2000" b="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97A3D2"/>
                    </a:solidFill>
                  </a:tcPr>
                </a:tc>
                <a:tc>
                  <a:txBody>
                    <a:bodyPr/>
                    <a:lstStyle/>
                    <a:p>
                      <a:pPr algn="ctr"/>
                      <a:r>
                        <a:rPr lang="en-US" sz="2000" b="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Việc</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làm</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đáng</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tự</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hào</a:t>
                      </a:r>
                      <a:endParaRPr lang="en-US" sz="2000" b="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C8DF95"/>
                    </a:solidFill>
                  </a:tcPr>
                </a:tc>
                <a:tc>
                  <a:txBody>
                    <a:bodyPr/>
                    <a:lstStyle/>
                    <a:p>
                      <a:pPr algn="ctr"/>
                      <a:r>
                        <a:rPr lang="en-US" sz="2000" b="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Việc</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cần</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làm</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để</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phát</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huy</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niềm</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tự</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hào</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của</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bản</a:t>
                      </a:r>
                      <a:r>
                        <a:rPr lang="en-US" sz="2000" b="0"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0"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thân</a:t>
                      </a:r>
                      <a:endParaRPr lang="en-US" sz="2000" b="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EDA5A6"/>
                    </a:solidFill>
                  </a:tcPr>
                </a:tc>
                <a:extLst>
                  <a:ext uri="{0D108BD9-81ED-4DB2-BD59-A6C34878D82A}">
                    <a16:rowId xmlns:a16="http://schemas.microsoft.com/office/drawing/2014/main" val="273551895"/>
                  </a:ext>
                </a:extLst>
              </a:tr>
              <a:tr h="548640">
                <a:tc>
                  <a:txBody>
                    <a:bodyPr/>
                    <a:lstStyle/>
                    <a:p>
                      <a:pPr algn="ct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CCD0E8"/>
                    </a:solidFill>
                  </a:tcPr>
                </a:tc>
                <a:tc>
                  <a:txBody>
                    <a:bodyPr/>
                    <a:lstStyle/>
                    <a:p>
                      <a:pPr algn="ct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EFF4CC"/>
                    </a:solidFill>
                  </a:tcPr>
                </a:tc>
                <a:tc>
                  <a:txBody>
                    <a:bodyPr/>
                    <a:lstStyle/>
                    <a:p>
                      <a:pPr algn="ct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F9D6D8"/>
                    </a:solidFill>
                  </a:tcPr>
                </a:tc>
                <a:extLst>
                  <a:ext uri="{0D108BD9-81ED-4DB2-BD59-A6C34878D82A}">
                    <a16:rowId xmlns:a16="http://schemas.microsoft.com/office/drawing/2014/main" val="1638349158"/>
                  </a:ext>
                </a:extLst>
              </a:tr>
              <a:tr h="5486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CCD0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EFF4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F9D6D8"/>
                    </a:solidFill>
                  </a:tcPr>
                </a:tc>
                <a:extLst>
                  <a:ext uri="{0D108BD9-81ED-4DB2-BD59-A6C34878D82A}">
                    <a16:rowId xmlns:a16="http://schemas.microsoft.com/office/drawing/2014/main" val="3788122458"/>
                  </a:ext>
                </a:extLst>
              </a:tr>
              <a:tr h="5486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CCD0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EFF4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F9D6D8"/>
                    </a:solidFill>
                  </a:tcPr>
                </a:tc>
                <a:extLst>
                  <a:ext uri="{0D108BD9-81ED-4DB2-BD59-A6C34878D82A}">
                    <a16:rowId xmlns:a16="http://schemas.microsoft.com/office/drawing/2014/main" val="1727111836"/>
                  </a:ext>
                </a:extLst>
              </a:tr>
            </a:tbl>
          </a:graphicData>
        </a:graphic>
      </p:graphicFrame>
    </p:spTree>
    <p:custDataLst>
      <p:tags r:id="rId1"/>
    </p:custDataLst>
    <p:extLst>
      <p:ext uri="{BB962C8B-B14F-4D97-AF65-F5344CB8AC3E}">
        <p14:creationId xmlns:p14="http://schemas.microsoft.com/office/powerpoint/2010/main" val="5492848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push.wav"/>
                                        </p:tgtEl>
                                      </p:cMediaNode>
                                    </p:audio>
                                  </p:sub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1500"/>
                            </p:stCondLst>
                            <p:childTnLst>
                              <p:par>
                                <p:cTn id="14" presetID="22" presetClass="entr" presetSubtype="1"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up)">
                                      <p:cBhvr>
                                        <p:cTn id="16" dur="500"/>
                                        <p:tgtEl>
                                          <p:spTgt spid="23"/>
                                        </p:tgtEl>
                                      </p:cBhvr>
                                    </p:animEffect>
                                  </p:childTnLst>
                                </p:cTn>
                              </p:par>
                            </p:childTnLst>
                          </p:cTn>
                        </p:par>
                        <p:par>
                          <p:cTn id="17" fill="hold">
                            <p:stCondLst>
                              <p:cond delay="2000"/>
                            </p:stCondLst>
                            <p:childTnLst>
                              <p:par>
                                <p:cTn id="18" presetID="14" presetClass="entr" presetSubtype="1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par>
                          <p:cTn id="21" fill="hold">
                            <p:stCondLst>
                              <p:cond delay="2500"/>
                            </p:stCondLst>
                            <p:childTnLst>
                              <p:par>
                                <p:cTn id="22" presetID="22" presetClass="entr" presetSubtype="1"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up)">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22" grpId="0"/>
      <p:bldP spid="23" grpId="0"/>
    </p:bldLst>
  </p:timing>
  <p:extLst>
    <p:ext uri="{E180D4A7-C9FB-4DFB-919C-405C955672EB}">
      <p14:showEvtLst xmlns:p14="http://schemas.microsoft.com/office/powerpoint/2010/main">
        <p14:playEvt time="757" objId="30"/>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12516" y="1018572"/>
            <a:ext cx="11424214" cy="5301205"/>
          </a:xfrm>
          <a:prstGeom prst="rect">
            <a:avLst/>
          </a:prstGeom>
          <a:solidFill>
            <a:srgbClr val="D63A37">
              <a:alpha val="70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497712" y="1193545"/>
            <a:ext cx="11424212" cy="5357726"/>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文本框 2">
            <a:extLst>
              <a:ext uri="{FF2B5EF4-FFF2-40B4-BE49-F238E27FC236}">
                <a16:creationId xmlns:a16="http://schemas.microsoft.com/office/drawing/2014/main" id="{1FF5FE5D-221E-43C3-9C39-48FAFF9BEA44}"/>
              </a:ext>
            </a:extLst>
          </p:cNvPr>
          <p:cNvSpPr txBox="1"/>
          <p:nvPr/>
        </p:nvSpPr>
        <p:spPr>
          <a:xfrm>
            <a:off x="717540" y="1240393"/>
            <a:ext cx="11204383" cy="5078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7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Hoạt</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động</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2. </a:t>
            </a:r>
            <a:r>
              <a:rPr kumimoji="0" lang="en-US" altLang="zh-CN" sz="27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Phát</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huy</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đáng</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bản</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thân</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zh-CN" altLang="en-US" sz="27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字魂46号-喵喵体" panose="00000500000000000000" pitchFamily="2" charset="-122"/>
              <a:cs typeface="Open Sans" panose="020B0606030504020204" pitchFamily="34" charset="0"/>
            </a:endParaRPr>
          </a:p>
        </p:txBody>
      </p:sp>
      <p:sp>
        <p:nvSpPr>
          <p:cNvPr id="16" name="文本框 15">
            <a:extLst>
              <a:ext uri="{FF2B5EF4-FFF2-40B4-BE49-F238E27FC236}">
                <a16:creationId xmlns:a16="http://schemas.microsoft.com/office/drawing/2014/main" id="{78B1E9C1-21B9-4C7D-B333-1EFEBD4FF469}"/>
              </a:ext>
            </a:extLst>
          </p:cNvPr>
          <p:cNvSpPr txBox="1"/>
          <p:nvPr/>
        </p:nvSpPr>
        <p:spPr>
          <a:xfrm>
            <a:off x="1810821" y="231992"/>
            <a:ext cx="9157983" cy="646331"/>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C00000"/>
                </a:solidFill>
                <a:effectLst/>
                <a:uLnTx/>
                <a:uFillTx/>
                <a:latin typeface="#9Slide05 SVNMonday" pitchFamily="2" charset="0"/>
                <a:ea typeface="字魂46号-喵喵体" panose="00000500000000000000" pitchFamily="2" charset="-122"/>
              </a:rPr>
              <a:t>Những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việc</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làm</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đáng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tự</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hào</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của</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bản</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thân</a:t>
            </a:r>
            <a:endParaRPr kumimoji="0" lang="zh-CN" altLang="en-US" sz="3600" b="0" i="0" u="none" strike="noStrike" kern="1200" cap="none" spc="0" normalizeH="0" baseline="0" noProof="0" dirty="0">
              <a:ln>
                <a:noFill/>
              </a:ln>
              <a:solidFill>
                <a:srgbClr val="C00000"/>
              </a:solidFill>
              <a:effectLst/>
              <a:uLnTx/>
              <a:uFillTx/>
              <a:latin typeface="#9Slide05 SVNMonday" pitchFamily="2" charset="0"/>
              <a:ea typeface="字魂46号-喵喵体" panose="00000500000000000000" pitchFamily="2" charset="-122"/>
            </a:endParaRPr>
          </a:p>
        </p:txBody>
      </p:sp>
      <p:sp>
        <p:nvSpPr>
          <p:cNvPr id="21" name="文本框 44">
            <a:extLst>
              <a:ext uri="{FF2B5EF4-FFF2-40B4-BE49-F238E27FC236}">
                <a16:creationId xmlns:a16="http://schemas.microsoft.com/office/drawing/2014/main" id="{67B4463E-EA05-4394-BD9F-5C0B75F6CEEF}"/>
              </a:ext>
            </a:extLst>
          </p:cNvPr>
          <p:cNvSpPr txBox="1"/>
          <p:nvPr/>
        </p:nvSpPr>
        <p:spPr>
          <a:xfrm>
            <a:off x="814360" y="1784354"/>
            <a:ext cx="1083544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baseline="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Dự</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kiến</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để</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phát</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huy</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niềm</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bản</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thân</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zh-CN" altLang="en-US" sz="2800" b="0" i="0" u="none" strike="noStrike" kern="1200" cap="none" spc="0" normalizeH="0" baseline="0" noProof="0" dirty="0">
              <a:ln>
                <a:noFill/>
              </a:ln>
              <a:effectLst/>
              <a:uLnTx/>
              <a:uFillTx/>
              <a:latin typeface="Open Sans" panose="020B0606030504020204" pitchFamily="34" charset="0"/>
              <a:ea typeface="思源黑体 CN Bold" panose="020B0800000000000000" pitchFamily="34" charset="-122"/>
              <a:cs typeface="Open Sans" panose="020B0606030504020204" pitchFamily="34" charset="0"/>
            </a:endParaRPr>
          </a:p>
        </p:txBody>
      </p:sp>
      <p:sp>
        <p:nvSpPr>
          <p:cNvPr id="23" name="文本框 26">
            <a:extLst>
              <a:ext uri="{FF2B5EF4-FFF2-40B4-BE49-F238E27FC236}">
                <a16:creationId xmlns:a16="http://schemas.microsoft.com/office/drawing/2014/main" id="{A65A5737-EAD4-455B-9FF8-4C8202CE7008}"/>
              </a:ext>
            </a:extLst>
          </p:cNvPr>
          <p:cNvSpPr txBox="1"/>
          <p:nvPr/>
        </p:nvSpPr>
        <p:spPr>
          <a:xfrm>
            <a:off x="895126" y="2230188"/>
            <a:ext cx="437933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Ví</a:t>
            </a:r>
            <a:r>
              <a:rPr kumimoji="0" lang="en-US" altLang="zh-CN" sz="32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dụ</a:t>
            </a:r>
            <a:r>
              <a:rPr kumimoji="0" lang="en-US" altLang="zh-CN" sz="32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US" altLang="zh-CN" sz="3200" b="0" i="0" u="none" strike="noStrike" kern="1200" cap="none" spc="0" normalizeH="0" baseline="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712515792"/>
              </p:ext>
            </p:extLst>
          </p:nvPr>
        </p:nvGraphicFramePr>
        <p:xfrm>
          <a:off x="895126" y="2885088"/>
          <a:ext cx="10754682" cy="3261360"/>
        </p:xfrm>
        <a:graphic>
          <a:graphicData uri="http://schemas.openxmlformats.org/drawingml/2006/table">
            <a:tbl>
              <a:tblPr firstRow="1" bandRow="1">
                <a:tableStyleId>{5C22544A-7EE6-4342-B048-85BDC9FD1C3A}</a:tableStyleId>
              </a:tblPr>
              <a:tblGrid>
                <a:gridCol w="1654643">
                  <a:extLst>
                    <a:ext uri="{9D8B030D-6E8A-4147-A177-3AD203B41FA5}">
                      <a16:colId xmlns:a16="http://schemas.microsoft.com/office/drawing/2014/main" val="931644"/>
                    </a:ext>
                  </a:extLst>
                </a:gridCol>
                <a:gridCol w="3842239">
                  <a:extLst>
                    <a:ext uri="{9D8B030D-6E8A-4147-A177-3AD203B41FA5}">
                      <a16:colId xmlns:a16="http://schemas.microsoft.com/office/drawing/2014/main" val="2936659215"/>
                    </a:ext>
                  </a:extLst>
                </a:gridCol>
                <a:gridCol w="5257800">
                  <a:extLst>
                    <a:ext uri="{9D8B030D-6E8A-4147-A177-3AD203B41FA5}">
                      <a16:colId xmlns:a16="http://schemas.microsoft.com/office/drawing/2014/main" val="1600792595"/>
                    </a:ext>
                  </a:extLst>
                </a:gridCol>
              </a:tblGrid>
              <a:tr h="370840">
                <a:tc>
                  <a:txBody>
                    <a:bodyPr/>
                    <a:lstStyle/>
                    <a:p>
                      <a:pPr algn="ctr"/>
                      <a:r>
                        <a:rPr lang="en-US" sz="20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Số</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thứ</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tự</a:t>
                      </a:r>
                      <a:endParaRPr lang="en-US" sz="20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97A3D2"/>
                    </a:solidFill>
                  </a:tcPr>
                </a:tc>
                <a:tc>
                  <a:txBody>
                    <a:bodyPr/>
                    <a:lstStyle/>
                    <a:p>
                      <a:pPr algn="ctr"/>
                      <a:r>
                        <a:rPr lang="en-US" sz="20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Việc</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làm</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đáng</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tự</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hào</a:t>
                      </a:r>
                      <a:endParaRPr lang="en-US" sz="20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C8DF95"/>
                    </a:solidFill>
                  </a:tcPr>
                </a:tc>
                <a:tc>
                  <a:txBody>
                    <a:bodyPr/>
                    <a:lstStyle/>
                    <a:p>
                      <a:pPr algn="ctr"/>
                      <a:r>
                        <a:rPr lang="en-US" sz="20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Việc</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cần</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làm</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để</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phát</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huy</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niềm</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tự</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hào</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của</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bản</a:t>
                      </a:r>
                      <a:r>
                        <a:rPr lang="en-US" sz="2000" b="1" i="1" baseline="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000" b="1" i="1" baseline="0"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thân</a:t>
                      </a:r>
                      <a:endParaRPr lang="en-US" sz="20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EDA5A6"/>
                    </a:solidFill>
                  </a:tcPr>
                </a:tc>
                <a:extLst>
                  <a:ext uri="{0D108BD9-81ED-4DB2-BD59-A6C34878D82A}">
                    <a16:rowId xmlns:a16="http://schemas.microsoft.com/office/drawing/2014/main" val="273551895"/>
                  </a:ext>
                </a:extLst>
              </a:tr>
              <a:tr h="548640">
                <a:tc>
                  <a:txBody>
                    <a:bodyPr/>
                    <a:lstStyle/>
                    <a:p>
                      <a:pPr algn="ctr"/>
                      <a:r>
                        <a:rPr lang="en-US" dirty="0"/>
                        <a:t>1</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CCD0E8"/>
                    </a:solidFill>
                  </a:tcPr>
                </a:tc>
                <a:tc>
                  <a:txBody>
                    <a:bodyPr/>
                    <a:lstStyle/>
                    <a:p>
                      <a:pPr algn="l"/>
                      <a:r>
                        <a:rPr lang="en-US" sz="2000" dirty="0" err="1"/>
                        <a:t>Giảng</a:t>
                      </a:r>
                      <a:r>
                        <a:rPr lang="en-US" sz="2000" baseline="0" dirty="0"/>
                        <a:t> </a:t>
                      </a:r>
                      <a:r>
                        <a:rPr lang="en-US" sz="2000" baseline="0" dirty="0" err="1"/>
                        <a:t>bài</a:t>
                      </a:r>
                      <a:r>
                        <a:rPr lang="en-US" sz="2000" baseline="0" dirty="0"/>
                        <a:t> </a:t>
                      </a:r>
                      <a:r>
                        <a:rPr lang="en-US" sz="2000" baseline="0" dirty="0" err="1"/>
                        <a:t>tập</a:t>
                      </a:r>
                      <a:r>
                        <a:rPr lang="en-US" sz="2000" baseline="0" dirty="0"/>
                        <a:t> </a:t>
                      </a:r>
                      <a:r>
                        <a:rPr lang="en-US" sz="2000" baseline="0" dirty="0" err="1"/>
                        <a:t>Toán</a:t>
                      </a:r>
                      <a:r>
                        <a:rPr lang="en-US" sz="2000" baseline="0" dirty="0"/>
                        <a:t> </a:t>
                      </a:r>
                      <a:r>
                        <a:rPr lang="en-US" sz="2000" baseline="0" dirty="0" err="1"/>
                        <a:t>cho</a:t>
                      </a:r>
                      <a:r>
                        <a:rPr lang="en-US" sz="2000" baseline="0" dirty="0"/>
                        <a:t> </a:t>
                      </a:r>
                      <a:r>
                        <a:rPr lang="en-US" sz="2000" baseline="0" dirty="0" err="1"/>
                        <a:t>bạn</a:t>
                      </a:r>
                      <a:r>
                        <a:rPr lang="en-US" sz="2000" baseline="0" dirty="0"/>
                        <a:t> </a:t>
                      </a:r>
                      <a:r>
                        <a:rPr lang="en-US" sz="2000" baseline="0" dirty="0" err="1"/>
                        <a:t>Huy</a:t>
                      </a:r>
                      <a:endParaRPr lang="en-US" sz="2000" dirty="0"/>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EFF4CC"/>
                    </a:solidFill>
                  </a:tcPr>
                </a:tc>
                <a:tc>
                  <a:txBody>
                    <a:bodyPr/>
                    <a:lstStyle/>
                    <a:p>
                      <a:pPr marL="285750" indent="-285750" algn="just">
                        <a:buFontTx/>
                        <a:buChar char="-"/>
                      </a:pPr>
                      <a:r>
                        <a:rPr lang="en-US" sz="2000" dirty="0" err="1"/>
                        <a:t>Tiếp</a:t>
                      </a:r>
                      <a:r>
                        <a:rPr lang="en-US" sz="2000" baseline="0" dirty="0"/>
                        <a:t> </a:t>
                      </a:r>
                      <a:r>
                        <a:rPr lang="en-US" sz="2000" baseline="0" dirty="0" err="1"/>
                        <a:t>tục</a:t>
                      </a:r>
                      <a:r>
                        <a:rPr lang="en-US" sz="2000" baseline="0" dirty="0"/>
                        <a:t> </a:t>
                      </a:r>
                      <a:r>
                        <a:rPr lang="en-US" sz="2000" baseline="0" dirty="0" err="1"/>
                        <a:t>giúp</a:t>
                      </a:r>
                      <a:r>
                        <a:rPr lang="en-US" sz="2000" baseline="0" dirty="0"/>
                        <a:t> </a:t>
                      </a:r>
                      <a:r>
                        <a:rPr lang="en-US" sz="2000" baseline="0" dirty="0" err="1"/>
                        <a:t>bạn</a:t>
                      </a:r>
                      <a:r>
                        <a:rPr lang="en-US" sz="2000" baseline="0" dirty="0"/>
                        <a:t> </a:t>
                      </a:r>
                      <a:r>
                        <a:rPr lang="en-US" sz="2000" baseline="0" dirty="0" err="1"/>
                        <a:t>Huy</a:t>
                      </a:r>
                      <a:r>
                        <a:rPr lang="en-US" sz="2000" baseline="0" dirty="0"/>
                        <a:t> </a:t>
                      </a:r>
                      <a:r>
                        <a:rPr lang="en-US" sz="2000" baseline="0" dirty="0" err="1"/>
                        <a:t>học</a:t>
                      </a:r>
                      <a:r>
                        <a:rPr lang="en-US" sz="2000" baseline="0" dirty="0"/>
                        <a:t> </a:t>
                      </a:r>
                      <a:r>
                        <a:rPr lang="en-US" sz="2000" baseline="0" dirty="0" err="1"/>
                        <a:t>Toán</a:t>
                      </a:r>
                      <a:r>
                        <a:rPr lang="en-US" sz="2000" baseline="0" dirty="0"/>
                        <a:t>.</a:t>
                      </a:r>
                    </a:p>
                    <a:p>
                      <a:pPr marL="285750" indent="-285750" algn="just">
                        <a:buFontTx/>
                        <a:buChar char="-"/>
                      </a:pPr>
                      <a:r>
                        <a:rPr lang="en-US" sz="2000" baseline="0" dirty="0" err="1"/>
                        <a:t>Giúp</a:t>
                      </a:r>
                      <a:r>
                        <a:rPr lang="en-US" sz="2000" baseline="0" dirty="0"/>
                        <a:t> </a:t>
                      </a:r>
                      <a:r>
                        <a:rPr lang="en-US" sz="2000" baseline="0" dirty="0" err="1"/>
                        <a:t>bạn</a:t>
                      </a:r>
                      <a:r>
                        <a:rPr lang="en-US" sz="2000" baseline="0" dirty="0"/>
                        <a:t> </a:t>
                      </a:r>
                      <a:r>
                        <a:rPr lang="en-US" sz="2000" baseline="0" dirty="0" err="1"/>
                        <a:t>Hà</a:t>
                      </a:r>
                      <a:r>
                        <a:rPr lang="en-US" sz="2000" baseline="0" dirty="0"/>
                        <a:t> </a:t>
                      </a:r>
                      <a:r>
                        <a:rPr lang="en-US" sz="2000" baseline="0" dirty="0" err="1"/>
                        <a:t>trong</a:t>
                      </a:r>
                      <a:r>
                        <a:rPr lang="en-US" sz="2000" baseline="0" dirty="0"/>
                        <a:t> </a:t>
                      </a:r>
                      <a:r>
                        <a:rPr lang="en-US" sz="2000" baseline="0" dirty="0" err="1"/>
                        <a:t>nhóm</a:t>
                      </a:r>
                      <a:r>
                        <a:rPr lang="en-US" sz="2000" baseline="0" dirty="0"/>
                        <a:t> </a:t>
                      </a:r>
                      <a:r>
                        <a:rPr lang="en-US" sz="2000" baseline="0" dirty="0" err="1"/>
                        <a:t>học</a:t>
                      </a:r>
                      <a:r>
                        <a:rPr lang="en-US" sz="2000" baseline="0" dirty="0"/>
                        <a:t> </a:t>
                      </a:r>
                      <a:r>
                        <a:rPr lang="en-US" sz="2000" baseline="0" dirty="0" err="1"/>
                        <a:t>môn</a:t>
                      </a:r>
                      <a:r>
                        <a:rPr lang="en-US" sz="2000" baseline="0" dirty="0"/>
                        <a:t> </a:t>
                      </a:r>
                      <a:r>
                        <a:rPr lang="en-US" sz="2000" baseline="0" dirty="0" err="1"/>
                        <a:t>Khoa</a:t>
                      </a:r>
                      <a:r>
                        <a:rPr lang="en-US" sz="2000" baseline="0" dirty="0"/>
                        <a:t> </a:t>
                      </a:r>
                      <a:r>
                        <a:rPr lang="en-US" sz="2000" baseline="0" dirty="0" err="1"/>
                        <a:t>học</a:t>
                      </a:r>
                      <a:r>
                        <a:rPr lang="en-US" sz="2000" baseline="0" dirty="0"/>
                        <a:t>.</a:t>
                      </a:r>
                      <a:endParaRPr lang="en-US" sz="2000" dirty="0"/>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F9D6D8"/>
                    </a:solidFill>
                  </a:tcPr>
                </a:tc>
                <a:extLst>
                  <a:ext uri="{0D108BD9-81ED-4DB2-BD59-A6C34878D82A}">
                    <a16:rowId xmlns:a16="http://schemas.microsoft.com/office/drawing/2014/main" val="1638349158"/>
                  </a:ext>
                </a:extLst>
              </a:tr>
              <a:tr h="5486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CCD0E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Đã</a:t>
                      </a:r>
                      <a:r>
                        <a:rPr lang="en-US" sz="2000" baseline="0" dirty="0"/>
                        <a:t> </a:t>
                      </a:r>
                      <a:r>
                        <a:rPr lang="en-US" sz="2000" baseline="0" dirty="0" err="1"/>
                        <a:t>có</a:t>
                      </a:r>
                      <a:r>
                        <a:rPr lang="en-US" sz="2000" baseline="0" dirty="0"/>
                        <a:t> </a:t>
                      </a:r>
                      <a:r>
                        <a:rPr lang="en-US" sz="2000" baseline="0" dirty="0" err="1"/>
                        <a:t>tiến</a:t>
                      </a:r>
                      <a:r>
                        <a:rPr lang="en-US" sz="2000" baseline="0" dirty="0"/>
                        <a:t> </a:t>
                      </a:r>
                      <a:r>
                        <a:rPr lang="en-US" sz="2000" baseline="0" dirty="0" err="1"/>
                        <a:t>bộ</a:t>
                      </a:r>
                      <a:r>
                        <a:rPr lang="en-US" sz="2000" baseline="0" dirty="0"/>
                        <a:t> </a:t>
                      </a:r>
                      <a:r>
                        <a:rPr lang="en-US" sz="2000" baseline="0" dirty="0" err="1"/>
                        <a:t>về</a:t>
                      </a:r>
                      <a:r>
                        <a:rPr lang="en-US" sz="2000" baseline="0" dirty="0"/>
                        <a:t> </a:t>
                      </a:r>
                      <a:r>
                        <a:rPr lang="en-US" sz="2000" baseline="0" dirty="0" err="1"/>
                        <a:t>môn</a:t>
                      </a:r>
                      <a:r>
                        <a:rPr lang="en-US" sz="2000" baseline="0" dirty="0"/>
                        <a:t> </a:t>
                      </a:r>
                      <a:r>
                        <a:rPr lang="en-US" sz="2000" baseline="0" dirty="0" err="1"/>
                        <a:t>Tiếng</a:t>
                      </a:r>
                      <a:r>
                        <a:rPr lang="en-US" sz="2000" baseline="0" dirty="0"/>
                        <a:t> </a:t>
                      </a:r>
                      <a:r>
                        <a:rPr lang="en-US" sz="2000" baseline="0" dirty="0" err="1"/>
                        <a:t>Việt</a:t>
                      </a:r>
                      <a:endParaRPr lang="en-US" sz="2000" dirty="0"/>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EFF4CC"/>
                    </a:solidFill>
                  </a:tcPr>
                </a:tc>
                <a:tc>
                  <a:txBody>
                    <a:bodyPr/>
                    <a:lstStyle/>
                    <a:p>
                      <a:pPr marL="285750" marR="0" indent="-285750" algn="just" defTabSz="914400" rtl="0" eaLnBrk="1" fontAlgn="auto" latinLnBrk="0" hangingPunct="1">
                        <a:lnSpc>
                          <a:spcPct val="100000"/>
                        </a:lnSpc>
                        <a:spcBef>
                          <a:spcPts val="0"/>
                        </a:spcBef>
                        <a:spcAft>
                          <a:spcPts val="0"/>
                        </a:spcAft>
                        <a:buClrTx/>
                        <a:buSzTx/>
                        <a:buFontTx/>
                        <a:buChar char="-"/>
                        <a:tabLst/>
                        <a:defRPr/>
                      </a:pPr>
                      <a:r>
                        <a:rPr lang="en-US" sz="2000" dirty="0" err="1"/>
                        <a:t>Dành</a:t>
                      </a:r>
                      <a:r>
                        <a:rPr lang="en-US" sz="2000" baseline="0" dirty="0"/>
                        <a:t> </a:t>
                      </a:r>
                      <a:r>
                        <a:rPr lang="en-US" sz="2000" baseline="0" dirty="0" err="1"/>
                        <a:t>nhiều</a:t>
                      </a:r>
                      <a:r>
                        <a:rPr lang="en-US" sz="2000" baseline="0" dirty="0"/>
                        <a:t> </a:t>
                      </a:r>
                      <a:r>
                        <a:rPr lang="en-US" sz="2000" baseline="0" dirty="0" err="1"/>
                        <a:t>thời</a:t>
                      </a:r>
                      <a:r>
                        <a:rPr lang="en-US" sz="2000" baseline="0" dirty="0"/>
                        <a:t> </a:t>
                      </a:r>
                      <a:r>
                        <a:rPr lang="en-US" sz="2000" baseline="0" dirty="0" err="1"/>
                        <a:t>gian</a:t>
                      </a:r>
                      <a:r>
                        <a:rPr lang="en-US" sz="2000" baseline="0" dirty="0"/>
                        <a:t> </a:t>
                      </a:r>
                      <a:r>
                        <a:rPr lang="en-US" sz="2000" baseline="0" dirty="0" err="1"/>
                        <a:t>cho</a:t>
                      </a:r>
                      <a:r>
                        <a:rPr lang="en-US" sz="2000" baseline="0" dirty="0"/>
                        <a:t> </a:t>
                      </a:r>
                      <a:r>
                        <a:rPr lang="en-US" sz="2000" baseline="0" dirty="0" err="1"/>
                        <a:t>việc</a:t>
                      </a:r>
                      <a:r>
                        <a:rPr lang="en-US" sz="2000" baseline="0" dirty="0"/>
                        <a:t> </a:t>
                      </a:r>
                      <a:r>
                        <a:rPr lang="en-US" sz="2000" baseline="0" dirty="0" err="1"/>
                        <a:t>học</a:t>
                      </a:r>
                      <a:r>
                        <a:rPr lang="en-US" sz="2000" baseline="0" dirty="0"/>
                        <a:t> </a:t>
                      </a:r>
                      <a:r>
                        <a:rPr lang="en-US" sz="2000" baseline="0" dirty="0" err="1"/>
                        <a:t>môn</a:t>
                      </a:r>
                      <a:r>
                        <a:rPr lang="en-US" sz="2000" baseline="0" dirty="0"/>
                        <a:t> </a:t>
                      </a:r>
                      <a:r>
                        <a:rPr lang="en-US" sz="2000" baseline="0" dirty="0" err="1"/>
                        <a:t>Tiếng</a:t>
                      </a:r>
                      <a:r>
                        <a:rPr lang="en-US" sz="2000" baseline="0" dirty="0"/>
                        <a:t> </a:t>
                      </a:r>
                      <a:r>
                        <a:rPr lang="en-US" sz="2000" baseline="0" dirty="0" err="1"/>
                        <a:t>Việt</a:t>
                      </a:r>
                      <a:r>
                        <a:rPr lang="en-US" sz="2000" baseline="0" dirty="0"/>
                        <a:t>.</a:t>
                      </a:r>
                    </a:p>
                    <a:p>
                      <a:pPr marL="285750" marR="0" indent="-285750" algn="just" defTabSz="914400" rtl="0" eaLnBrk="1" fontAlgn="auto" latinLnBrk="0" hangingPunct="1">
                        <a:lnSpc>
                          <a:spcPct val="100000"/>
                        </a:lnSpc>
                        <a:spcBef>
                          <a:spcPts val="0"/>
                        </a:spcBef>
                        <a:spcAft>
                          <a:spcPts val="0"/>
                        </a:spcAft>
                        <a:buClrTx/>
                        <a:buSzTx/>
                        <a:buFontTx/>
                        <a:buChar char="-"/>
                        <a:tabLst/>
                        <a:defRPr/>
                      </a:pPr>
                      <a:r>
                        <a:rPr lang="en-US" sz="2000" baseline="0" dirty="0" err="1"/>
                        <a:t>Chịu</a:t>
                      </a:r>
                      <a:r>
                        <a:rPr lang="en-US" sz="2000" baseline="0" dirty="0"/>
                        <a:t> </a:t>
                      </a:r>
                      <a:r>
                        <a:rPr lang="en-US" sz="2000" baseline="0" dirty="0" err="1"/>
                        <a:t>khó</a:t>
                      </a:r>
                      <a:r>
                        <a:rPr lang="en-US" sz="2000" baseline="0" dirty="0"/>
                        <a:t> </a:t>
                      </a:r>
                      <a:r>
                        <a:rPr lang="en-US" sz="2000" baseline="0" dirty="0" err="1"/>
                        <a:t>đọc</a:t>
                      </a:r>
                      <a:r>
                        <a:rPr lang="en-US" sz="2000" baseline="0" dirty="0"/>
                        <a:t> </a:t>
                      </a:r>
                      <a:r>
                        <a:rPr lang="en-US" sz="2000" baseline="0" dirty="0" err="1"/>
                        <a:t>nhiều</a:t>
                      </a:r>
                      <a:r>
                        <a:rPr lang="en-US" sz="2000" baseline="0" dirty="0"/>
                        <a:t> </a:t>
                      </a:r>
                      <a:r>
                        <a:rPr lang="en-US" sz="2000" baseline="0" dirty="0" err="1"/>
                        <a:t>sách</a:t>
                      </a:r>
                      <a:r>
                        <a:rPr lang="en-US" sz="2000" baseline="0" dirty="0"/>
                        <a:t>, </a:t>
                      </a:r>
                      <a:r>
                        <a:rPr lang="en-US" sz="2000" baseline="0" dirty="0" err="1"/>
                        <a:t>truyện</a:t>
                      </a:r>
                      <a:r>
                        <a:rPr lang="en-US" sz="2000" baseline="0" dirty="0"/>
                        <a:t> </a:t>
                      </a:r>
                      <a:r>
                        <a:rPr lang="en-US" sz="2000" baseline="0" dirty="0" err="1"/>
                        <a:t>thiếu</a:t>
                      </a:r>
                      <a:r>
                        <a:rPr lang="en-US" sz="2000" baseline="0" dirty="0"/>
                        <a:t> </a:t>
                      </a:r>
                      <a:r>
                        <a:rPr lang="en-US" sz="2000" baseline="0" dirty="0" err="1"/>
                        <a:t>nhi</a:t>
                      </a:r>
                      <a:r>
                        <a:rPr lang="en-US" sz="2000" baseline="0" dirty="0"/>
                        <a:t>.</a:t>
                      </a:r>
                    </a:p>
                    <a:p>
                      <a:pPr marL="285750" marR="0" indent="-285750" algn="just" defTabSz="914400" rtl="0" eaLnBrk="1" fontAlgn="auto" latinLnBrk="0" hangingPunct="1">
                        <a:lnSpc>
                          <a:spcPct val="100000"/>
                        </a:lnSpc>
                        <a:spcBef>
                          <a:spcPts val="0"/>
                        </a:spcBef>
                        <a:spcAft>
                          <a:spcPts val="0"/>
                        </a:spcAft>
                        <a:buClrTx/>
                        <a:buSzTx/>
                        <a:buFontTx/>
                        <a:buChar char="-"/>
                        <a:tabLst/>
                        <a:defRPr/>
                      </a:pPr>
                      <a:r>
                        <a:rPr lang="en-US" sz="2000" baseline="0" dirty="0" err="1"/>
                        <a:t>Phấn</a:t>
                      </a:r>
                      <a:r>
                        <a:rPr lang="en-US" sz="2000" baseline="0" dirty="0"/>
                        <a:t> </a:t>
                      </a:r>
                      <a:r>
                        <a:rPr lang="en-US" sz="2000" baseline="0" dirty="0" err="1"/>
                        <a:t>đấu</a:t>
                      </a:r>
                      <a:r>
                        <a:rPr lang="en-US" sz="2000" baseline="0" dirty="0"/>
                        <a:t> </a:t>
                      </a:r>
                      <a:r>
                        <a:rPr lang="en-US" sz="2000" baseline="0" dirty="0" err="1"/>
                        <a:t>cuối</a:t>
                      </a:r>
                      <a:r>
                        <a:rPr lang="en-US" sz="2000" baseline="0" dirty="0"/>
                        <a:t> </a:t>
                      </a:r>
                      <a:r>
                        <a:rPr lang="en-US" sz="2000" baseline="0" dirty="0" err="1"/>
                        <a:t>kì</a:t>
                      </a:r>
                      <a:r>
                        <a:rPr lang="en-US" sz="2000" baseline="0" dirty="0"/>
                        <a:t> </a:t>
                      </a:r>
                      <a:r>
                        <a:rPr lang="en-US" sz="2000" baseline="0" dirty="0" err="1"/>
                        <a:t>đạt</a:t>
                      </a:r>
                      <a:r>
                        <a:rPr lang="en-US" sz="2000" baseline="0" dirty="0"/>
                        <a:t> </a:t>
                      </a:r>
                      <a:r>
                        <a:rPr lang="en-US" sz="2000" baseline="0" dirty="0" err="1"/>
                        <a:t>điểm</a:t>
                      </a:r>
                      <a:r>
                        <a:rPr lang="en-US" sz="2000" baseline="0" dirty="0"/>
                        <a:t> 9 </a:t>
                      </a:r>
                      <a:r>
                        <a:rPr lang="en-US" sz="2000" baseline="0" dirty="0" err="1"/>
                        <a:t>môn</a:t>
                      </a:r>
                      <a:r>
                        <a:rPr lang="en-US" sz="2000" baseline="0" dirty="0"/>
                        <a:t> </a:t>
                      </a:r>
                      <a:r>
                        <a:rPr lang="en-US" sz="2000" baseline="0" dirty="0" err="1"/>
                        <a:t>Tiếng</a:t>
                      </a:r>
                      <a:r>
                        <a:rPr lang="en-US" sz="2000" baseline="0" dirty="0"/>
                        <a:t> </a:t>
                      </a:r>
                      <a:r>
                        <a:rPr lang="en-US" sz="2000" baseline="0" dirty="0" err="1"/>
                        <a:t>Việt</a:t>
                      </a:r>
                      <a:r>
                        <a:rPr lang="en-US" sz="2000" baseline="0" dirty="0"/>
                        <a:t>.</a:t>
                      </a:r>
                      <a:endParaRPr lang="en-US" sz="2000" dirty="0"/>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F9D6D8"/>
                    </a:solidFill>
                  </a:tcPr>
                </a:tc>
                <a:extLst>
                  <a:ext uri="{0D108BD9-81ED-4DB2-BD59-A6C34878D82A}">
                    <a16:rowId xmlns:a16="http://schemas.microsoft.com/office/drawing/2014/main" val="3788122458"/>
                  </a:ext>
                </a:extLst>
              </a:tr>
              <a:tr h="5486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3</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CCD0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EFF4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solidFill>
                      <a:srgbClr val="F9D6D8"/>
                    </a:solidFill>
                  </a:tcPr>
                </a:tc>
                <a:extLst>
                  <a:ext uri="{0D108BD9-81ED-4DB2-BD59-A6C34878D82A}">
                    <a16:rowId xmlns:a16="http://schemas.microsoft.com/office/drawing/2014/main" val="1727111836"/>
                  </a:ext>
                </a:extLst>
              </a:tr>
            </a:tbl>
          </a:graphicData>
        </a:graphic>
      </p:graphicFrame>
    </p:spTree>
    <p:custDataLst>
      <p:tags r:id="rId1"/>
    </p:custDataLst>
    <p:extLst>
      <p:ext uri="{BB962C8B-B14F-4D97-AF65-F5344CB8AC3E}">
        <p14:creationId xmlns:p14="http://schemas.microsoft.com/office/powerpoint/2010/main" val="17207886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extLst>
    <p:ext uri="{E180D4A7-C9FB-4DFB-919C-405C955672EB}">
      <p14:showEvtLst xmlns:p14="http://schemas.microsoft.com/office/powerpoint/2010/main">
        <p14:playEvt time="757" objId="30"/>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586836" y="1058432"/>
            <a:ext cx="10795130" cy="4745182"/>
          </a:xfrm>
          <a:prstGeom prst="rect">
            <a:avLst/>
          </a:prstGeom>
          <a:solidFill>
            <a:srgbClr val="D63A37">
              <a:alpha val="70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72032" y="1233404"/>
            <a:ext cx="10795128" cy="479577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文本框 2">
            <a:extLst>
              <a:ext uri="{FF2B5EF4-FFF2-40B4-BE49-F238E27FC236}">
                <a16:creationId xmlns:a16="http://schemas.microsoft.com/office/drawing/2014/main" id="{1FF5FE5D-221E-43C3-9C39-48FAFF9BEA44}"/>
              </a:ext>
            </a:extLst>
          </p:cNvPr>
          <p:cNvSpPr txBox="1"/>
          <p:nvPr/>
        </p:nvSpPr>
        <p:spPr>
          <a:xfrm>
            <a:off x="991861" y="1280252"/>
            <a:ext cx="9828540" cy="92333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7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Hoạt</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động</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2. </a:t>
            </a:r>
            <a:r>
              <a:rPr kumimoji="0" lang="en-US" altLang="zh-CN" sz="27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Phát</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huy</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đáng</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bản</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7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thân</a:t>
            </a:r>
            <a:r>
              <a:rPr kumimoji="0" lang="en-US" altLang="zh-CN" sz="27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zh-CN" altLang="en-US" sz="27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字魂46号-喵喵体" panose="00000500000000000000" pitchFamily="2" charset="-122"/>
              <a:cs typeface="Open Sans" panose="020B0606030504020204" pitchFamily="34" charset="0"/>
            </a:endParaRPr>
          </a:p>
        </p:txBody>
      </p:sp>
      <p:sp>
        <p:nvSpPr>
          <p:cNvPr id="16" name="文本框 15">
            <a:extLst>
              <a:ext uri="{FF2B5EF4-FFF2-40B4-BE49-F238E27FC236}">
                <a16:creationId xmlns:a16="http://schemas.microsoft.com/office/drawing/2014/main" id="{78B1E9C1-21B9-4C7D-B333-1EFEBD4FF469}"/>
              </a:ext>
            </a:extLst>
          </p:cNvPr>
          <p:cNvSpPr txBox="1"/>
          <p:nvPr/>
        </p:nvSpPr>
        <p:spPr>
          <a:xfrm>
            <a:off x="1810821" y="231992"/>
            <a:ext cx="9157983" cy="646331"/>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C00000"/>
                </a:solidFill>
                <a:effectLst/>
                <a:uLnTx/>
                <a:uFillTx/>
                <a:latin typeface="#9Slide05 SVNMonday" pitchFamily="2" charset="0"/>
                <a:ea typeface="字魂46号-喵喵体" panose="00000500000000000000" pitchFamily="2" charset="-122"/>
              </a:rPr>
              <a:t>Những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việc</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làm</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đáng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tự</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hào</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của</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bản</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thân</a:t>
            </a:r>
            <a:endParaRPr kumimoji="0" lang="zh-CN" altLang="en-US" sz="3600" b="0" i="0" u="none" strike="noStrike" kern="1200" cap="none" spc="0" normalizeH="0" baseline="0" noProof="0" dirty="0">
              <a:ln>
                <a:noFill/>
              </a:ln>
              <a:solidFill>
                <a:srgbClr val="C00000"/>
              </a:solidFill>
              <a:effectLst/>
              <a:uLnTx/>
              <a:uFillTx/>
              <a:latin typeface="#9Slide05 SVNMonday" pitchFamily="2" charset="0"/>
              <a:ea typeface="字魂46号-喵喵体" panose="00000500000000000000" pitchFamily="2" charset="-122"/>
            </a:endParaRPr>
          </a:p>
        </p:txBody>
      </p:sp>
      <p:sp>
        <p:nvSpPr>
          <p:cNvPr id="21" name="文本框 44">
            <a:extLst>
              <a:ext uri="{FF2B5EF4-FFF2-40B4-BE49-F238E27FC236}">
                <a16:creationId xmlns:a16="http://schemas.microsoft.com/office/drawing/2014/main" id="{67B4463E-EA05-4394-BD9F-5C0B75F6CEEF}"/>
              </a:ext>
            </a:extLst>
          </p:cNvPr>
          <p:cNvSpPr txBox="1"/>
          <p:nvPr/>
        </p:nvSpPr>
        <p:spPr>
          <a:xfrm>
            <a:off x="3485214" y="2096338"/>
            <a:ext cx="1083544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Chia</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sẻ</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về</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dự</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kiến</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800" b="0" i="0" u="none" strike="noStrike" kern="1200" cap="none" spc="0" normalizeH="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em</a:t>
            </a:r>
            <a:endParaRPr kumimoji="0" lang="zh-CN" altLang="en-US" sz="2800" b="0" i="0" u="none" strike="noStrike" kern="1200" cap="none" spc="0" normalizeH="0" baseline="0" noProof="0" dirty="0">
              <a:ln>
                <a:noFill/>
              </a:ln>
              <a:effectLst/>
              <a:uLnTx/>
              <a:uFillTx/>
              <a:latin typeface="Open Sans" panose="020B0606030504020204" pitchFamily="34" charset="0"/>
              <a:ea typeface="思源黑体 CN Bold" panose="020B0800000000000000" pitchFamily="34" charset="-122"/>
              <a:cs typeface="Open Sans" panose="020B0606030504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064" y="2111578"/>
            <a:ext cx="6372869" cy="4493102"/>
          </a:xfrm>
          <a:prstGeom prst="rect">
            <a:avLst/>
          </a:prstGeom>
        </p:spPr>
      </p:pic>
      <p:sp>
        <p:nvSpPr>
          <p:cNvPr id="11" name="任意多边形: 形状 42">
            <a:extLst>
              <a:ext uri="{FF2B5EF4-FFF2-40B4-BE49-F238E27FC236}">
                <a16:creationId xmlns:a16="http://schemas.microsoft.com/office/drawing/2014/main" id="{2AC0B3C1-3C32-426A-AAD8-256B4CA87AE3}"/>
              </a:ext>
            </a:extLst>
          </p:cNvPr>
          <p:cNvSpPr/>
          <p:nvPr/>
        </p:nvSpPr>
        <p:spPr>
          <a:xfrm>
            <a:off x="4372380" y="2887314"/>
            <a:ext cx="4895231" cy="1075894"/>
          </a:xfrm>
          <a:custGeom>
            <a:avLst/>
            <a:gdLst>
              <a:gd name="connsiteX0" fmla="*/ 321031 w 4895231"/>
              <a:gd name="connsiteY0" fmla="*/ 0 h 1075894"/>
              <a:gd name="connsiteX1" fmla="*/ 4760282 w 4895231"/>
              <a:gd name="connsiteY1" fmla="*/ 0 h 1075894"/>
              <a:gd name="connsiteX2" fmla="*/ 4895231 w 4895231"/>
              <a:gd name="connsiteY2" fmla="*/ 134949 h 1075894"/>
              <a:gd name="connsiteX3" fmla="*/ 4895231 w 4895231"/>
              <a:gd name="connsiteY3" fmla="*/ 940945 h 1075894"/>
              <a:gd name="connsiteX4" fmla="*/ 4760282 w 4895231"/>
              <a:gd name="connsiteY4" fmla="*/ 1075894 h 1075894"/>
              <a:gd name="connsiteX5" fmla="*/ 321031 w 4895231"/>
              <a:gd name="connsiteY5" fmla="*/ 1075894 h 1075894"/>
              <a:gd name="connsiteX6" fmla="*/ 186082 w 4895231"/>
              <a:gd name="connsiteY6" fmla="*/ 940945 h 1075894"/>
              <a:gd name="connsiteX7" fmla="*/ 186082 w 4895231"/>
              <a:gd name="connsiteY7" fmla="*/ 645874 h 1075894"/>
              <a:gd name="connsiteX8" fmla="*/ 0 w 4895231"/>
              <a:gd name="connsiteY8" fmla="*/ 537947 h 1075894"/>
              <a:gd name="connsiteX9" fmla="*/ 186082 w 4895231"/>
              <a:gd name="connsiteY9" fmla="*/ 430020 h 1075894"/>
              <a:gd name="connsiteX10" fmla="*/ 186082 w 4895231"/>
              <a:gd name="connsiteY10" fmla="*/ 134949 h 1075894"/>
              <a:gd name="connsiteX11" fmla="*/ 321031 w 4895231"/>
              <a:gd name="connsiteY11" fmla="*/ 0 h 107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95231" h="1075894">
                <a:moveTo>
                  <a:pt x="321031" y="0"/>
                </a:moveTo>
                <a:lnTo>
                  <a:pt x="4760282" y="0"/>
                </a:lnTo>
                <a:cubicBezTo>
                  <a:pt x="4834812" y="0"/>
                  <a:pt x="4895231" y="60419"/>
                  <a:pt x="4895231" y="134949"/>
                </a:cubicBezTo>
                <a:lnTo>
                  <a:pt x="4895231" y="940945"/>
                </a:lnTo>
                <a:cubicBezTo>
                  <a:pt x="4895231" y="1015475"/>
                  <a:pt x="4834812" y="1075894"/>
                  <a:pt x="4760282" y="1075894"/>
                </a:cubicBezTo>
                <a:lnTo>
                  <a:pt x="321031" y="1075894"/>
                </a:lnTo>
                <a:cubicBezTo>
                  <a:pt x="246501" y="1075894"/>
                  <a:pt x="186082" y="1015475"/>
                  <a:pt x="186082" y="940945"/>
                </a:cubicBezTo>
                <a:lnTo>
                  <a:pt x="186082" y="645874"/>
                </a:lnTo>
                <a:lnTo>
                  <a:pt x="0" y="537947"/>
                </a:lnTo>
                <a:lnTo>
                  <a:pt x="186082" y="430020"/>
                </a:lnTo>
                <a:lnTo>
                  <a:pt x="186082" y="134949"/>
                </a:lnTo>
                <a:cubicBezTo>
                  <a:pt x="186082" y="60419"/>
                  <a:pt x="246501" y="0"/>
                  <a:pt x="321031"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en Sans" panose="020B0606030504020204" pitchFamily="34" charset="0"/>
              <a:ea typeface="等线" panose="020B0604020202020204" charset="-122"/>
              <a:cs typeface="Open Sans" panose="020B0606030504020204" pitchFamily="34" charset="0"/>
            </a:endParaRPr>
          </a:p>
        </p:txBody>
      </p:sp>
      <p:sp>
        <p:nvSpPr>
          <p:cNvPr id="12" name="文本框 26">
            <a:extLst>
              <a:ext uri="{FF2B5EF4-FFF2-40B4-BE49-F238E27FC236}">
                <a16:creationId xmlns:a16="http://schemas.microsoft.com/office/drawing/2014/main" id="{A65A5737-EAD4-455B-9FF8-4C8202CE7008}"/>
              </a:ext>
            </a:extLst>
          </p:cNvPr>
          <p:cNvSpPr txBox="1"/>
          <p:nvPr/>
        </p:nvSpPr>
        <p:spPr>
          <a:xfrm>
            <a:off x="5073470" y="3169627"/>
            <a:ext cx="4379337" cy="46166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0" normalizeH="0" baseline="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400" b="1" i="1"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1" i="1" u="none" strike="noStrike" kern="1200" cap="none" spc="0" normalizeH="0" baseline="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400" b="1" i="1"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1" i="1"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đáng</a:t>
            </a:r>
            <a:r>
              <a:rPr kumimoji="0" lang="en-US" altLang="zh-CN" sz="2400" b="1" i="1"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1" i="1"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2400" b="1" i="1"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1" i="1"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2400" b="1" i="1"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US" altLang="zh-CN" sz="2400" b="1" i="1"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3" name="任意多边形: 形状 45">
            <a:extLst>
              <a:ext uri="{FF2B5EF4-FFF2-40B4-BE49-F238E27FC236}">
                <a16:creationId xmlns:a16="http://schemas.microsoft.com/office/drawing/2014/main" id="{B08EB7E5-A25D-4055-80FB-2D02B0604E2F}"/>
              </a:ext>
            </a:extLst>
          </p:cNvPr>
          <p:cNvSpPr/>
          <p:nvPr/>
        </p:nvSpPr>
        <p:spPr>
          <a:xfrm>
            <a:off x="3297160" y="4203444"/>
            <a:ext cx="4895231" cy="1335314"/>
          </a:xfrm>
          <a:custGeom>
            <a:avLst/>
            <a:gdLst>
              <a:gd name="connsiteX0" fmla="*/ 321031 w 4895231"/>
              <a:gd name="connsiteY0" fmla="*/ 0 h 1075894"/>
              <a:gd name="connsiteX1" fmla="*/ 4760282 w 4895231"/>
              <a:gd name="connsiteY1" fmla="*/ 0 h 1075894"/>
              <a:gd name="connsiteX2" fmla="*/ 4895231 w 4895231"/>
              <a:gd name="connsiteY2" fmla="*/ 134949 h 1075894"/>
              <a:gd name="connsiteX3" fmla="*/ 4895231 w 4895231"/>
              <a:gd name="connsiteY3" fmla="*/ 940945 h 1075894"/>
              <a:gd name="connsiteX4" fmla="*/ 4760282 w 4895231"/>
              <a:gd name="connsiteY4" fmla="*/ 1075894 h 1075894"/>
              <a:gd name="connsiteX5" fmla="*/ 321031 w 4895231"/>
              <a:gd name="connsiteY5" fmla="*/ 1075894 h 1075894"/>
              <a:gd name="connsiteX6" fmla="*/ 186082 w 4895231"/>
              <a:gd name="connsiteY6" fmla="*/ 940945 h 1075894"/>
              <a:gd name="connsiteX7" fmla="*/ 186082 w 4895231"/>
              <a:gd name="connsiteY7" fmla="*/ 645874 h 1075894"/>
              <a:gd name="connsiteX8" fmla="*/ 0 w 4895231"/>
              <a:gd name="connsiteY8" fmla="*/ 537947 h 1075894"/>
              <a:gd name="connsiteX9" fmla="*/ 186082 w 4895231"/>
              <a:gd name="connsiteY9" fmla="*/ 430020 h 1075894"/>
              <a:gd name="connsiteX10" fmla="*/ 186082 w 4895231"/>
              <a:gd name="connsiteY10" fmla="*/ 134949 h 1075894"/>
              <a:gd name="connsiteX11" fmla="*/ 321031 w 4895231"/>
              <a:gd name="connsiteY11" fmla="*/ 0 h 107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95231" h="1075894">
                <a:moveTo>
                  <a:pt x="321031" y="0"/>
                </a:moveTo>
                <a:lnTo>
                  <a:pt x="4760282" y="0"/>
                </a:lnTo>
                <a:cubicBezTo>
                  <a:pt x="4834812" y="0"/>
                  <a:pt x="4895231" y="60419"/>
                  <a:pt x="4895231" y="134949"/>
                </a:cubicBezTo>
                <a:lnTo>
                  <a:pt x="4895231" y="940945"/>
                </a:lnTo>
                <a:cubicBezTo>
                  <a:pt x="4895231" y="1015475"/>
                  <a:pt x="4834812" y="1075894"/>
                  <a:pt x="4760282" y="1075894"/>
                </a:cubicBezTo>
                <a:lnTo>
                  <a:pt x="321031" y="1075894"/>
                </a:lnTo>
                <a:cubicBezTo>
                  <a:pt x="246501" y="1075894"/>
                  <a:pt x="186082" y="1015475"/>
                  <a:pt x="186082" y="940945"/>
                </a:cubicBezTo>
                <a:lnTo>
                  <a:pt x="186082" y="645874"/>
                </a:lnTo>
                <a:lnTo>
                  <a:pt x="0" y="537947"/>
                </a:lnTo>
                <a:lnTo>
                  <a:pt x="186082" y="430020"/>
                </a:lnTo>
                <a:lnTo>
                  <a:pt x="186082" y="134949"/>
                </a:lnTo>
                <a:cubicBezTo>
                  <a:pt x="186082" y="60419"/>
                  <a:pt x="246501" y="0"/>
                  <a:pt x="321031" y="0"/>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en Sans" panose="020B0606030504020204" pitchFamily="34" charset="0"/>
              <a:ea typeface="等线" panose="020B0604020202020204" charset="-122"/>
              <a:cs typeface="Open Sans" panose="020B0606030504020204" pitchFamily="34" charset="0"/>
            </a:endParaRPr>
          </a:p>
        </p:txBody>
      </p:sp>
      <p:sp>
        <p:nvSpPr>
          <p:cNvPr id="14" name="文本框 46">
            <a:extLst>
              <a:ext uri="{FF2B5EF4-FFF2-40B4-BE49-F238E27FC236}">
                <a16:creationId xmlns:a16="http://schemas.microsoft.com/office/drawing/2014/main" id="{8F976ACB-6607-4CBA-AF5E-0361F99F2724}"/>
              </a:ext>
            </a:extLst>
          </p:cNvPr>
          <p:cNvSpPr txBox="1"/>
          <p:nvPr/>
        </p:nvSpPr>
        <p:spPr>
          <a:xfrm>
            <a:off x="3530934" y="4455602"/>
            <a:ext cx="4157742" cy="830997"/>
          </a:xfrm>
          <a:prstGeom prst="rect">
            <a:avLst/>
          </a:prstGeom>
          <a:noFill/>
        </p:spPr>
        <p:txBody>
          <a:bodyPr wrap="square">
            <a:spAutoFit/>
          </a:bodyPr>
          <a:lstStyle/>
          <a:p>
            <a:pPr algn="ct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Việc</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cần</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làm</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để</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phát</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huy</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niềm</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tự</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hào</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của</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bản</a:t>
            </a:r>
            <a:r>
              <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a:t>
            </a:r>
            <a:r>
              <a:rPr lang="en-US" sz="2400" b="1" i="1" dirty="0" err="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thân</a:t>
            </a:r>
            <a:endParaRPr lang="en-US" sz="2400" b="1" i="1"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9766" y="3291840"/>
            <a:ext cx="3802234" cy="3553425"/>
          </a:xfrm>
          <a:prstGeom prst="rect">
            <a:avLst/>
          </a:prstGeom>
        </p:spPr>
      </p:pic>
    </p:spTree>
    <p:custDataLst>
      <p:tags r:id="rId1"/>
    </p:custDataLst>
    <p:extLst>
      <p:ext uri="{BB962C8B-B14F-4D97-AF65-F5344CB8AC3E}">
        <p14:creationId xmlns:p14="http://schemas.microsoft.com/office/powerpoint/2010/main" val="3215721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right)">
                                      <p:cBhvr>
                                        <p:cTn id="19" dur="500"/>
                                        <p:tgtEl>
                                          <p:spTgt spid="13"/>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1" grpId="0" animBg="1"/>
      <p:bldP spid="12" grpId="0"/>
      <p:bldP spid="13" grpId="0" animBg="1"/>
      <p:bldP spid="14" grpId="0"/>
    </p:bldLst>
  </p:timing>
  <p:extLst>
    <p:ext uri="{E180D4A7-C9FB-4DFB-919C-405C955672EB}">
      <p14:showEvtLst xmlns:p14="http://schemas.microsoft.com/office/powerpoint/2010/main">
        <p14:playEvt time="757" objId="30"/>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4729" y="-98156"/>
            <a:ext cx="8565622" cy="6157494"/>
          </a:xfrm>
          <a:prstGeom prst="rect">
            <a:avLst/>
          </a:prstGeom>
        </p:spPr>
      </p:pic>
      <p:sp>
        <p:nvSpPr>
          <p:cNvPr id="6" name="文本框 5">
            <a:extLst>
              <a:ext uri="{FF2B5EF4-FFF2-40B4-BE49-F238E27FC236}">
                <a16:creationId xmlns:a16="http://schemas.microsoft.com/office/drawing/2014/main" id="{2C1C5A81-AB9A-4496-8566-7173A2F0DB19}"/>
              </a:ext>
            </a:extLst>
          </p:cNvPr>
          <p:cNvSpPr txBox="1"/>
          <p:nvPr/>
        </p:nvSpPr>
        <p:spPr>
          <a:xfrm>
            <a:off x="3828374" y="1757114"/>
            <a:ext cx="7478534" cy="3693319"/>
          </a:xfrm>
          <a:prstGeom prst="rect">
            <a:avLst/>
          </a:prstGeom>
          <a:noFill/>
        </p:spPr>
        <p:txBody>
          <a:bodyPr wrap="square" rtlCol="0">
            <a:spAutoFit/>
          </a:bodyPr>
          <a:lstStyle>
            <a:defPPr>
              <a:defRPr lang="zh-CN"/>
            </a:defPPr>
            <a:lvl1pPr algn="ctr">
              <a:lnSpc>
                <a:spcPct val="130000"/>
              </a:lnSpc>
              <a:defRPr sz="3200">
                <a:solidFill>
                  <a:schemeClr val="bg1"/>
                </a:solidFill>
                <a:effectLst>
                  <a:outerShdw blurRad="50800" dist="50800" dir="5400000" algn="ctr" rotWithShape="0">
                    <a:srgbClr val="3F377F"/>
                  </a:outerShdw>
                </a:effectLst>
                <a:latin typeface="思源黑体 CN Bold" panose="020B0800000000000000" pitchFamily="34" charset="-122"/>
                <a:ea typeface="思源黑体 CN Bold" panose="020B0800000000000000" pitchFamily="34" charset="-122"/>
              </a:defRPr>
            </a:lvl1pPr>
          </a:lstStyle>
          <a:p>
            <a:r>
              <a:rPr lang="vi-VN" sz="360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Để bản thân ngày càng tốt hơn, đáng yêu hơn trong mắt mọi người, chúng ta cần không ngừng phát huy ni</a:t>
            </a:r>
            <a:r>
              <a:rPr lang="en-US" sz="360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ề</a:t>
            </a:r>
            <a:r>
              <a:rPr lang="vi-VN" sz="360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m tự hào của bản thân bằng những việc làm phù hợp.</a:t>
            </a:r>
            <a:endParaRPr lang="en-US" sz="36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651" y="1635369"/>
            <a:ext cx="7100610" cy="5679127"/>
          </a:xfrm>
          <a:prstGeom prst="rect">
            <a:avLst/>
          </a:prstGeom>
        </p:spPr>
      </p:pic>
    </p:spTree>
    <p:extLst>
      <p:ext uri="{BB962C8B-B14F-4D97-AF65-F5344CB8AC3E}">
        <p14:creationId xmlns:p14="http://schemas.microsoft.com/office/powerpoint/2010/main" val="29040279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7692"/>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07150BA9-9296-4909-A3F2-C46F6A92333E}"/>
              </a:ext>
            </a:extLst>
          </p:cNvPr>
          <p:cNvSpPr txBox="1"/>
          <p:nvPr/>
        </p:nvSpPr>
        <p:spPr>
          <a:xfrm>
            <a:off x="2956184" y="1360457"/>
            <a:ext cx="6273541" cy="3631763"/>
          </a:xfrm>
          <a:prstGeom prst="rect">
            <a:avLst/>
          </a:prstGeom>
          <a:solidFill>
            <a:schemeClr val="bg1">
              <a:alpha val="42000"/>
            </a:schemeClr>
          </a:solidFill>
          <a:ln w="57150">
            <a:solidFill>
              <a:schemeClr val="tx1"/>
            </a:solidFill>
            <a:prstDash val="lgDash"/>
          </a:ln>
        </p:spPr>
        <p:txBody>
          <a:bodyPr wrap="square" rtlCol="0">
            <a:spAutoFit/>
          </a:bodyPr>
          <a:lstStyle>
            <a:defPPr>
              <a:defRPr lang="zh-CN"/>
            </a:defPPr>
            <a:lvl1pPr algn="ctr">
              <a:lnSpc>
                <a:spcPct val="130000"/>
              </a:lnSpc>
              <a:defRPr sz="3200">
                <a:solidFill>
                  <a:schemeClr val="bg1"/>
                </a:solidFill>
                <a:effectLst>
                  <a:outerShdw blurRad="50800" dist="50800" dir="5400000" algn="ctr" rotWithShape="0">
                    <a:srgbClr val="3F377F"/>
                  </a:outerShdw>
                </a:effectLst>
                <a:latin typeface="思源黑体 CN Bold" panose="020B0800000000000000" pitchFamily="34" charset="-122"/>
                <a:ea typeface="思源黑体 CN Bold" panose="020B08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500" noProof="0" dirty="0">
                <a:solidFill>
                  <a:srgbClr val="D63A37"/>
                </a:solidFill>
                <a:latin typeface="SVN-Prima" panose="02040603050506020204" pitchFamily="18" charset="0"/>
              </a:rPr>
              <a:t>VẬN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500" b="0" i="0" u="none" strike="noStrike" kern="1200" cap="none" spc="0" normalizeH="0" baseline="0" dirty="0">
                <a:ln>
                  <a:noFill/>
                </a:ln>
                <a:solidFill>
                  <a:srgbClr val="D63A37"/>
                </a:solidFill>
                <a:effectLst>
                  <a:outerShdw blurRad="50800" dist="50800" dir="5400000" algn="ctr" rotWithShape="0">
                    <a:srgbClr val="3F377F"/>
                  </a:outerShdw>
                </a:effectLst>
                <a:uLnTx/>
                <a:uFillTx/>
                <a:latin typeface="SVN-Prima" panose="02040603050506020204" pitchFamily="18" charset="0"/>
              </a:rPr>
              <a:t>DỤNG</a:t>
            </a:r>
            <a:endParaRPr kumimoji="0" lang="zh-CN" altLang="en-US" sz="11500" b="0" i="0" u="none" strike="noStrike" kern="1200" cap="none" spc="0" normalizeH="0" baseline="0" noProof="0" dirty="0">
              <a:ln>
                <a:noFill/>
              </a:ln>
              <a:solidFill>
                <a:srgbClr val="D63A37"/>
              </a:solidFill>
              <a:effectLst>
                <a:outerShdw blurRad="50800" dist="50800" dir="5400000" algn="ctr" rotWithShape="0">
                  <a:srgbClr val="3F377F"/>
                </a:outerShdw>
              </a:effectLst>
              <a:uLnTx/>
              <a:uFillTx/>
              <a:latin typeface="SVN-Prima" panose="02040603050506020204" pitchFamily="18" charset="0"/>
            </a:endParaRPr>
          </a:p>
        </p:txBody>
      </p:sp>
    </p:spTree>
    <p:extLst>
      <p:ext uri="{BB962C8B-B14F-4D97-AF65-F5344CB8AC3E}">
        <p14:creationId xmlns:p14="http://schemas.microsoft.com/office/powerpoint/2010/main" val="2047666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7692"/>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2D050">
            <a:alpha val="65000"/>
          </a:srgbClr>
        </a:solid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12192002" cy="6858000"/>
          </a:xfrm>
          <a:prstGeom prst="rect">
            <a:avLst/>
          </a:prstGeom>
        </p:spPr>
      </p:pic>
      <p:sp>
        <p:nvSpPr>
          <p:cNvPr id="30" name="TextBox 29"/>
          <p:cNvSpPr txBox="1"/>
          <p:nvPr/>
        </p:nvSpPr>
        <p:spPr>
          <a:xfrm>
            <a:off x="399062" y="376733"/>
            <a:ext cx="9932527"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12700">
                  <a:solidFill>
                    <a:srgbClr val="000000"/>
                  </a:solidFill>
                </a:ln>
                <a:solidFill>
                  <a:srgbClr val="FFFF00"/>
                </a:solidFill>
                <a:effectLst/>
                <a:uLnTx/>
                <a:uFillTx/>
                <a:latin typeface="#9Slide07 IcielCadena" panose="02000503000000020004" pitchFamily="2" charset="0"/>
                <a:ea typeface="思源黑体 CN Regular"/>
                <a:cs typeface="+mn-cs"/>
              </a:rPr>
              <a:t>CAM KẾT HÀNH ĐỘNG</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20178" y="1407564"/>
            <a:ext cx="5973427" cy="596981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810" y="1394663"/>
            <a:ext cx="7159288" cy="5407249"/>
          </a:xfrm>
          <a:prstGeom prst="rect">
            <a:avLst/>
          </a:prstGeom>
        </p:spPr>
      </p:pic>
      <p:sp>
        <p:nvSpPr>
          <p:cNvPr id="5" name="TextBox 4"/>
          <p:cNvSpPr txBox="1"/>
          <p:nvPr/>
        </p:nvSpPr>
        <p:spPr>
          <a:xfrm>
            <a:off x="1783080" y="2923070"/>
            <a:ext cx="4581144" cy="2554545"/>
          </a:xfrm>
          <a:prstGeom prst="rect">
            <a:avLst/>
          </a:prstGeom>
          <a:noFill/>
        </p:spPr>
        <p:txBody>
          <a:bodyPr wrap="square" rtlCol="0">
            <a:spAutoFit/>
          </a:bodyPr>
          <a:lstStyle/>
          <a:p>
            <a:pPr algn="ctr"/>
            <a:r>
              <a:rPr lang="en-US" sz="4000" dirty="0">
                <a:latin typeface="Cambria" panose="02040503050406030204" pitchFamily="18" charset="0"/>
                <a:ea typeface="Cambria" panose="02040503050406030204" pitchFamily="18" charset="0"/>
              </a:rPr>
              <a:t>Chia </a:t>
            </a:r>
            <a:r>
              <a:rPr lang="en-US" sz="4000" dirty="0" err="1">
                <a:latin typeface="Cambria" panose="02040503050406030204" pitchFamily="18" charset="0"/>
                <a:ea typeface="Cambria" panose="02040503050406030204" pitchFamily="18" charset="0"/>
              </a:rPr>
              <a:t>sẻ</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những</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việc</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làm</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đáng</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tự</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hào</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của</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bản</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thân</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cùng</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với</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người</a:t>
            </a:r>
            <a:r>
              <a:rPr lang="en-US" sz="4000" dirty="0">
                <a:latin typeface="Cambria" panose="02040503050406030204" pitchFamily="18" charset="0"/>
                <a:ea typeface="Cambria" panose="02040503050406030204" pitchFamily="18" charset="0"/>
              </a:rPr>
              <a:t> </a:t>
            </a:r>
            <a:r>
              <a:rPr lang="en-US" sz="4000" dirty="0" err="1">
                <a:latin typeface="Cambria" panose="02040503050406030204" pitchFamily="18" charset="0"/>
                <a:ea typeface="Cambria" panose="02040503050406030204" pitchFamily="18" charset="0"/>
              </a:rPr>
              <a:t>thân</a:t>
            </a:r>
            <a:endParaRPr lang="en-US" sz="4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538514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C468ADE-4D54-4069-9B53-BBCA76D3781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49" y="0"/>
            <a:ext cx="12191700" cy="6858000"/>
          </a:xfrm>
          <a:prstGeom prst="rect">
            <a:avLst/>
          </a:prstGeom>
        </p:spPr>
      </p:pic>
      <p:pic>
        <p:nvPicPr>
          <p:cNvPr id="15" name="图片 14">
            <a:extLst>
              <a:ext uri="{FF2B5EF4-FFF2-40B4-BE49-F238E27FC236}">
                <a16:creationId xmlns:a16="http://schemas.microsoft.com/office/drawing/2014/main" id="{81D76E4D-0DA7-4BA4-A235-0137744A936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185872" y="3458249"/>
            <a:ext cx="1028395" cy="997857"/>
          </a:xfrm>
          <a:custGeom>
            <a:avLst/>
            <a:gdLst>
              <a:gd name="connsiteX0" fmla="*/ 0 w 1028395"/>
              <a:gd name="connsiteY0" fmla="*/ 0 h 997857"/>
              <a:gd name="connsiteX1" fmla="*/ 1028395 w 1028395"/>
              <a:gd name="connsiteY1" fmla="*/ 0 h 997857"/>
              <a:gd name="connsiteX2" fmla="*/ 1028395 w 1028395"/>
              <a:gd name="connsiteY2" fmla="*/ 997857 h 997857"/>
              <a:gd name="connsiteX3" fmla="*/ 0 w 1028395"/>
              <a:gd name="connsiteY3" fmla="*/ 997857 h 997857"/>
              <a:gd name="connsiteX4" fmla="*/ 0 w 1028395"/>
              <a:gd name="connsiteY4" fmla="*/ 0 h 997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395" h="997857">
                <a:moveTo>
                  <a:pt x="0" y="0"/>
                </a:moveTo>
                <a:lnTo>
                  <a:pt x="1028395" y="0"/>
                </a:lnTo>
                <a:lnTo>
                  <a:pt x="1028395" y="997857"/>
                </a:lnTo>
                <a:lnTo>
                  <a:pt x="0" y="997857"/>
                </a:lnTo>
                <a:lnTo>
                  <a:pt x="0" y="0"/>
                </a:lnTo>
                <a:close/>
              </a:path>
            </a:pathLst>
          </a:custGeom>
        </p:spPr>
      </p:pic>
      <p:pic>
        <p:nvPicPr>
          <p:cNvPr id="14" name="图片 13">
            <a:extLst>
              <a:ext uri="{FF2B5EF4-FFF2-40B4-BE49-F238E27FC236}">
                <a16:creationId xmlns:a16="http://schemas.microsoft.com/office/drawing/2014/main" id="{A0EEF3FE-ED10-41A6-A504-49C63603ECC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845622" y="1952769"/>
            <a:ext cx="854224" cy="807430"/>
          </a:xfrm>
          <a:custGeom>
            <a:avLst/>
            <a:gdLst>
              <a:gd name="connsiteX0" fmla="*/ 0 w 854224"/>
              <a:gd name="connsiteY0" fmla="*/ 0 h 807430"/>
              <a:gd name="connsiteX1" fmla="*/ 854224 w 854224"/>
              <a:gd name="connsiteY1" fmla="*/ 0 h 807430"/>
              <a:gd name="connsiteX2" fmla="*/ 854224 w 854224"/>
              <a:gd name="connsiteY2" fmla="*/ 807430 h 807430"/>
              <a:gd name="connsiteX3" fmla="*/ 0 w 854224"/>
              <a:gd name="connsiteY3" fmla="*/ 807430 h 807430"/>
              <a:gd name="connsiteX4" fmla="*/ 0 w 854224"/>
              <a:gd name="connsiteY4" fmla="*/ 0 h 807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4224" h="807430">
                <a:moveTo>
                  <a:pt x="0" y="0"/>
                </a:moveTo>
                <a:lnTo>
                  <a:pt x="854224" y="0"/>
                </a:lnTo>
                <a:lnTo>
                  <a:pt x="854224" y="807430"/>
                </a:lnTo>
                <a:lnTo>
                  <a:pt x="0" y="807430"/>
                </a:lnTo>
                <a:lnTo>
                  <a:pt x="0" y="0"/>
                </a:lnTo>
                <a:close/>
              </a:path>
            </a:pathLst>
          </a:custGeom>
        </p:spPr>
      </p:pic>
      <p:pic>
        <p:nvPicPr>
          <p:cNvPr id="13" name="图片 12">
            <a:extLst>
              <a:ext uri="{FF2B5EF4-FFF2-40B4-BE49-F238E27FC236}">
                <a16:creationId xmlns:a16="http://schemas.microsoft.com/office/drawing/2014/main" id="{C666341E-FB2A-491C-81C4-35A89A6B5AB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301607" y="4047217"/>
            <a:ext cx="5019330" cy="2766633"/>
          </a:xfrm>
          <a:custGeom>
            <a:avLst/>
            <a:gdLst>
              <a:gd name="connsiteX0" fmla="*/ 0 w 5019330"/>
              <a:gd name="connsiteY0" fmla="*/ 0 h 2766633"/>
              <a:gd name="connsiteX1" fmla="*/ 5019330 w 5019330"/>
              <a:gd name="connsiteY1" fmla="*/ 0 h 2766633"/>
              <a:gd name="connsiteX2" fmla="*/ 5019330 w 5019330"/>
              <a:gd name="connsiteY2" fmla="*/ 2766633 h 2766633"/>
              <a:gd name="connsiteX3" fmla="*/ 0 w 5019330"/>
              <a:gd name="connsiteY3" fmla="*/ 2766633 h 2766633"/>
              <a:gd name="connsiteX4" fmla="*/ 0 w 5019330"/>
              <a:gd name="connsiteY4" fmla="*/ 2190747 h 2766633"/>
              <a:gd name="connsiteX5" fmla="*/ 854224 w 5019330"/>
              <a:gd name="connsiteY5" fmla="*/ 2190747 h 2766633"/>
              <a:gd name="connsiteX6" fmla="*/ 854224 w 5019330"/>
              <a:gd name="connsiteY6" fmla="*/ 1383317 h 2766633"/>
              <a:gd name="connsiteX7" fmla="*/ 0 w 5019330"/>
              <a:gd name="connsiteY7" fmla="*/ 1383317 h 2766633"/>
              <a:gd name="connsiteX8" fmla="*/ 0 w 5019330"/>
              <a:gd name="connsiteY8" fmla="*/ 1218289 h 2766633"/>
              <a:gd name="connsiteX9" fmla="*/ 1028395 w 5019330"/>
              <a:gd name="connsiteY9" fmla="*/ 1218289 h 2766633"/>
              <a:gd name="connsiteX10" fmla="*/ 1028395 w 5019330"/>
              <a:gd name="connsiteY10" fmla="*/ 220432 h 2766633"/>
              <a:gd name="connsiteX11" fmla="*/ 0 w 5019330"/>
              <a:gd name="connsiteY11" fmla="*/ 220432 h 2766633"/>
              <a:gd name="connsiteX12" fmla="*/ 0 w 5019330"/>
              <a:gd name="connsiteY12" fmla="*/ 0 h 27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9330" h="2766633">
                <a:moveTo>
                  <a:pt x="0" y="0"/>
                </a:moveTo>
                <a:lnTo>
                  <a:pt x="5019330" y="0"/>
                </a:lnTo>
                <a:lnTo>
                  <a:pt x="5019330" y="2766633"/>
                </a:lnTo>
                <a:lnTo>
                  <a:pt x="0" y="2766633"/>
                </a:lnTo>
                <a:lnTo>
                  <a:pt x="0" y="2190747"/>
                </a:lnTo>
                <a:lnTo>
                  <a:pt x="854224" y="2190747"/>
                </a:lnTo>
                <a:lnTo>
                  <a:pt x="854224" y="1383317"/>
                </a:lnTo>
                <a:lnTo>
                  <a:pt x="0" y="1383317"/>
                </a:lnTo>
                <a:lnTo>
                  <a:pt x="0" y="1218289"/>
                </a:lnTo>
                <a:lnTo>
                  <a:pt x="1028395" y="1218289"/>
                </a:lnTo>
                <a:lnTo>
                  <a:pt x="1028395" y="220432"/>
                </a:lnTo>
                <a:lnTo>
                  <a:pt x="0" y="220432"/>
                </a:lnTo>
                <a:lnTo>
                  <a:pt x="0" y="0"/>
                </a:lnTo>
                <a:close/>
              </a:path>
            </a:pathLst>
          </a:custGeom>
        </p:spPr>
      </p:pic>
      <p:grpSp>
        <p:nvGrpSpPr>
          <p:cNvPr id="22" name="组合 21">
            <a:extLst>
              <a:ext uri="{FF2B5EF4-FFF2-40B4-BE49-F238E27FC236}">
                <a16:creationId xmlns:a16="http://schemas.microsoft.com/office/drawing/2014/main" id="{F2295D71-E0F4-4CE5-A53C-E07B52A500B4}"/>
              </a:ext>
            </a:extLst>
          </p:cNvPr>
          <p:cNvGrpSpPr/>
          <p:nvPr/>
        </p:nvGrpSpPr>
        <p:grpSpPr>
          <a:xfrm>
            <a:off x="-299" y="4866756"/>
            <a:ext cx="12192000" cy="1991244"/>
            <a:chOff x="-299" y="4866756"/>
            <a:chExt cx="12192000" cy="1991244"/>
          </a:xfrm>
        </p:grpSpPr>
        <p:pic>
          <p:nvPicPr>
            <p:cNvPr id="23" name="图片 22">
              <a:extLst>
                <a:ext uri="{FF2B5EF4-FFF2-40B4-BE49-F238E27FC236}">
                  <a16:creationId xmlns:a16="http://schemas.microsoft.com/office/drawing/2014/main" id="{4895CE2D-2177-42AB-A2B3-0D8900151E7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4866756"/>
              <a:ext cx="2451384" cy="1991243"/>
            </a:xfrm>
            <a:prstGeom prst="rect">
              <a:avLst/>
            </a:prstGeom>
          </p:spPr>
        </p:pic>
        <p:pic>
          <p:nvPicPr>
            <p:cNvPr id="24" name="图片 23">
              <a:extLst>
                <a:ext uri="{FF2B5EF4-FFF2-40B4-BE49-F238E27FC236}">
                  <a16:creationId xmlns:a16="http://schemas.microsoft.com/office/drawing/2014/main" id="{74D3C704-56E4-4A35-802F-7564A3C40D8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9658350" y="4866756"/>
              <a:ext cx="2533351" cy="1991243"/>
            </a:xfrm>
            <a:prstGeom prst="rect">
              <a:avLst/>
            </a:prstGeom>
          </p:spPr>
        </p:pic>
        <p:pic>
          <p:nvPicPr>
            <p:cNvPr id="25" name="图片 24">
              <a:extLst>
                <a:ext uri="{FF2B5EF4-FFF2-40B4-BE49-F238E27FC236}">
                  <a16:creationId xmlns:a16="http://schemas.microsoft.com/office/drawing/2014/main" id="{9AA27E6D-7251-4FCD-B19F-D1A2202CBA3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99" y="5813691"/>
              <a:ext cx="12192000" cy="1044309"/>
            </a:xfrm>
            <a:prstGeom prst="rect">
              <a:avLst/>
            </a:prstGeom>
          </p:spPr>
        </p:pic>
      </p:grpSp>
      <p:pic>
        <p:nvPicPr>
          <p:cNvPr id="21" name="图片 20">
            <a:extLst>
              <a:ext uri="{FF2B5EF4-FFF2-40B4-BE49-F238E27FC236}">
                <a16:creationId xmlns:a16="http://schemas.microsoft.com/office/drawing/2014/main" id="{52A2B0B5-5044-459C-9BCC-7020CDFA1BD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58050" y="5450423"/>
            <a:ext cx="1823734" cy="1056589"/>
          </a:xfrm>
          <a:prstGeom prst="rect">
            <a:avLst/>
          </a:prstGeom>
        </p:spPr>
      </p:pic>
      <p:pic>
        <p:nvPicPr>
          <p:cNvPr id="3" name="Picture 2">
            <a:extLst>
              <a:ext uri="{FF2B5EF4-FFF2-40B4-BE49-F238E27FC236}">
                <a16:creationId xmlns:a16="http://schemas.microsoft.com/office/drawing/2014/main" id="{56B188E6-9E99-4A36-BA90-DE01F08B5306}"/>
              </a:ext>
            </a:extLst>
          </p:cNvPr>
          <p:cNvPicPr>
            <a:picLocks noChangeAspect="1"/>
          </p:cNvPicPr>
          <p:nvPr/>
        </p:nvPicPr>
        <p:blipFill rotWithShape="1">
          <a:blip r:embed="rId10"/>
          <a:srcRect l="82598" b="67198"/>
          <a:stretch/>
        </p:blipFill>
        <p:spPr>
          <a:xfrm>
            <a:off x="-448" y="293915"/>
            <a:ext cx="10006575" cy="6213098"/>
          </a:xfrm>
          <a:prstGeom prst="rect">
            <a:avLst/>
          </a:prstGeom>
        </p:spPr>
      </p:pic>
    </p:spTree>
    <p:extLst>
      <p:ext uri="{BB962C8B-B14F-4D97-AF65-F5344CB8AC3E}">
        <p14:creationId xmlns:p14="http://schemas.microsoft.com/office/powerpoint/2010/main" val="1016818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par>
                                <p:cTn id="11" presetID="10" presetClass="entr" presetSubtype="0" fill="hold" nodeType="withEffect">
                                  <p:stCondLst>
                                    <p:cond delay="75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par>
                                <p:cTn id="14" presetID="10" presetClass="entr" presetSubtype="0" fill="hold" nodeType="withEffect">
                                  <p:stCondLst>
                                    <p:cond delay="75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childTnLst>
                                </p:cTn>
                              </p:par>
                              <p:par>
                                <p:cTn id="17" presetID="10" presetClass="entr" presetSubtype="0" fill="hold" nodeType="withEffect">
                                  <p:stCondLst>
                                    <p:cond delay="75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07150BA9-9296-4909-A3F2-C46F6A92333E}"/>
              </a:ext>
            </a:extLst>
          </p:cNvPr>
          <p:cNvSpPr txBox="1"/>
          <p:nvPr/>
        </p:nvSpPr>
        <p:spPr>
          <a:xfrm>
            <a:off x="2956184" y="1360457"/>
            <a:ext cx="6273541" cy="3631763"/>
          </a:xfrm>
          <a:prstGeom prst="rect">
            <a:avLst/>
          </a:prstGeom>
          <a:solidFill>
            <a:schemeClr val="bg1">
              <a:alpha val="42000"/>
            </a:schemeClr>
          </a:solidFill>
          <a:ln w="57150">
            <a:solidFill>
              <a:schemeClr val="tx1"/>
            </a:solidFill>
            <a:prstDash val="lgDash"/>
          </a:ln>
        </p:spPr>
        <p:txBody>
          <a:bodyPr wrap="square" rtlCol="0">
            <a:spAutoFit/>
          </a:bodyPr>
          <a:lstStyle>
            <a:defPPr>
              <a:defRPr lang="zh-CN"/>
            </a:defPPr>
            <a:lvl1pPr algn="ctr">
              <a:lnSpc>
                <a:spcPct val="130000"/>
              </a:lnSpc>
              <a:defRPr sz="3200">
                <a:solidFill>
                  <a:schemeClr val="bg1"/>
                </a:solidFill>
                <a:effectLst>
                  <a:outerShdw blurRad="50800" dist="50800" dir="5400000" algn="ctr" rotWithShape="0">
                    <a:srgbClr val="3F377F"/>
                  </a:outerShdw>
                </a:effectLst>
                <a:latin typeface="思源黑体 CN Bold" panose="020B0800000000000000" pitchFamily="34" charset="-122"/>
                <a:ea typeface="思源黑体 CN Bold" panose="020B08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500" noProof="0" dirty="0">
                <a:solidFill>
                  <a:srgbClr val="0070C0"/>
                </a:solidFill>
                <a:latin typeface="SVN-Prima" panose="02040603050506020204" pitchFamily="18" charset="0"/>
              </a:rPr>
              <a:t>KHỞI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500" noProof="0" dirty="0">
                <a:solidFill>
                  <a:srgbClr val="0070C0"/>
                </a:solidFill>
                <a:latin typeface="SVN-Prima" panose="02040603050506020204" pitchFamily="18" charset="0"/>
              </a:rPr>
              <a:t>ĐỘNG</a:t>
            </a:r>
            <a:endParaRPr kumimoji="0" lang="zh-CN" altLang="en-US" sz="11500" b="0" i="0" u="none" strike="noStrike" kern="1200" cap="none" spc="0" normalizeH="0" baseline="0" noProof="0" dirty="0">
              <a:ln>
                <a:noFill/>
              </a:ln>
              <a:solidFill>
                <a:srgbClr val="0070C0"/>
              </a:solidFill>
              <a:effectLst>
                <a:outerShdw blurRad="50800" dist="50800" dir="5400000" algn="ctr" rotWithShape="0">
                  <a:srgbClr val="3F377F"/>
                </a:outerShdw>
              </a:effectLst>
              <a:uLnTx/>
              <a:uFillTx/>
              <a:latin typeface="SVN-Prima" panose="02040603050506020204" pitchFamily="18" charset="0"/>
            </a:endParaRPr>
          </a:p>
        </p:txBody>
      </p:sp>
    </p:spTree>
    <p:extLst>
      <p:ext uri="{BB962C8B-B14F-4D97-AF65-F5344CB8AC3E}">
        <p14:creationId xmlns:p14="http://schemas.microsoft.com/office/powerpoint/2010/main" val="2145873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7692"/>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reeform 3"/>
          <p:cNvSpPr/>
          <p:nvPr/>
        </p:nvSpPr>
        <p:spPr>
          <a:xfrm>
            <a:off x="8830289" y="-43430"/>
            <a:ext cx="2297129" cy="1515403"/>
          </a:xfrm>
          <a:custGeom>
            <a:avLst/>
            <a:gdLst/>
            <a:ahLst/>
            <a:cxnLst/>
            <a:rect l="l" t="t" r="r" b="b"/>
            <a:pathLst>
              <a:path w="8180997" h="4826788">
                <a:moveTo>
                  <a:pt x="0" y="0"/>
                </a:moveTo>
                <a:lnTo>
                  <a:pt x="8180997" y="0"/>
                </a:lnTo>
                <a:lnTo>
                  <a:pt x="8180997" y="4826788"/>
                </a:lnTo>
                <a:lnTo>
                  <a:pt x="0" y="4826788"/>
                </a:lnTo>
                <a:lnTo>
                  <a:pt x="0" y="0"/>
                </a:lnTo>
                <a:close/>
              </a:path>
            </a:pathLst>
          </a:custGeom>
          <a:blipFill>
            <a:blip r:embed="rId3"/>
            <a:stretch>
              <a:fillRect/>
            </a:stretch>
          </a:blipFill>
        </p:spPr>
      </p:sp>
      <p:sp>
        <p:nvSpPr>
          <p:cNvPr id="21" name="Freeform 2"/>
          <p:cNvSpPr/>
          <p:nvPr/>
        </p:nvSpPr>
        <p:spPr>
          <a:xfrm>
            <a:off x="9124550" y="973846"/>
            <a:ext cx="2745464" cy="6575961"/>
          </a:xfrm>
          <a:custGeom>
            <a:avLst/>
            <a:gdLst/>
            <a:ahLst/>
            <a:cxnLst/>
            <a:rect l="l" t="t" r="r" b="b"/>
            <a:pathLst>
              <a:path w="4118196" h="9863942">
                <a:moveTo>
                  <a:pt x="0" y="0"/>
                </a:moveTo>
                <a:lnTo>
                  <a:pt x="4118196" y="0"/>
                </a:lnTo>
                <a:lnTo>
                  <a:pt x="4118196" y="9863942"/>
                </a:lnTo>
                <a:lnTo>
                  <a:pt x="0" y="9863942"/>
                </a:lnTo>
                <a:lnTo>
                  <a:pt x="0" y="0"/>
                </a:lnTo>
                <a:close/>
              </a:path>
            </a:pathLst>
          </a:custGeom>
          <a:blipFill>
            <a:blip r:embed="rId4"/>
            <a:stretch>
              <a:fillRect/>
            </a:stretch>
          </a:blipFill>
        </p:spPr>
      </p:sp>
      <p:sp>
        <p:nvSpPr>
          <p:cNvPr id="22" name="Freeform 3"/>
          <p:cNvSpPr/>
          <p:nvPr/>
        </p:nvSpPr>
        <p:spPr>
          <a:xfrm>
            <a:off x="7830512" y="4720286"/>
            <a:ext cx="2714999" cy="2185557"/>
          </a:xfrm>
          <a:custGeom>
            <a:avLst/>
            <a:gdLst/>
            <a:ahLst/>
            <a:cxnLst/>
            <a:rect l="l" t="t" r="r" b="b"/>
            <a:pathLst>
              <a:path w="4072498" h="3278336">
                <a:moveTo>
                  <a:pt x="0" y="0"/>
                </a:moveTo>
                <a:lnTo>
                  <a:pt x="4072497" y="0"/>
                </a:lnTo>
                <a:lnTo>
                  <a:pt x="4072497" y="3278337"/>
                </a:lnTo>
                <a:lnTo>
                  <a:pt x="0" y="3278337"/>
                </a:lnTo>
                <a:lnTo>
                  <a:pt x="0" y="0"/>
                </a:lnTo>
                <a:close/>
              </a:path>
            </a:pathLst>
          </a:custGeom>
          <a:blipFill>
            <a:blip r:embed="rId5"/>
            <a:stretch>
              <a:fillRect/>
            </a:stretch>
          </a:blipFill>
        </p:spPr>
      </p:sp>
      <p:sp>
        <p:nvSpPr>
          <p:cNvPr id="23" name="Freeform 5"/>
          <p:cNvSpPr/>
          <p:nvPr/>
        </p:nvSpPr>
        <p:spPr>
          <a:xfrm>
            <a:off x="9194800" y="5170773"/>
            <a:ext cx="2765946" cy="1687227"/>
          </a:xfrm>
          <a:custGeom>
            <a:avLst/>
            <a:gdLst/>
            <a:ahLst/>
            <a:cxnLst/>
            <a:rect l="l" t="t" r="r" b="b"/>
            <a:pathLst>
              <a:path w="4148919" h="2530841">
                <a:moveTo>
                  <a:pt x="0" y="0"/>
                </a:moveTo>
                <a:lnTo>
                  <a:pt x="4148919" y="0"/>
                </a:lnTo>
                <a:lnTo>
                  <a:pt x="4148919" y="2530840"/>
                </a:lnTo>
                <a:lnTo>
                  <a:pt x="0" y="2530840"/>
                </a:lnTo>
                <a:lnTo>
                  <a:pt x="0" y="0"/>
                </a:lnTo>
                <a:close/>
              </a:path>
            </a:pathLst>
          </a:custGeom>
          <a:blipFill>
            <a:blip r:embed="rId6"/>
            <a:stretch>
              <a:fillRect/>
            </a:stretch>
          </a:blipFill>
        </p:spPr>
      </p:sp>
      <p:sp>
        <p:nvSpPr>
          <p:cNvPr id="24" name="Freeform 7"/>
          <p:cNvSpPr/>
          <p:nvPr/>
        </p:nvSpPr>
        <p:spPr>
          <a:xfrm flipH="1">
            <a:off x="10911162" y="5660199"/>
            <a:ext cx="1997273" cy="1218336"/>
          </a:xfrm>
          <a:custGeom>
            <a:avLst/>
            <a:gdLst/>
            <a:ahLst/>
            <a:cxnLst/>
            <a:rect l="l" t="t" r="r" b="b"/>
            <a:pathLst>
              <a:path w="2995909" h="1827504">
                <a:moveTo>
                  <a:pt x="2995909" y="0"/>
                </a:moveTo>
                <a:lnTo>
                  <a:pt x="0" y="0"/>
                </a:lnTo>
                <a:lnTo>
                  <a:pt x="0" y="1827505"/>
                </a:lnTo>
                <a:lnTo>
                  <a:pt x="2995909" y="1827505"/>
                </a:lnTo>
                <a:lnTo>
                  <a:pt x="2995909" y="0"/>
                </a:lnTo>
                <a:close/>
              </a:path>
            </a:pathLst>
          </a:custGeom>
          <a:blipFill>
            <a:blip r:embed="rId6"/>
            <a:stretch>
              <a:fillRect/>
            </a:stretch>
          </a:blipFill>
        </p:spPr>
      </p:sp>
      <p:sp>
        <p:nvSpPr>
          <p:cNvPr id="2" name="Rectangle 1"/>
          <p:cNvSpPr/>
          <p:nvPr/>
        </p:nvSpPr>
        <p:spPr>
          <a:xfrm>
            <a:off x="879505" y="1180856"/>
            <a:ext cx="8154313" cy="3539430"/>
          </a:xfrm>
          <a:prstGeom prst="rect">
            <a:avLst/>
          </a:prstGeom>
          <a:solidFill>
            <a:schemeClr val="bg1"/>
          </a:solidFill>
          <a:ln w="38100">
            <a:solidFill>
              <a:schemeClr val="tx1"/>
            </a:solidFill>
          </a:ln>
        </p:spPr>
        <p:txBody>
          <a:bodyPr wrap="square">
            <a:spAutoFit/>
          </a:bodyPr>
          <a:lstStyle/>
          <a:p>
            <a:pPr algn="just" defTabSz="609630"/>
            <a:r>
              <a:rPr lang="en-US" sz="2800" i="1" dirty="0" err="1">
                <a:latin typeface="Cambria" panose="02040503050406030204" pitchFamily="18" charset="0"/>
                <a:ea typeface="Cambria" panose="02040503050406030204" pitchFamily="18" charset="0"/>
              </a:rPr>
              <a:t>Cả</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lớp</a:t>
            </a:r>
            <a:r>
              <a:rPr lang="en-US" sz="2800" i="1" dirty="0">
                <a:latin typeface="Cambria" panose="02040503050406030204" pitchFamily="18" charset="0"/>
                <a:ea typeface="Cambria" panose="02040503050406030204" pitchFamily="18" charset="0"/>
              </a:rPr>
              <a:t> chia </a:t>
            </a:r>
            <a:r>
              <a:rPr lang="en-US" sz="2800" i="1" dirty="0" err="1">
                <a:latin typeface="Cambria" panose="02040503050406030204" pitchFamily="18" charset="0"/>
                <a:ea typeface="Cambria" panose="02040503050406030204" pitchFamily="18" charset="0"/>
              </a:rPr>
              <a:t>thành</a:t>
            </a:r>
            <a:r>
              <a:rPr lang="en-US" sz="2800" i="1" dirty="0">
                <a:latin typeface="Cambria" panose="02040503050406030204" pitchFamily="18" charset="0"/>
                <a:ea typeface="Cambria" panose="02040503050406030204" pitchFamily="18" charset="0"/>
              </a:rPr>
              <a:t> 2 </a:t>
            </a:r>
            <a:r>
              <a:rPr lang="en-US" sz="2800" i="1" dirty="0" err="1">
                <a:latin typeface="Cambria" panose="02040503050406030204" pitchFamily="18" charset="0"/>
                <a:ea typeface="Cambria" panose="02040503050406030204" pitchFamily="18" charset="0"/>
              </a:rPr>
              <a:t>nhóm</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Nhóm</a:t>
            </a:r>
            <a:r>
              <a:rPr lang="en-US" sz="2800" i="1" dirty="0">
                <a:latin typeface="Cambria" panose="02040503050406030204" pitchFamily="18" charset="0"/>
                <a:ea typeface="Cambria" panose="02040503050406030204" pitchFamily="18" charset="0"/>
              </a:rPr>
              <a:t> 1 (</a:t>
            </a:r>
            <a:r>
              <a:rPr lang="en-US" sz="2800" i="1" dirty="0" err="1">
                <a:latin typeface="Cambria" panose="02040503050406030204" pitchFamily="18" charset="0"/>
                <a:ea typeface="Cambria" panose="02040503050406030204" pitchFamily="18" charset="0"/>
              </a:rPr>
              <a:t>màu</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đỏ</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và</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Nhóm</a:t>
            </a:r>
            <a:r>
              <a:rPr lang="en-US" sz="2800" i="1" dirty="0">
                <a:latin typeface="Cambria" panose="02040503050406030204" pitchFamily="18" charset="0"/>
                <a:ea typeface="Cambria" panose="02040503050406030204" pitchFamily="18" charset="0"/>
              </a:rPr>
              <a:t> 2 (</a:t>
            </a:r>
            <a:r>
              <a:rPr lang="en-US" sz="2800" i="1" dirty="0" err="1">
                <a:latin typeface="Cambria" panose="02040503050406030204" pitchFamily="18" charset="0"/>
                <a:ea typeface="Cambria" panose="02040503050406030204" pitchFamily="18" charset="0"/>
              </a:rPr>
              <a:t>màu</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xanh</a:t>
            </a:r>
            <a:r>
              <a:rPr lang="en-US" sz="2800" i="1" dirty="0">
                <a:latin typeface="Cambria" panose="02040503050406030204" pitchFamily="18" charset="0"/>
                <a:ea typeface="Cambria" panose="02040503050406030204" pitchFamily="18" charset="0"/>
              </a:rPr>
              <a:t>)</a:t>
            </a:r>
          </a:p>
          <a:p>
            <a:pPr algn="just" defTabSz="609630"/>
            <a:r>
              <a:rPr lang="en-US" sz="2800" b="1" i="1" dirty="0" err="1">
                <a:latin typeface="Cambria" panose="02040503050406030204" pitchFamily="18" charset="0"/>
                <a:ea typeface="Cambria" panose="02040503050406030204" pitchFamily="18" charset="0"/>
              </a:rPr>
              <a:t>Luật</a:t>
            </a:r>
            <a:r>
              <a:rPr lang="en-US" sz="2800" b="1" i="1" dirty="0">
                <a:latin typeface="Cambria" panose="02040503050406030204" pitchFamily="18" charset="0"/>
                <a:ea typeface="Cambria" panose="02040503050406030204" pitchFamily="18" charset="0"/>
              </a:rPr>
              <a:t> </a:t>
            </a:r>
            <a:r>
              <a:rPr lang="en-US" sz="2800" b="1" i="1" dirty="0" err="1">
                <a:latin typeface="Cambria" panose="02040503050406030204" pitchFamily="18" charset="0"/>
                <a:ea typeface="Cambria" panose="02040503050406030204" pitchFamily="18" charset="0"/>
              </a:rPr>
              <a:t>chơi</a:t>
            </a:r>
            <a:r>
              <a:rPr lang="en-US" sz="2800" b="1" i="1" dirty="0">
                <a:latin typeface="Cambria" panose="02040503050406030204" pitchFamily="18" charset="0"/>
                <a:ea typeface="Cambria" panose="02040503050406030204" pitchFamily="18" charset="0"/>
              </a:rPr>
              <a:t>:</a:t>
            </a:r>
          </a:p>
          <a:p>
            <a:pPr marL="1028700" lvl="1" indent="-571500" algn="just" defTabSz="609630">
              <a:buFont typeface="Arial" panose="020B0604020202020204" pitchFamily="34" charset="0"/>
              <a:buChar char="•"/>
            </a:pPr>
            <a:r>
              <a:rPr lang="en-US" sz="2800" i="1" dirty="0" err="1">
                <a:latin typeface="Cambria" panose="02040503050406030204" pitchFamily="18" charset="0"/>
                <a:ea typeface="Cambria" panose="02040503050406030204" pitchFamily="18" charset="0"/>
              </a:rPr>
              <a:t>Lắng</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nghe</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cô</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giáo</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đọc</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bài</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thơ</a:t>
            </a:r>
            <a:r>
              <a:rPr lang="en-US" sz="2800" i="1" dirty="0">
                <a:latin typeface="Cambria" panose="02040503050406030204" pitchFamily="18" charset="0"/>
                <a:ea typeface="Cambria" panose="02040503050406030204" pitchFamily="18" charset="0"/>
              </a:rPr>
              <a:t>.</a:t>
            </a:r>
          </a:p>
          <a:p>
            <a:pPr marL="1028700" lvl="1" indent="-571500" algn="just" defTabSz="609630">
              <a:buFont typeface="Arial" panose="020B0604020202020204" pitchFamily="34" charset="0"/>
              <a:buChar char="•"/>
            </a:pPr>
            <a:r>
              <a:rPr lang="en-US" sz="2800" i="1" dirty="0" err="1">
                <a:latin typeface="Cambria" panose="02040503050406030204" pitchFamily="18" charset="0"/>
                <a:ea typeface="Cambria" panose="02040503050406030204" pitchFamily="18" charset="0"/>
              </a:rPr>
              <a:t>Học</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sinh</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lắng</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nghe</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bài</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thơ</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và</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ghi</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nhớ</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những</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đặc</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điểm</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của</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từng</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sự</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vật</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được</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nhắc</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đến</a:t>
            </a:r>
            <a:r>
              <a:rPr lang="en-US" sz="2800" i="1" dirty="0">
                <a:latin typeface="Cambria" panose="02040503050406030204" pitchFamily="18" charset="0"/>
                <a:ea typeface="Cambria" panose="02040503050406030204" pitchFamily="18" charset="0"/>
              </a:rPr>
              <a:t>.</a:t>
            </a:r>
          </a:p>
          <a:p>
            <a:pPr marL="1028700" lvl="1" indent="-571500" algn="just" defTabSz="609630">
              <a:buFont typeface="Arial" panose="020B0604020202020204" pitchFamily="34" charset="0"/>
              <a:buChar char="•"/>
            </a:pPr>
            <a:r>
              <a:rPr lang="en-US" sz="2800" i="1" dirty="0" err="1">
                <a:latin typeface="Cambria" panose="02040503050406030204" pitchFamily="18" charset="0"/>
                <a:ea typeface="Cambria" panose="02040503050406030204" pitchFamily="18" charset="0"/>
              </a:rPr>
              <a:t>Hoàn</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thành</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phiếu</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nhóm</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điền</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những</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đặc</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điểm</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tương</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ứng</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với</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sự</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vật</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vào</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chỗ</a:t>
            </a:r>
            <a:r>
              <a:rPr lang="en-US" sz="2800" i="1" dirty="0">
                <a:latin typeface="Cambria" panose="02040503050406030204" pitchFamily="18" charset="0"/>
                <a:ea typeface="Cambria" panose="02040503050406030204" pitchFamily="18" charset="0"/>
              </a:rPr>
              <a:t> </a:t>
            </a:r>
            <a:r>
              <a:rPr lang="en-US" sz="2800" i="1" dirty="0" err="1">
                <a:latin typeface="Cambria" panose="02040503050406030204" pitchFamily="18" charset="0"/>
                <a:ea typeface="Cambria" panose="02040503050406030204" pitchFamily="18" charset="0"/>
              </a:rPr>
              <a:t>trống</a:t>
            </a:r>
            <a:r>
              <a:rPr lang="en-US" sz="2800" i="1" dirty="0">
                <a:latin typeface="Cambria" panose="02040503050406030204" pitchFamily="18" charset="0"/>
                <a:ea typeface="Cambria" panose="02040503050406030204" pitchFamily="18" charset="0"/>
              </a:rPr>
              <a:t>.</a:t>
            </a:r>
          </a:p>
        </p:txBody>
      </p:sp>
      <p:sp>
        <p:nvSpPr>
          <p:cNvPr id="14" name="Freeform 8"/>
          <p:cNvSpPr/>
          <p:nvPr/>
        </p:nvSpPr>
        <p:spPr>
          <a:xfrm flipH="1">
            <a:off x="8996208" y="4720286"/>
            <a:ext cx="2351895" cy="2089679"/>
          </a:xfrm>
          <a:custGeom>
            <a:avLst/>
            <a:gdLst/>
            <a:ahLst/>
            <a:cxnLst/>
            <a:rect l="l" t="t" r="r" b="b"/>
            <a:pathLst>
              <a:path w="9055956" h="8229600">
                <a:moveTo>
                  <a:pt x="0" y="0"/>
                </a:moveTo>
                <a:lnTo>
                  <a:pt x="9055956" y="0"/>
                </a:lnTo>
                <a:lnTo>
                  <a:pt x="9055956" y="8229600"/>
                </a:lnTo>
                <a:lnTo>
                  <a:pt x="0" y="8229600"/>
                </a:lnTo>
                <a:lnTo>
                  <a:pt x="0" y="0"/>
                </a:lnTo>
                <a:close/>
              </a:path>
            </a:pathLst>
          </a:custGeom>
          <a:blipFill>
            <a:blip r:embed="rId7"/>
            <a:stretch>
              <a:fillRect/>
            </a:stretch>
          </a:blipFill>
        </p:spPr>
      </p:sp>
      <p:sp>
        <p:nvSpPr>
          <p:cNvPr id="16" name="Freeform 7"/>
          <p:cNvSpPr/>
          <p:nvPr/>
        </p:nvSpPr>
        <p:spPr>
          <a:xfrm flipH="1">
            <a:off x="1655309" y="5709774"/>
            <a:ext cx="1997273" cy="1218336"/>
          </a:xfrm>
          <a:custGeom>
            <a:avLst/>
            <a:gdLst/>
            <a:ahLst/>
            <a:cxnLst/>
            <a:rect l="l" t="t" r="r" b="b"/>
            <a:pathLst>
              <a:path w="2995909" h="1827504">
                <a:moveTo>
                  <a:pt x="2995909" y="0"/>
                </a:moveTo>
                <a:lnTo>
                  <a:pt x="0" y="0"/>
                </a:lnTo>
                <a:lnTo>
                  <a:pt x="0" y="1827505"/>
                </a:lnTo>
                <a:lnTo>
                  <a:pt x="2995909" y="1827505"/>
                </a:lnTo>
                <a:lnTo>
                  <a:pt x="2995909" y="0"/>
                </a:lnTo>
                <a:close/>
              </a:path>
            </a:pathLst>
          </a:custGeom>
          <a:blipFill>
            <a:blip r:embed="rId6"/>
            <a:stretch>
              <a:fillRect/>
            </a:stretch>
          </a:blipFill>
        </p:spPr>
      </p:sp>
      <p:sp>
        <p:nvSpPr>
          <p:cNvPr id="17" name="Freeform 7"/>
          <p:cNvSpPr/>
          <p:nvPr/>
        </p:nvSpPr>
        <p:spPr>
          <a:xfrm flipH="1">
            <a:off x="6589789" y="5660199"/>
            <a:ext cx="1997273" cy="1218336"/>
          </a:xfrm>
          <a:custGeom>
            <a:avLst/>
            <a:gdLst/>
            <a:ahLst/>
            <a:cxnLst/>
            <a:rect l="l" t="t" r="r" b="b"/>
            <a:pathLst>
              <a:path w="2995909" h="1827504">
                <a:moveTo>
                  <a:pt x="2995909" y="0"/>
                </a:moveTo>
                <a:lnTo>
                  <a:pt x="0" y="0"/>
                </a:lnTo>
                <a:lnTo>
                  <a:pt x="0" y="1827505"/>
                </a:lnTo>
                <a:lnTo>
                  <a:pt x="2995909" y="1827505"/>
                </a:lnTo>
                <a:lnTo>
                  <a:pt x="2995909" y="0"/>
                </a:lnTo>
                <a:close/>
              </a:path>
            </a:pathLst>
          </a:custGeom>
          <a:blipFill>
            <a:blip r:embed="rId6"/>
            <a:stretch>
              <a:fillRect/>
            </a:stretch>
          </a:blipFill>
        </p:spPr>
      </p:sp>
      <p:sp>
        <p:nvSpPr>
          <p:cNvPr id="4" name="TextBox 3"/>
          <p:cNvSpPr txBox="1"/>
          <p:nvPr/>
        </p:nvSpPr>
        <p:spPr>
          <a:xfrm>
            <a:off x="4756556" y="5368695"/>
            <a:ext cx="4035079" cy="1015663"/>
          </a:xfrm>
          <a:prstGeom prst="rect">
            <a:avLst/>
          </a:prstGeom>
        </p:spPr>
        <p:style>
          <a:lnRef idx="3">
            <a:schemeClr val="lt1"/>
          </a:lnRef>
          <a:fillRef idx="1">
            <a:schemeClr val="accent4"/>
          </a:fillRef>
          <a:effectRef idx="1">
            <a:schemeClr val="accent4"/>
          </a:effectRef>
          <a:fontRef idx="minor">
            <a:schemeClr val="lt1"/>
          </a:fontRef>
        </p:style>
        <p:txBody>
          <a:bodyPr wrap="none" rtlCol="0">
            <a:spAutoFit/>
          </a:bodyPr>
          <a:lstStyle/>
          <a:p>
            <a:r>
              <a:rPr lang="en-US" sz="6000" dirty="0" err="1">
                <a:latin typeface="SVN-Good Dog" panose="02040603050506020204" pitchFamily="18" charset="0"/>
              </a:rPr>
              <a:t>Trò</a:t>
            </a:r>
            <a:r>
              <a:rPr lang="en-US" sz="6000" dirty="0">
                <a:latin typeface="SVN-Good Dog" panose="02040603050506020204" pitchFamily="18" charset="0"/>
              </a:rPr>
              <a:t> </a:t>
            </a:r>
            <a:r>
              <a:rPr lang="en-US" sz="6000" dirty="0" err="1">
                <a:latin typeface="SVN-Good Dog" panose="02040603050506020204" pitchFamily="18" charset="0"/>
              </a:rPr>
              <a:t>chơi</a:t>
            </a:r>
            <a:r>
              <a:rPr lang="en-US" sz="6000" dirty="0">
                <a:latin typeface="SVN-Good Dog" panose="02040603050506020204" pitchFamily="18" charset="0"/>
              </a:rPr>
              <a:t>: </a:t>
            </a:r>
            <a:r>
              <a:rPr lang="en-US" sz="6000" dirty="0" err="1">
                <a:latin typeface="SVN-Good Dog" panose="02040603050506020204" pitchFamily="18" charset="0"/>
              </a:rPr>
              <a:t>Nối</a:t>
            </a:r>
            <a:r>
              <a:rPr lang="en-US" sz="6000" dirty="0">
                <a:latin typeface="SVN-Good Dog" panose="02040603050506020204" pitchFamily="18" charset="0"/>
              </a:rPr>
              <a:t> </a:t>
            </a:r>
            <a:r>
              <a:rPr lang="en-US" sz="6000" dirty="0" err="1">
                <a:latin typeface="SVN-Good Dog" panose="02040603050506020204" pitchFamily="18" charset="0"/>
              </a:rPr>
              <a:t>tiếp</a:t>
            </a:r>
            <a:endParaRPr lang="en-US" sz="6000" dirty="0">
              <a:latin typeface="SVN-Good Dog" panose="02040603050506020204" pitchFamily="18" charset="0"/>
            </a:endParaRPr>
          </a:p>
        </p:txBody>
      </p:sp>
    </p:spTree>
    <p:extLst>
      <p:ext uri="{BB962C8B-B14F-4D97-AF65-F5344CB8AC3E}">
        <p14:creationId xmlns:p14="http://schemas.microsoft.com/office/powerpoint/2010/main" val="25449753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DE0F4"/>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0"/>
            <a:ext cx="12192002" cy="6858000"/>
          </a:xfrm>
          <a:prstGeom prst="rect">
            <a:avLst/>
          </a:prstGeom>
        </p:spPr>
      </p:pic>
      <p:sp>
        <p:nvSpPr>
          <p:cNvPr id="7" name="Rounded Rectangle 6"/>
          <p:cNvSpPr/>
          <p:nvPr/>
        </p:nvSpPr>
        <p:spPr>
          <a:xfrm>
            <a:off x="624840" y="310563"/>
            <a:ext cx="10911840" cy="6181678"/>
          </a:xfrm>
          <a:prstGeom prst="roundRect">
            <a:avLst>
              <a:gd name="adj" fmla="val 7052"/>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8976" y="310563"/>
            <a:ext cx="9927704" cy="9694962"/>
          </a:xfrm>
          <a:prstGeom prst="rect">
            <a:avLst/>
          </a:prstGeom>
        </p:spPr>
        <p:txBody>
          <a:bodyPr wrap="square" numCol="2">
            <a:spAutoFit/>
          </a:bodyPr>
          <a:lstStyle/>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Gà trống khoe </a:t>
            </a:r>
            <a:r>
              <a:rPr lang="en-US" sz="2800" i="1"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gáy</a:t>
            </a:r>
            <a:r>
              <a:rPr lang="en-US"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sz="2800" i="1"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giỏi</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“Ò ó ò ó o…”</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Mèo mun khoe vuốt sắc</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Họ nhà chuột ngồi lo!</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Gầu trắng khoe ngủ giỏi</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Cho mùa đông qua nhanh!</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Hạt mầm khoe mau lớn</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Cho cuộc đời mãi xanh…</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Chó khoe canh nhà giỏi</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“Gầu gấu gầu gấu gâu!”</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Lạc đà </a:t>
            </a:r>
            <a:r>
              <a:rPr lang="en-US" sz="2800" i="1"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siêu</a:t>
            </a: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 chịu khát</a:t>
            </a:r>
            <a:r>
              <a:rPr lang="en-US"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endParaRPr lang="en-US" sz="2800" dirty="0">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r>
              <a:rPr lang="vi-VN"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Đi trong cát rất lâu…</a:t>
            </a:r>
            <a:endParaRPr lang="en-US"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a:spcAft>
                <a:spcPts val="0"/>
              </a:spcAft>
            </a:pPr>
            <a:endParaRPr lang="en-US" sz="28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r>
              <a:rPr lang="vi-VN" sz="2800" i="1" dirty="0">
                <a:latin typeface="Cambria" panose="02040503050406030204" pitchFamily="18" charset="0"/>
                <a:ea typeface="Cambria" panose="02040503050406030204" pitchFamily="18" charset="0"/>
              </a:rPr>
              <a:t>Chuột túi khoe nhảy khỏe</a:t>
            </a:r>
            <a:endParaRPr lang="en-US" sz="2800" dirty="0">
              <a:latin typeface="Cambria" panose="02040503050406030204" pitchFamily="18" charset="0"/>
              <a:ea typeface="Cambria" panose="02040503050406030204" pitchFamily="18" charset="0"/>
            </a:endParaRPr>
          </a:p>
          <a:p>
            <a:r>
              <a:rPr lang="vi-VN" sz="2800" i="1" dirty="0">
                <a:latin typeface="Cambria" panose="02040503050406030204" pitchFamily="18" charset="0"/>
                <a:ea typeface="Cambria" panose="02040503050406030204" pitchFamily="18" charset="0"/>
              </a:rPr>
              <a:t>Hươu cao cổ nhìn xa</a:t>
            </a:r>
            <a:endParaRPr lang="en-US" sz="2800" dirty="0">
              <a:latin typeface="Cambria" panose="02040503050406030204" pitchFamily="18" charset="0"/>
              <a:ea typeface="Cambria" panose="02040503050406030204" pitchFamily="18" charset="0"/>
            </a:endParaRPr>
          </a:p>
          <a:p>
            <a:r>
              <a:rPr lang="vi-VN" sz="2800" i="1" dirty="0">
                <a:latin typeface="Cambria" panose="02040503050406030204" pitchFamily="18" charset="0"/>
                <a:ea typeface="Cambria" panose="02040503050406030204" pitchFamily="18" charset="0"/>
              </a:rPr>
              <a:t>Phù thủy khoe bùa chú</a:t>
            </a:r>
            <a:endParaRPr lang="en-US" sz="2800" dirty="0">
              <a:latin typeface="Cambria" panose="02040503050406030204" pitchFamily="18" charset="0"/>
              <a:ea typeface="Cambria" panose="02040503050406030204" pitchFamily="18" charset="0"/>
            </a:endParaRPr>
          </a:p>
          <a:p>
            <a:r>
              <a:rPr lang="vi-VN" sz="2800" i="1" dirty="0">
                <a:latin typeface="Cambria" panose="02040503050406030204" pitchFamily="18" charset="0"/>
                <a:ea typeface="Cambria" panose="02040503050406030204" pitchFamily="18" charset="0"/>
              </a:rPr>
              <a:t>Chẳng bao giờ sợ ma!</a:t>
            </a:r>
            <a:endParaRPr lang="en-US" sz="2800" dirty="0">
              <a:latin typeface="Cambria" panose="02040503050406030204" pitchFamily="18" charset="0"/>
              <a:ea typeface="Cambria" panose="02040503050406030204" pitchFamily="18" charset="0"/>
            </a:endParaRPr>
          </a:p>
          <a:p>
            <a:r>
              <a:rPr lang="vi-VN" sz="2800" i="1" dirty="0">
                <a:latin typeface="Cambria" panose="02040503050406030204" pitchFamily="18" charset="0"/>
                <a:ea typeface="Cambria" panose="02040503050406030204" pitchFamily="18" charset="0"/>
              </a:rPr>
              <a:t> </a:t>
            </a:r>
            <a:endParaRPr lang="en-US" sz="2800" dirty="0">
              <a:latin typeface="Cambria" panose="02040503050406030204" pitchFamily="18" charset="0"/>
              <a:ea typeface="Cambria" panose="02040503050406030204" pitchFamily="18" charset="0"/>
            </a:endParaRPr>
          </a:p>
          <a:p>
            <a:r>
              <a:rPr lang="vi-VN" sz="2800" i="1" dirty="0">
                <a:latin typeface="Cambria" panose="02040503050406030204" pitchFamily="18" charset="0"/>
                <a:ea typeface="Cambria" panose="02040503050406030204" pitchFamily="18" charset="0"/>
              </a:rPr>
              <a:t>Còn em biết rửa bát?</a:t>
            </a:r>
            <a:endParaRPr lang="en-US" sz="2800" dirty="0">
              <a:latin typeface="Cambria" panose="02040503050406030204" pitchFamily="18" charset="0"/>
              <a:ea typeface="Cambria" panose="02040503050406030204" pitchFamily="18" charset="0"/>
            </a:endParaRPr>
          </a:p>
          <a:p>
            <a:r>
              <a:rPr lang="vi-VN" sz="2800" i="1" dirty="0">
                <a:latin typeface="Cambria" panose="02040503050406030204" pitchFamily="18" charset="0"/>
                <a:ea typeface="Cambria" panose="02040503050406030204" pitchFamily="18" charset="0"/>
              </a:rPr>
              <a:t>Hay làm toán rất tài?</a:t>
            </a:r>
            <a:endParaRPr lang="en-US" sz="2800" dirty="0">
              <a:latin typeface="Cambria" panose="02040503050406030204" pitchFamily="18" charset="0"/>
              <a:ea typeface="Cambria" panose="02040503050406030204" pitchFamily="18" charset="0"/>
            </a:endParaRPr>
          </a:p>
          <a:p>
            <a:r>
              <a:rPr lang="vi-VN" sz="2800" i="1" dirty="0">
                <a:latin typeface="Cambria" panose="02040503050406030204" pitchFamily="18" charset="0"/>
                <a:ea typeface="Cambria" panose="02040503050406030204" pitchFamily="18" charset="0"/>
              </a:rPr>
              <a:t>Khi đi chợ cùng mẹ</a:t>
            </a:r>
            <a:endParaRPr lang="en-US" sz="2800" dirty="0">
              <a:latin typeface="Cambria" panose="02040503050406030204" pitchFamily="18" charset="0"/>
              <a:ea typeface="Cambria" panose="02040503050406030204" pitchFamily="18" charset="0"/>
            </a:endParaRPr>
          </a:p>
          <a:p>
            <a:r>
              <a:rPr lang="vi-VN" sz="2800" i="1" dirty="0">
                <a:latin typeface="Cambria" panose="02040503050406030204" pitchFamily="18" charset="0"/>
                <a:ea typeface="Cambria" panose="02040503050406030204" pitchFamily="18" charset="0"/>
              </a:rPr>
              <a:t>Chẳng bao giờ tính sai?</a:t>
            </a:r>
            <a:endParaRPr lang="en-US" sz="2800" dirty="0">
              <a:latin typeface="Cambria" panose="02040503050406030204" pitchFamily="18" charset="0"/>
              <a:ea typeface="Cambria" panose="02040503050406030204" pitchFamily="18" charset="0"/>
            </a:endParaRPr>
          </a:p>
          <a:p>
            <a:r>
              <a:rPr lang="en-US" sz="2800" i="1" dirty="0">
                <a:latin typeface="Cambria" panose="02040503050406030204" pitchFamily="18" charset="0"/>
                <a:ea typeface="Cambria" panose="02040503050406030204" pitchFamily="18" charset="0"/>
              </a:rPr>
              <a:t>                      </a:t>
            </a:r>
          </a:p>
          <a:p>
            <a:r>
              <a:rPr lang="en-US" sz="2800" i="1" dirty="0">
                <a:solidFill>
                  <a:srgbClr val="C00000"/>
                </a:solidFill>
                <a:latin typeface="Cambria" panose="02040503050406030204" pitchFamily="18" charset="0"/>
                <a:ea typeface="Cambria" panose="02040503050406030204" pitchFamily="18" charset="0"/>
              </a:rPr>
              <a:t>          </a:t>
            </a:r>
            <a:r>
              <a:rPr lang="vi-VN" sz="2800" i="1" dirty="0">
                <a:solidFill>
                  <a:srgbClr val="C00000"/>
                </a:solidFill>
                <a:latin typeface="Cambria" panose="02040503050406030204" pitchFamily="18" charset="0"/>
                <a:ea typeface="Cambria" panose="02040503050406030204" pitchFamily="18" charset="0"/>
              </a:rPr>
              <a:t>Thụy Anh</a:t>
            </a:r>
            <a:endParaRPr lang="en-US" sz="2800" dirty="0">
              <a:solidFill>
                <a:srgbClr val="C00000"/>
              </a:solidFill>
              <a:latin typeface="Cambria" panose="02040503050406030204" pitchFamily="18" charset="0"/>
              <a:ea typeface="Cambria" panose="02040503050406030204" pitchFamily="18" charset="0"/>
            </a:endParaRPr>
          </a:p>
          <a:p>
            <a:pPr>
              <a:spcAft>
                <a:spcPts val="0"/>
              </a:spcAft>
            </a:pP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06712" y="4949522"/>
            <a:ext cx="2514104" cy="1853282"/>
          </a:xfrm>
          <a:prstGeom prst="rect">
            <a:avLst/>
          </a:prstGeom>
        </p:spPr>
      </p:pic>
      <p:sp>
        <p:nvSpPr>
          <p:cNvPr id="9" name="Rounded Rectangle 8"/>
          <p:cNvSpPr/>
          <p:nvPr/>
        </p:nvSpPr>
        <p:spPr>
          <a:xfrm>
            <a:off x="10698232" y="3855719"/>
            <a:ext cx="1493768" cy="1148999"/>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err="1">
                <a:latin typeface="SVN-SAF" panose="02040603050506020204" pitchFamily="18" charset="0"/>
                <a:ea typeface="Cambria" panose="02040503050406030204" pitchFamily="18" charset="0"/>
              </a:rPr>
              <a:t>Lắng</a:t>
            </a:r>
            <a:r>
              <a:rPr lang="en-US" sz="2800" dirty="0">
                <a:latin typeface="SVN-SAF" panose="02040603050506020204" pitchFamily="18" charset="0"/>
                <a:ea typeface="Cambria" panose="02040503050406030204" pitchFamily="18" charset="0"/>
              </a:rPr>
              <a:t> </a:t>
            </a:r>
            <a:r>
              <a:rPr lang="en-US" sz="2800" dirty="0" err="1">
                <a:latin typeface="SVN-SAF" panose="02040603050506020204" pitchFamily="18" charset="0"/>
                <a:ea typeface="Cambria" panose="02040503050406030204" pitchFamily="18" charset="0"/>
              </a:rPr>
              <a:t>nghe</a:t>
            </a:r>
            <a:endParaRPr lang="en-US" sz="2800" dirty="0">
              <a:latin typeface="SVN-SAF" panose="02040603050506020204" pitchFamily="18" charset="0"/>
              <a:ea typeface="Cambria" panose="02040503050406030204" pitchFamily="18" charset="0"/>
            </a:endParaRPr>
          </a:p>
        </p:txBody>
      </p:sp>
      <p:sp>
        <p:nvSpPr>
          <p:cNvPr id="10" name="Rounded Rectangle 9"/>
          <p:cNvSpPr/>
          <p:nvPr/>
        </p:nvSpPr>
        <p:spPr>
          <a:xfrm>
            <a:off x="3840480" y="396240"/>
            <a:ext cx="1386840" cy="3962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6" name="Rounded Rectangle 25"/>
          <p:cNvSpPr/>
          <p:nvPr/>
        </p:nvSpPr>
        <p:spPr>
          <a:xfrm>
            <a:off x="3916680" y="1249680"/>
            <a:ext cx="1386840" cy="39624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7" name="Rounded Rectangle 26"/>
          <p:cNvSpPr/>
          <p:nvPr/>
        </p:nvSpPr>
        <p:spPr>
          <a:xfrm>
            <a:off x="4069080" y="2508837"/>
            <a:ext cx="1386840" cy="3962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8" name="Rounded Rectangle 27"/>
          <p:cNvSpPr/>
          <p:nvPr/>
        </p:nvSpPr>
        <p:spPr>
          <a:xfrm>
            <a:off x="3916680" y="3371754"/>
            <a:ext cx="1386840" cy="39624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9" name="Rounded Rectangle 28"/>
          <p:cNvSpPr/>
          <p:nvPr/>
        </p:nvSpPr>
        <p:spPr>
          <a:xfrm>
            <a:off x="3147060" y="4654198"/>
            <a:ext cx="2080260" cy="3962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0" name="Rounded Rectangle 29"/>
          <p:cNvSpPr/>
          <p:nvPr/>
        </p:nvSpPr>
        <p:spPr>
          <a:xfrm>
            <a:off x="2754630" y="5517115"/>
            <a:ext cx="2080260" cy="39624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1" name="Rounded Rectangle 30"/>
          <p:cNvSpPr/>
          <p:nvPr/>
        </p:nvSpPr>
        <p:spPr>
          <a:xfrm>
            <a:off x="8766810" y="1234440"/>
            <a:ext cx="1581150" cy="3962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2" name="Rounded Rectangle 31"/>
          <p:cNvSpPr/>
          <p:nvPr/>
        </p:nvSpPr>
        <p:spPr>
          <a:xfrm>
            <a:off x="8766810" y="2078521"/>
            <a:ext cx="1581150" cy="3962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3" name="Rounded Rectangle 32"/>
          <p:cNvSpPr/>
          <p:nvPr/>
        </p:nvSpPr>
        <p:spPr>
          <a:xfrm>
            <a:off x="8522970" y="1666328"/>
            <a:ext cx="1581150" cy="39624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4" name="Rounded Rectangle 33"/>
          <p:cNvSpPr/>
          <p:nvPr/>
        </p:nvSpPr>
        <p:spPr>
          <a:xfrm>
            <a:off x="7747634" y="3371754"/>
            <a:ext cx="1945005" cy="39624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5" name="Rounded Rectangle 34"/>
          <p:cNvSpPr/>
          <p:nvPr/>
        </p:nvSpPr>
        <p:spPr>
          <a:xfrm>
            <a:off x="7254241" y="3802188"/>
            <a:ext cx="1283970" cy="40405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68945" y="4911020"/>
            <a:ext cx="2987463" cy="2038655"/>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20073" y="4277181"/>
            <a:ext cx="2371927" cy="2418436"/>
          </a:xfrm>
          <a:prstGeom prst="rect">
            <a:avLst/>
          </a:prstGeom>
        </p:spPr>
      </p:pic>
    </p:spTree>
    <p:extLst>
      <p:ext uri="{BB962C8B-B14F-4D97-AF65-F5344CB8AC3E}">
        <p14:creationId xmlns:p14="http://schemas.microsoft.com/office/powerpoint/2010/main" val="92591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push.wav"/>
                                        </p:tgtEl>
                                      </p:cMediaNode>
                                    </p:audio>
                                  </p:sub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push.wav"/>
                                        </p:tgtEl>
                                      </p:cMediaNode>
                                    </p:audio>
                                  </p:sub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3" name="breeze.wav"/>
                                        </p:tgtEl>
                                      </p:cMediaNode>
                                    </p:audio>
                                  </p:sub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0" nodeType="clickEffect">
                                  <p:stCondLst>
                                    <p:cond delay="0"/>
                                  </p:stCondLst>
                                  <p:childTnLst>
                                    <p:animEffect transition="out" filter="fade">
                                      <p:cBhvr>
                                        <p:cTn id="43" dur="500"/>
                                        <p:tgtEl>
                                          <p:spTgt spid="26"/>
                                        </p:tgtEl>
                                      </p:cBhvr>
                                    </p:animEffect>
                                    <p:set>
                                      <p:cBhvr>
                                        <p:cTn id="44"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3" name="breeze.wav"/>
                                        </p:tgtEl>
                                      </p:cMediaNode>
                                    </p:audio>
                                  </p:sub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7"/>
                                        </p:tgtEl>
                                      </p:cBhvr>
                                    </p:animEffect>
                                    <p:set>
                                      <p:cBhvr>
                                        <p:cTn id="49"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breeze.wav"/>
                                        </p:tgtEl>
                                      </p:cMediaNode>
                                    </p:audio>
                                  </p:sub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0" nodeType="clickEffect">
                                  <p:stCondLst>
                                    <p:cond delay="0"/>
                                  </p:stCondLst>
                                  <p:childTnLst>
                                    <p:animEffect transition="out" filter="fade">
                                      <p:cBhvr>
                                        <p:cTn id="53" dur="500"/>
                                        <p:tgtEl>
                                          <p:spTgt spid="28"/>
                                        </p:tgtEl>
                                      </p:cBhvr>
                                    </p:animEffect>
                                    <p:set>
                                      <p:cBhvr>
                                        <p:cTn id="54" dur="1" fill="hold">
                                          <p:stCondLst>
                                            <p:cond delay="499"/>
                                          </p:stCondLst>
                                        </p:cTn>
                                        <p:tgtEl>
                                          <p:spTgt spid="28"/>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3" name="breeze.wav"/>
                                        </p:tgtEl>
                                      </p:cMediaNode>
                                    </p:audio>
                                  </p:sub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0" nodeType="clickEffect">
                                  <p:stCondLst>
                                    <p:cond delay="0"/>
                                  </p:stCondLst>
                                  <p:childTnLst>
                                    <p:animEffect transition="out" filter="fade">
                                      <p:cBhvr>
                                        <p:cTn id="58" dur="500"/>
                                        <p:tgtEl>
                                          <p:spTgt spid="29"/>
                                        </p:tgtEl>
                                      </p:cBhvr>
                                    </p:animEffect>
                                    <p:set>
                                      <p:cBhvr>
                                        <p:cTn id="59" dur="1" fill="hold">
                                          <p:stCondLst>
                                            <p:cond delay="499"/>
                                          </p:stCondLst>
                                        </p:cTn>
                                        <p:tgtEl>
                                          <p:spTgt spid="29"/>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breeze.wav"/>
                                        </p:tgtEl>
                                      </p:cMediaNode>
                                    </p:audio>
                                  </p:sub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30"/>
                                        </p:tgtEl>
                                      </p:cBhvr>
                                    </p:animEffect>
                                    <p:set>
                                      <p:cBhvr>
                                        <p:cTn id="64" dur="1" fill="hold">
                                          <p:stCondLst>
                                            <p:cond delay="499"/>
                                          </p:stCondLst>
                                        </p:cTn>
                                        <p:tgtEl>
                                          <p:spTgt spid="30"/>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3" name="breeze.wav"/>
                                        </p:tgtEl>
                                      </p:cMediaNode>
                                    </p:audio>
                                  </p:sub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0" nodeType="clickEffect">
                                  <p:stCondLst>
                                    <p:cond delay="0"/>
                                  </p:stCondLst>
                                  <p:childTnLst>
                                    <p:animEffect transition="out" filter="fade">
                                      <p:cBhvr>
                                        <p:cTn id="68" dur="500"/>
                                        <p:tgtEl>
                                          <p:spTgt spid="31"/>
                                        </p:tgtEl>
                                      </p:cBhvr>
                                    </p:animEffect>
                                    <p:set>
                                      <p:cBhvr>
                                        <p:cTn id="69" dur="1" fill="hold">
                                          <p:stCondLst>
                                            <p:cond delay="499"/>
                                          </p:stCondLst>
                                        </p:cTn>
                                        <p:tgtEl>
                                          <p:spTgt spid="31"/>
                                        </p:tgtEl>
                                        <p:attrNameLst>
                                          <p:attrName>style.visibility</p:attrName>
                                        </p:attrNameLst>
                                      </p:cBhvr>
                                      <p:to>
                                        <p:strVal val="hidden"/>
                                      </p:to>
                                    </p:set>
                                  </p:childTnLst>
                                  <p:subTnLst>
                                    <p:audio>
                                      <p:cMediaNode>
                                        <p:cTn display="0" masterRel="sameClick">
                                          <p:stCondLst>
                                            <p:cond evt="begin" delay="0">
                                              <p:tn val="67"/>
                                            </p:cond>
                                          </p:stCondLst>
                                          <p:endCondLst>
                                            <p:cond evt="onStopAudio" delay="0">
                                              <p:tgtEl>
                                                <p:sldTgt/>
                                              </p:tgtEl>
                                            </p:cond>
                                          </p:endCondLst>
                                        </p:cTn>
                                        <p:tgtEl>
                                          <p:sndTgt r:embed="rId3" name="breeze.wav"/>
                                        </p:tgtEl>
                                      </p:cMediaNode>
                                    </p:audio>
                                  </p:sub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0" nodeType="clickEffect">
                                  <p:stCondLst>
                                    <p:cond delay="0"/>
                                  </p:stCondLst>
                                  <p:childTnLst>
                                    <p:animEffect transition="out" filter="fade">
                                      <p:cBhvr>
                                        <p:cTn id="73" dur="500"/>
                                        <p:tgtEl>
                                          <p:spTgt spid="33"/>
                                        </p:tgtEl>
                                      </p:cBhvr>
                                    </p:animEffect>
                                    <p:set>
                                      <p:cBhvr>
                                        <p:cTn id="74" dur="1" fill="hold">
                                          <p:stCondLst>
                                            <p:cond delay="499"/>
                                          </p:stCondLst>
                                        </p:cTn>
                                        <p:tgtEl>
                                          <p:spTgt spid="33"/>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3" name="breeze.wav"/>
                                        </p:tgtEl>
                                      </p:cMediaNode>
                                    </p:audio>
                                  </p:sub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0" nodeType="clickEffect">
                                  <p:stCondLst>
                                    <p:cond delay="0"/>
                                  </p:stCondLst>
                                  <p:childTnLst>
                                    <p:animEffect transition="out" filter="fade">
                                      <p:cBhvr>
                                        <p:cTn id="78" dur="500"/>
                                        <p:tgtEl>
                                          <p:spTgt spid="32"/>
                                        </p:tgtEl>
                                      </p:cBhvr>
                                    </p:animEffect>
                                    <p:set>
                                      <p:cBhvr>
                                        <p:cTn id="79"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77"/>
                                            </p:cond>
                                          </p:stCondLst>
                                          <p:endCondLst>
                                            <p:cond evt="onStopAudio" delay="0">
                                              <p:tgtEl>
                                                <p:sldTgt/>
                                              </p:tgtEl>
                                            </p:cond>
                                          </p:endCondLst>
                                        </p:cTn>
                                        <p:tgtEl>
                                          <p:sndTgt r:embed="rId3" name="breeze.wav"/>
                                        </p:tgtEl>
                                      </p:cMediaNode>
                                    </p:audio>
                                  </p:sub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0" nodeType="clickEffect">
                                  <p:stCondLst>
                                    <p:cond delay="0"/>
                                  </p:stCondLst>
                                  <p:childTnLst>
                                    <p:animEffect transition="out" filter="fade">
                                      <p:cBhvr>
                                        <p:cTn id="83" dur="500"/>
                                        <p:tgtEl>
                                          <p:spTgt spid="34"/>
                                        </p:tgtEl>
                                      </p:cBhvr>
                                    </p:animEffect>
                                    <p:set>
                                      <p:cBhvr>
                                        <p:cTn id="84"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3" name="breeze.wav"/>
                                        </p:tgtEl>
                                      </p:cMediaNode>
                                    </p:audio>
                                  </p:subTnLst>
                                </p:cTn>
                              </p:par>
                            </p:childTnLst>
                          </p:cTn>
                        </p:par>
                      </p:childTnLst>
                    </p:cTn>
                  </p:par>
                  <p:par>
                    <p:cTn id="85" fill="hold">
                      <p:stCondLst>
                        <p:cond delay="indefinite"/>
                      </p:stCondLst>
                      <p:childTnLst>
                        <p:par>
                          <p:cTn id="86" fill="hold">
                            <p:stCondLst>
                              <p:cond delay="0"/>
                            </p:stCondLst>
                            <p:childTnLst>
                              <p:par>
                                <p:cTn id="87" presetID="10" presetClass="exit" presetSubtype="0" fill="hold" grpId="0" nodeType="clickEffect">
                                  <p:stCondLst>
                                    <p:cond delay="0"/>
                                  </p:stCondLst>
                                  <p:childTnLst>
                                    <p:animEffect transition="out" filter="fade">
                                      <p:cBhvr>
                                        <p:cTn id="88" dur="500"/>
                                        <p:tgtEl>
                                          <p:spTgt spid="35"/>
                                        </p:tgtEl>
                                      </p:cBhvr>
                                    </p:animEffect>
                                    <p:set>
                                      <p:cBhvr>
                                        <p:cTn id="89"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87"/>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07150BA9-9296-4909-A3F2-C46F6A92333E}"/>
              </a:ext>
            </a:extLst>
          </p:cNvPr>
          <p:cNvSpPr txBox="1"/>
          <p:nvPr/>
        </p:nvSpPr>
        <p:spPr>
          <a:xfrm>
            <a:off x="2956184" y="1360457"/>
            <a:ext cx="6273541" cy="3631763"/>
          </a:xfrm>
          <a:prstGeom prst="rect">
            <a:avLst/>
          </a:prstGeom>
          <a:solidFill>
            <a:schemeClr val="bg1">
              <a:alpha val="42000"/>
            </a:schemeClr>
          </a:solidFill>
          <a:ln w="57150">
            <a:solidFill>
              <a:schemeClr val="tx1"/>
            </a:solidFill>
            <a:prstDash val="lgDash"/>
          </a:ln>
        </p:spPr>
        <p:txBody>
          <a:bodyPr wrap="square" rtlCol="0">
            <a:spAutoFit/>
          </a:bodyPr>
          <a:lstStyle>
            <a:defPPr>
              <a:defRPr lang="zh-CN"/>
            </a:defPPr>
            <a:lvl1pPr algn="ctr">
              <a:lnSpc>
                <a:spcPct val="130000"/>
              </a:lnSpc>
              <a:defRPr sz="3200">
                <a:solidFill>
                  <a:schemeClr val="bg1"/>
                </a:solidFill>
                <a:effectLst>
                  <a:outerShdw blurRad="50800" dist="50800" dir="5400000" algn="ctr" rotWithShape="0">
                    <a:srgbClr val="3F377F"/>
                  </a:outerShdw>
                </a:effectLst>
                <a:latin typeface="思源黑体 CN Bold" panose="020B0800000000000000" pitchFamily="34" charset="-122"/>
                <a:ea typeface="思源黑体 CN Bold" panose="020B08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500" noProof="0" dirty="0">
                <a:solidFill>
                  <a:schemeClr val="accent4">
                    <a:lumMod val="60000"/>
                    <a:lumOff val="40000"/>
                  </a:schemeClr>
                </a:solidFill>
                <a:latin typeface="SVN-Prima" panose="02040603050506020204" pitchFamily="18" charset="0"/>
              </a:rPr>
              <a:t>KHÁM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500" b="0" i="0" u="none" strike="noStrike" kern="1200" cap="none" spc="0" normalizeH="0" baseline="0" dirty="0">
                <a:ln>
                  <a:noFill/>
                </a:ln>
                <a:solidFill>
                  <a:schemeClr val="accent4">
                    <a:lumMod val="60000"/>
                    <a:lumOff val="40000"/>
                  </a:schemeClr>
                </a:solidFill>
                <a:effectLst>
                  <a:outerShdw blurRad="50800" dist="50800" dir="5400000" algn="ctr" rotWithShape="0">
                    <a:srgbClr val="3F377F"/>
                  </a:outerShdw>
                </a:effectLst>
                <a:uLnTx/>
                <a:uFillTx/>
                <a:latin typeface="SVN-Prima" panose="02040603050506020204" pitchFamily="18" charset="0"/>
              </a:rPr>
              <a:t>PHÁ</a:t>
            </a:r>
            <a:endParaRPr kumimoji="0" lang="zh-CN" altLang="en-US" sz="11500" b="0" i="0" u="none" strike="noStrike" kern="1200" cap="none" spc="0" normalizeH="0" baseline="0" noProof="0" dirty="0">
              <a:ln>
                <a:noFill/>
              </a:ln>
              <a:solidFill>
                <a:schemeClr val="accent4">
                  <a:lumMod val="60000"/>
                  <a:lumOff val="40000"/>
                </a:schemeClr>
              </a:solidFill>
              <a:effectLst>
                <a:outerShdw blurRad="50800" dist="50800" dir="5400000" algn="ctr" rotWithShape="0">
                  <a:srgbClr val="3F377F"/>
                </a:outerShdw>
              </a:effectLst>
              <a:uLnTx/>
              <a:uFillTx/>
              <a:latin typeface="SVN-Prima" panose="02040603050506020204" pitchFamily="18" charset="0"/>
            </a:endParaRPr>
          </a:p>
        </p:txBody>
      </p:sp>
    </p:spTree>
    <p:extLst>
      <p:ext uri="{BB962C8B-B14F-4D97-AF65-F5344CB8AC3E}">
        <p14:creationId xmlns:p14="http://schemas.microsoft.com/office/powerpoint/2010/main" val="24627735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7692"/>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4" name="Rounded Rectangle 23"/>
          <p:cNvSpPr/>
          <p:nvPr/>
        </p:nvSpPr>
        <p:spPr>
          <a:xfrm>
            <a:off x="243840" y="1036319"/>
            <a:ext cx="11548845" cy="5318761"/>
          </a:xfrm>
          <a:prstGeom prst="roundRect">
            <a:avLst>
              <a:gd name="adj" fmla="val 1894"/>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文本框 2">
            <a:extLst>
              <a:ext uri="{FF2B5EF4-FFF2-40B4-BE49-F238E27FC236}">
                <a16:creationId xmlns:a16="http://schemas.microsoft.com/office/drawing/2014/main" id="{1FF5FE5D-221E-43C3-9C39-48FAFF9BEA44}"/>
              </a:ext>
            </a:extLst>
          </p:cNvPr>
          <p:cNvSpPr txBox="1"/>
          <p:nvPr/>
        </p:nvSpPr>
        <p:spPr>
          <a:xfrm>
            <a:off x="601702" y="1282998"/>
            <a:ext cx="11117858" cy="492443"/>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6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Hoạt</a:t>
            </a:r>
            <a:r>
              <a:rPr kumimoji="0" lang="en-US" altLang="zh-CN" sz="26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6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động</a:t>
            </a:r>
            <a:r>
              <a:rPr kumimoji="0" lang="en-US" altLang="zh-CN" sz="26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6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1.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Giới</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thiệu</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những</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việc</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làm</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đáng</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tự</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hào</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của</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bản</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thân</a:t>
            </a:r>
            <a:endParaRPr kumimoji="0" lang="zh-CN" altLang="en-US" sz="26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字魂46号-喵喵体" panose="00000500000000000000" pitchFamily="2" charset="-122"/>
              <a:cs typeface="Open Sans" panose="020B0606030504020204" pitchFamily="34" charset="0"/>
            </a:endParaRPr>
          </a:p>
        </p:txBody>
      </p:sp>
      <p:sp>
        <p:nvSpPr>
          <p:cNvPr id="16" name="文本框 15">
            <a:extLst>
              <a:ext uri="{FF2B5EF4-FFF2-40B4-BE49-F238E27FC236}">
                <a16:creationId xmlns:a16="http://schemas.microsoft.com/office/drawing/2014/main" id="{78B1E9C1-21B9-4C7D-B333-1EFEBD4FF469}"/>
              </a:ext>
            </a:extLst>
          </p:cNvPr>
          <p:cNvSpPr txBox="1"/>
          <p:nvPr/>
        </p:nvSpPr>
        <p:spPr>
          <a:xfrm>
            <a:off x="1810821" y="231992"/>
            <a:ext cx="9157983" cy="646331"/>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C00000"/>
                </a:solidFill>
                <a:effectLst/>
                <a:uLnTx/>
                <a:uFillTx/>
                <a:latin typeface="#9Slide05 SVNMonday" pitchFamily="2" charset="0"/>
                <a:ea typeface="字魂46号-喵喵体" panose="00000500000000000000" pitchFamily="2" charset="-122"/>
              </a:rPr>
              <a:t>Những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việc</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làm</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đáng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tự</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hào</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của</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bản</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thân</a:t>
            </a:r>
            <a:endParaRPr kumimoji="0" lang="zh-CN" altLang="en-US" sz="3600" b="0" i="0" u="none" strike="noStrike" kern="1200" cap="none" spc="0" normalizeH="0" baseline="0" noProof="0" dirty="0">
              <a:ln>
                <a:noFill/>
              </a:ln>
              <a:solidFill>
                <a:srgbClr val="C00000"/>
              </a:solidFill>
              <a:effectLst/>
              <a:uLnTx/>
              <a:uFillTx/>
              <a:latin typeface="#9Slide05 SVNMonday" pitchFamily="2" charset="0"/>
              <a:ea typeface="字魂46号-喵喵体" panose="00000500000000000000" pitchFamily="2" charset="-122"/>
            </a:endParaRPr>
          </a:p>
        </p:txBody>
      </p:sp>
      <p:sp>
        <p:nvSpPr>
          <p:cNvPr id="40" name="任意多边形: 形状 42">
            <a:extLst>
              <a:ext uri="{FF2B5EF4-FFF2-40B4-BE49-F238E27FC236}">
                <a16:creationId xmlns:a16="http://schemas.microsoft.com/office/drawing/2014/main" id="{2AC0B3C1-3C32-426A-AAD8-256B4CA87AE3}"/>
              </a:ext>
            </a:extLst>
          </p:cNvPr>
          <p:cNvSpPr/>
          <p:nvPr/>
        </p:nvSpPr>
        <p:spPr>
          <a:xfrm>
            <a:off x="2953764" y="1939722"/>
            <a:ext cx="4895231" cy="1075894"/>
          </a:xfrm>
          <a:custGeom>
            <a:avLst/>
            <a:gdLst>
              <a:gd name="connsiteX0" fmla="*/ 321031 w 4895231"/>
              <a:gd name="connsiteY0" fmla="*/ 0 h 1075894"/>
              <a:gd name="connsiteX1" fmla="*/ 4760282 w 4895231"/>
              <a:gd name="connsiteY1" fmla="*/ 0 h 1075894"/>
              <a:gd name="connsiteX2" fmla="*/ 4895231 w 4895231"/>
              <a:gd name="connsiteY2" fmla="*/ 134949 h 1075894"/>
              <a:gd name="connsiteX3" fmla="*/ 4895231 w 4895231"/>
              <a:gd name="connsiteY3" fmla="*/ 940945 h 1075894"/>
              <a:gd name="connsiteX4" fmla="*/ 4760282 w 4895231"/>
              <a:gd name="connsiteY4" fmla="*/ 1075894 h 1075894"/>
              <a:gd name="connsiteX5" fmla="*/ 321031 w 4895231"/>
              <a:gd name="connsiteY5" fmla="*/ 1075894 h 1075894"/>
              <a:gd name="connsiteX6" fmla="*/ 186082 w 4895231"/>
              <a:gd name="connsiteY6" fmla="*/ 940945 h 1075894"/>
              <a:gd name="connsiteX7" fmla="*/ 186082 w 4895231"/>
              <a:gd name="connsiteY7" fmla="*/ 645874 h 1075894"/>
              <a:gd name="connsiteX8" fmla="*/ 0 w 4895231"/>
              <a:gd name="connsiteY8" fmla="*/ 537947 h 1075894"/>
              <a:gd name="connsiteX9" fmla="*/ 186082 w 4895231"/>
              <a:gd name="connsiteY9" fmla="*/ 430020 h 1075894"/>
              <a:gd name="connsiteX10" fmla="*/ 186082 w 4895231"/>
              <a:gd name="connsiteY10" fmla="*/ 134949 h 1075894"/>
              <a:gd name="connsiteX11" fmla="*/ 321031 w 4895231"/>
              <a:gd name="connsiteY11" fmla="*/ 0 h 107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95231" h="1075894">
                <a:moveTo>
                  <a:pt x="321031" y="0"/>
                </a:moveTo>
                <a:lnTo>
                  <a:pt x="4760282" y="0"/>
                </a:lnTo>
                <a:cubicBezTo>
                  <a:pt x="4834812" y="0"/>
                  <a:pt x="4895231" y="60419"/>
                  <a:pt x="4895231" y="134949"/>
                </a:cubicBezTo>
                <a:lnTo>
                  <a:pt x="4895231" y="940945"/>
                </a:lnTo>
                <a:cubicBezTo>
                  <a:pt x="4895231" y="1015475"/>
                  <a:pt x="4834812" y="1075894"/>
                  <a:pt x="4760282" y="1075894"/>
                </a:cubicBezTo>
                <a:lnTo>
                  <a:pt x="321031" y="1075894"/>
                </a:lnTo>
                <a:cubicBezTo>
                  <a:pt x="246501" y="1075894"/>
                  <a:pt x="186082" y="1015475"/>
                  <a:pt x="186082" y="940945"/>
                </a:cubicBezTo>
                <a:lnTo>
                  <a:pt x="186082" y="645874"/>
                </a:lnTo>
                <a:lnTo>
                  <a:pt x="0" y="537947"/>
                </a:lnTo>
                <a:lnTo>
                  <a:pt x="186082" y="430020"/>
                </a:lnTo>
                <a:lnTo>
                  <a:pt x="186082" y="134949"/>
                </a:lnTo>
                <a:cubicBezTo>
                  <a:pt x="186082" y="60419"/>
                  <a:pt x="246501" y="0"/>
                  <a:pt x="321031"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en Sans" panose="020B0606030504020204" pitchFamily="34" charset="0"/>
              <a:ea typeface="等线" panose="020B0604020202020204" charset="-122"/>
              <a:cs typeface="Open Sans" panose="020B0606030504020204" pitchFamily="34" charset="0"/>
            </a:endParaRPr>
          </a:p>
        </p:txBody>
      </p:sp>
      <p:sp>
        <p:nvSpPr>
          <p:cNvPr id="41" name="文本框 26">
            <a:extLst>
              <a:ext uri="{FF2B5EF4-FFF2-40B4-BE49-F238E27FC236}">
                <a16:creationId xmlns:a16="http://schemas.microsoft.com/office/drawing/2014/main" id="{A65A5737-EAD4-455B-9FF8-4C8202CE7008}"/>
              </a:ext>
            </a:extLst>
          </p:cNvPr>
          <p:cNvSpPr txBox="1"/>
          <p:nvPr/>
        </p:nvSpPr>
        <p:spPr>
          <a:xfrm>
            <a:off x="3348439" y="2097535"/>
            <a:ext cx="4379337"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Nhớ</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lại</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đáng</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em</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US" altLang="zh-CN" sz="24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2" name="任意多边形: 形状 43">
            <a:extLst>
              <a:ext uri="{FF2B5EF4-FFF2-40B4-BE49-F238E27FC236}">
                <a16:creationId xmlns:a16="http://schemas.microsoft.com/office/drawing/2014/main" id="{41A9B5B7-C5A6-418D-9EA8-493214BE9D59}"/>
              </a:ext>
            </a:extLst>
          </p:cNvPr>
          <p:cNvSpPr/>
          <p:nvPr/>
        </p:nvSpPr>
        <p:spPr>
          <a:xfrm>
            <a:off x="3174203" y="4810777"/>
            <a:ext cx="4895231" cy="1075894"/>
          </a:xfrm>
          <a:custGeom>
            <a:avLst/>
            <a:gdLst>
              <a:gd name="connsiteX0" fmla="*/ 321031 w 4895231"/>
              <a:gd name="connsiteY0" fmla="*/ 0 h 1075894"/>
              <a:gd name="connsiteX1" fmla="*/ 4760282 w 4895231"/>
              <a:gd name="connsiteY1" fmla="*/ 0 h 1075894"/>
              <a:gd name="connsiteX2" fmla="*/ 4895231 w 4895231"/>
              <a:gd name="connsiteY2" fmla="*/ 134949 h 1075894"/>
              <a:gd name="connsiteX3" fmla="*/ 4895231 w 4895231"/>
              <a:gd name="connsiteY3" fmla="*/ 940945 h 1075894"/>
              <a:gd name="connsiteX4" fmla="*/ 4760282 w 4895231"/>
              <a:gd name="connsiteY4" fmla="*/ 1075894 h 1075894"/>
              <a:gd name="connsiteX5" fmla="*/ 321031 w 4895231"/>
              <a:gd name="connsiteY5" fmla="*/ 1075894 h 1075894"/>
              <a:gd name="connsiteX6" fmla="*/ 186082 w 4895231"/>
              <a:gd name="connsiteY6" fmla="*/ 940945 h 1075894"/>
              <a:gd name="connsiteX7" fmla="*/ 186082 w 4895231"/>
              <a:gd name="connsiteY7" fmla="*/ 645874 h 1075894"/>
              <a:gd name="connsiteX8" fmla="*/ 0 w 4895231"/>
              <a:gd name="connsiteY8" fmla="*/ 537947 h 1075894"/>
              <a:gd name="connsiteX9" fmla="*/ 186082 w 4895231"/>
              <a:gd name="connsiteY9" fmla="*/ 430020 h 1075894"/>
              <a:gd name="connsiteX10" fmla="*/ 186082 w 4895231"/>
              <a:gd name="connsiteY10" fmla="*/ 134949 h 1075894"/>
              <a:gd name="connsiteX11" fmla="*/ 321031 w 4895231"/>
              <a:gd name="connsiteY11" fmla="*/ 0 h 107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95231" h="1075894">
                <a:moveTo>
                  <a:pt x="321031" y="0"/>
                </a:moveTo>
                <a:lnTo>
                  <a:pt x="4760282" y="0"/>
                </a:lnTo>
                <a:cubicBezTo>
                  <a:pt x="4834812" y="0"/>
                  <a:pt x="4895231" y="60419"/>
                  <a:pt x="4895231" y="134949"/>
                </a:cubicBezTo>
                <a:lnTo>
                  <a:pt x="4895231" y="940945"/>
                </a:lnTo>
                <a:cubicBezTo>
                  <a:pt x="4895231" y="1015475"/>
                  <a:pt x="4834812" y="1075894"/>
                  <a:pt x="4760282" y="1075894"/>
                </a:cubicBezTo>
                <a:lnTo>
                  <a:pt x="321031" y="1075894"/>
                </a:lnTo>
                <a:cubicBezTo>
                  <a:pt x="246501" y="1075894"/>
                  <a:pt x="186082" y="1015475"/>
                  <a:pt x="186082" y="940945"/>
                </a:cubicBezTo>
                <a:lnTo>
                  <a:pt x="186082" y="645874"/>
                </a:lnTo>
                <a:lnTo>
                  <a:pt x="0" y="537947"/>
                </a:lnTo>
                <a:lnTo>
                  <a:pt x="186082" y="430020"/>
                </a:lnTo>
                <a:lnTo>
                  <a:pt x="186082" y="134949"/>
                </a:lnTo>
                <a:cubicBezTo>
                  <a:pt x="186082" y="60419"/>
                  <a:pt x="246501" y="0"/>
                  <a:pt x="321031"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en Sans" panose="020B0606030504020204" pitchFamily="34" charset="0"/>
              <a:ea typeface="等线" panose="020B0604020202020204" charset="-122"/>
              <a:cs typeface="Open Sans" panose="020B0606030504020204" pitchFamily="34" charset="0"/>
            </a:endParaRPr>
          </a:p>
        </p:txBody>
      </p:sp>
      <p:sp>
        <p:nvSpPr>
          <p:cNvPr id="43" name="文本框 44">
            <a:extLst>
              <a:ext uri="{FF2B5EF4-FFF2-40B4-BE49-F238E27FC236}">
                <a16:creationId xmlns:a16="http://schemas.microsoft.com/office/drawing/2014/main" id="{67B4463E-EA05-4394-BD9F-5C0B75F6CEEF}"/>
              </a:ext>
            </a:extLst>
          </p:cNvPr>
          <p:cNvSpPr txBox="1"/>
          <p:nvPr/>
        </p:nvSpPr>
        <p:spPr>
          <a:xfrm>
            <a:off x="3568878" y="4968590"/>
            <a:ext cx="4379337"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Chia </a:t>
            </a:r>
            <a:r>
              <a:rPr kumimoji="0" lang="en-US" altLang="zh-CN" sz="2400" b="0" i="0" u="none" strike="noStrike" kern="1200" cap="none" spc="0" normalizeH="0" baseline="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sẻ</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với</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bạn</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về</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đáng</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em</a:t>
            </a:r>
            <a:endParaRPr kumimoji="0" lang="zh-CN" altLang="en-US" sz="24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思源黑体 CN Bold" panose="020B0800000000000000" pitchFamily="34" charset="-122"/>
              <a:cs typeface="Open Sans" panose="020B0606030504020204" pitchFamily="34" charset="0"/>
            </a:endParaRPr>
          </a:p>
        </p:txBody>
      </p:sp>
      <p:sp>
        <p:nvSpPr>
          <p:cNvPr id="44" name="任意多边形: 形状 45">
            <a:extLst>
              <a:ext uri="{FF2B5EF4-FFF2-40B4-BE49-F238E27FC236}">
                <a16:creationId xmlns:a16="http://schemas.microsoft.com/office/drawing/2014/main" id="{B08EB7E5-A25D-4055-80FB-2D02B0604E2F}"/>
              </a:ext>
            </a:extLst>
          </p:cNvPr>
          <p:cNvSpPr/>
          <p:nvPr/>
        </p:nvSpPr>
        <p:spPr>
          <a:xfrm flipH="1">
            <a:off x="3731585" y="3207283"/>
            <a:ext cx="4895231" cy="1335314"/>
          </a:xfrm>
          <a:custGeom>
            <a:avLst/>
            <a:gdLst>
              <a:gd name="connsiteX0" fmla="*/ 321031 w 4895231"/>
              <a:gd name="connsiteY0" fmla="*/ 0 h 1075894"/>
              <a:gd name="connsiteX1" fmla="*/ 4760282 w 4895231"/>
              <a:gd name="connsiteY1" fmla="*/ 0 h 1075894"/>
              <a:gd name="connsiteX2" fmla="*/ 4895231 w 4895231"/>
              <a:gd name="connsiteY2" fmla="*/ 134949 h 1075894"/>
              <a:gd name="connsiteX3" fmla="*/ 4895231 w 4895231"/>
              <a:gd name="connsiteY3" fmla="*/ 940945 h 1075894"/>
              <a:gd name="connsiteX4" fmla="*/ 4760282 w 4895231"/>
              <a:gd name="connsiteY4" fmla="*/ 1075894 h 1075894"/>
              <a:gd name="connsiteX5" fmla="*/ 321031 w 4895231"/>
              <a:gd name="connsiteY5" fmla="*/ 1075894 h 1075894"/>
              <a:gd name="connsiteX6" fmla="*/ 186082 w 4895231"/>
              <a:gd name="connsiteY6" fmla="*/ 940945 h 1075894"/>
              <a:gd name="connsiteX7" fmla="*/ 186082 w 4895231"/>
              <a:gd name="connsiteY7" fmla="*/ 645874 h 1075894"/>
              <a:gd name="connsiteX8" fmla="*/ 0 w 4895231"/>
              <a:gd name="connsiteY8" fmla="*/ 537947 h 1075894"/>
              <a:gd name="connsiteX9" fmla="*/ 186082 w 4895231"/>
              <a:gd name="connsiteY9" fmla="*/ 430020 h 1075894"/>
              <a:gd name="connsiteX10" fmla="*/ 186082 w 4895231"/>
              <a:gd name="connsiteY10" fmla="*/ 134949 h 1075894"/>
              <a:gd name="connsiteX11" fmla="*/ 321031 w 4895231"/>
              <a:gd name="connsiteY11" fmla="*/ 0 h 107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95231" h="1075894">
                <a:moveTo>
                  <a:pt x="321031" y="0"/>
                </a:moveTo>
                <a:lnTo>
                  <a:pt x="4760282" y="0"/>
                </a:lnTo>
                <a:cubicBezTo>
                  <a:pt x="4834812" y="0"/>
                  <a:pt x="4895231" y="60419"/>
                  <a:pt x="4895231" y="134949"/>
                </a:cubicBezTo>
                <a:lnTo>
                  <a:pt x="4895231" y="940945"/>
                </a:lnTo>
                <a:cubicBezTo>
                  <a:pt x="4895231" y="1015475"/>
                  <a:pt x="4834812" y="1075894"/>
                  <a:pt x="4760282" y="1075894"/>
                </a:cubicBezTo>
                <a:lnTo>
                  <a:pt x="321031" y="1075894"/>
                </a:lnTo>
                <a:cubicBezTo>
                  <a:pt x="246501" y="1075894"/>
                  <a:pt x="186082" y="1015475"/>
                  <a:pt x="186082" y="940945"/>
                </a:cubicBezTo>
                <a:lnTo>
                  <a:pt x="186082" y="645874"/>
                </a:lnTo>
                <a:lnTo>
                  <a:pt x="0" y="537947"/>
                </a:lnTo>
                <a:lnTo>
                  <a:pt x="186082" y="430020"/>
                </a:lnTo>
                <a:lnTo>
                  <a:pt x="186082" y="134949"/>
                </a:lnTo>
                <a:cubicBezTo>
                  <a:pt x="186082" y="60419"/>
                  <a:pt x="246501" y="0"/>
                  <a:pt x="321031" y="0"/>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en Sans" panose="020B0606030504020204" pitchFamily="34" charset="0"/>
              <a:ea typeface="等线" panose="020B0604020202020204" charset="-122"/>
              <a:cs typeface="Open Sans" panose="020B0606030504020204" pitchFamily="34" charset="0"/>
            </a:endParaRPr>
          </a:p>
        </p:txBody>
      </p:sp>
      <p:sp>
        <p:nvSpPr>
          <p:cNvPr id="45" name="文本框 46">
            <a:extLst>
              <a:ext uri="{FF2B5EF4-FFF2-40B4-BE49-F238E27FC236}">
                <a16:creationId xmlns:a16="http://schemas.microsoft.com/office/drawing/2014/main" id="{8F976ACB-6607-4CBA-AF5E-0361F99F2724}"/>
              </a:ext>
            </a:extLst>
          </p:cNvPr>
          <p:cNvSpPr txBox="1"/>
          <p:nvPr/>
        </p:nvSpPr>
        <p:spPr>
          <a:xfrm>
            <a:off x="4018562" y="3296154"/>
            <a:ext cx="4157742"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Ghi</a:t>
            </a:r>
            <a:r>
              <a:rPr kumimoji="0" lang="en-US" altLang="zh-CN" sz="24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baseline="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chép</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hoặc</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vẽ</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lại</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đó</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dưới</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một</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hình</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thức</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mà</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em</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4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thích</a:t>
            </a:r>
            <a:r>
              <a:rPr kumimoji="0" lang="en-US" altLang="zh-CN" sz="24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zh-CN" altLang="en-US" sz="24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思源黑体 CN Bold" panose="020B0800000000000000" pitchFamily="34" charset="-122"/>
              <a:cs typeface="Open Sans" panose="020B0606030504020204" pitchFamily="34" charset="0"/>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8995" y="2325480"/>
            <a:ext cx="2483725" cy="250902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8340" y="1712762"/>
            <a:ext cx="1319838" cy="2183556"/>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60179" y="4261994"/>
            <a:ext cx="1614024" cy="2361517"/>
          </a:xfrm>
          <a:prstGeom prst="rect">
            <a:avLst/>
          </a:prstGeom>
        </p:spPr>
      </p:pic>
    </p:spTree>
    <p:custDataLst>
      <p:tags r:id="rId1"/>
    </p:custDataLst>
    <p:extLst>
      <p:ext uri="{BB962C8B-B14F-4D97-AF65-F5344CB8AC3E}">
        <p14:creationId xmlns:p14="http://schemas.microsoft.com/office/powerpoint/2010/main" val="3101506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subTnLst>
                                    <p:audio>
                                      <p:cMediaNode>
                                        <p:cTn display="0" masterRel="sameClick">
                                          <p:stCondLst>
                                            <p:cond evt="begin" delay="0">
                                              <p:tn val="11"/>
                                            </p:cond>
                                          </p:stCondLst>
                                          <p:endCondLst>
                                            <p:cond evt="onStopAudio" delay="0">
                                              <p:tgtEl>
                                                <p:sldTgt/>
                                              </p:tgtEl>
                                            </p:cond>
                                          </p:endCondLst>
                                        </p:cTn>
                                        <p:tgtEl>
                                          <p:sndTgt r:embed="rId3" name="suction.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 calcmode="lin" valueType="num">
                                      <p:cBhvr additive="base">
                                        <p:cTn id="22" dur="500" fill="hold"/>
                                        <p:tgtEl>
                                          <p:spTgt spid="41"/>
                                        </p:tgtEl>
                                        <p:attrNameLst>
                                          <p:attrName>ppt_x</p:attrName>
                                        </p:attrNameLst>
                                      </p:cBhvr>
                                      <p:tavLst>
                                        <p:tav tm="0">
                                          <p:val>
                                            <p:strVal val="0-#ppt_w/2"/>
                                          </p:val>
                                        </p:tav>
                                        <p:tav tm="100000">
                                          <p:val>
                                            <p:strVal val="#ppt_x"/>
                                          </p:val>
                                        </p:tav>
                                      </p:tavLst>
                                    </p:anim>
                                    <p:anim calcmode="lin" valueType="num">
                                      <p:cBhvr additive="base">
                                        <p:cTn id="23" dur="500" fill="hold"/>
                                        <p:tgtEl>
                                          <p:spTgt spid="41"/>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 calcmode="lin" valueType="num">
                                      <p:cBhvr additive="base">
                                        <p:cTn id="26" dur="500" fill="hold"/>
                                        <p:tgtEl>
                                          <p:spTgt spid="40"/>
                                        </p:tgtEl>
                                        <p:attrNameLst>
                                          <p:attrName>ppt_x</p:attrName>
                                        </p:attrNameLst>
                                      </p:cBhvr>
                                      <p:tavLst>
                                        <p:tav tm="0">
                                          <p:val>
                                            <p:strVal val="0-#ppt_w/2"/>
                                          </p:val>
                                        </p:tav>
                                        <p:tav tm="100000">
                                          <p:val>
                                            <p:strVal val="#ppt_x"/>
                                          </p:val>
                                        </p:tav>
                                      </p:tavLst>
                                    </p:anim>
                                    <p:anim calcmode="lin" valueType="num">
                                      <p:cBhvr additive="base">
                                        <p:cTn id="27"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additive="base">
                                        <p:cTn id="32" dur="500" fill="hold"/>
                                        <p:tgtEl>
                                          <p:spTgt spid="2"/>
                                        </p:tgtEl>
                                        <p:attrNameLst>
                                          <p:attrName>ppt_x</p:attrName>
                                        </p:attrNameLst>
                                      </p:cBhvr>
                                      <p:tavLst>
                                        <p:tav tm="0">
                                          <p:val>
                                            <p:strVal val="1+#ppt_w/2"/>
                                          </p:val>
                                        </p:tav>
                                        <p:tav tm="100000">
                                          <p:val>
                                            <p:strVal val="#ppt_x"/>
                                          </p:val>
                                        </p:tav>
                                      </p:tavLst>
                                    </p:anim>
                                    <p:anim calcmode="lin" valueType="num">
                                      <p:cBhvr additive="base">
                                        <p:cTn id="33" dur="500" fill="hold"/>
                                        <p:tgtEl>
                                          <p:spTgt spid="2"/>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45"/>
                                        </p:tgtEl>
                                        <p:attrNameLst>
                                          <p:attrName>style.visibility</p:attrName>
                                        </p:attrNameLst>
                                      </p:cBhvr>
                                      <p:to>
                                        <p:strVal val="visible"/>
                                      </p:to>
                                    </p:set>
                                    <p:anim calcmode="lin" valueType="num">
                                      <p:cBhvr additive="base">
                                        <p:cTn id="36" dur="500" fill="hold"/>
                                        <p:tgtEl>
                                          <p:spTgt spid="45"/>
                                        </p:tgtEl>
                                        <p:attrNameLst>
                                          <p:attrName>ppt_x</p:attrName>
                                        </p:attrNameLst>
                                      </p:cBhvr>
                                      <p:tavLst>
                                        <p:tav tm="0">
                                          <p:val>
                                            <p:strVal val="1+#ppt_w/2"/>
                                          </p:val>
                                        </p:tav>
                                        <p:tav tm="100000">
                                          <p:val>
                                            <p:strVal val="#ppt_x"/>
                                          </p:val>
                                        </p:tav>
                                      </p:tavLst>
                                    </p:anim>
                                    <p:anim calcmode="lin" valueType="num">
                                      <p:cBhvr additive="base">
                                        <p:cTn id="37" dur="500" fill="hold"/>
                                        <p:tgtEl>
                                          <p:spTgt spid="45"/>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44"/>
                                        </p:tgtEl>
                                        <p:attrNameLst>
                                          <p:attrName>style.visibility</p:attrName>
                                        </p:attrNameLst>
                                      </p:cBhvr>
                                      <p:to>
                                        <p:strVal val="visible"/>
                                      </p:to>
                                    </p:set>
                                    <p:anim calcmode="lin" valueType="num">
                                      <p:cBhvr additive="base">
                                        <p:cTn id="40" dur="500" fill="hold"/>
                                        <p:tgtEl>
                                          <p:spTgt spid="44"/>
                                        </p:tgtEl>
                                        <p:attrNameLst>
                                          <p:attrName>ppt_x</p:attrName>
                                        </p:attrNameLst>
                                      </p:cBhvr>
                                      <p:tavLst>
                                        <p:tav tm="0">
                                          <p:val>
                                            <p:strVal val="1+#ppt_w/2"/>
                                          </p:val>
                                        </p:tav>
                                        <p:tav tm="100000">
                                          <p:val>
                                            <p:strVal val="#ppt_x"/>
                                          </p:val>
                                        </p:tav>
                                      </p:tavLst>
                                    </p:anim>
                                    <p:anim calcmode="lin" valueType="num">
                                      <p:cBhvr additive="base">
                                        <p:cTn id="41"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additive="base">
                                        <p:cTn id="46" dur="500" fill="hold"/>
                                        <p:tgtEl>
                                          <p:spTgt spid="7"/>
                                        </p:tgtEl>
                                        <p:attrNameLst>
                                          <p:attrName>ppt_x</p:attrName>
                                        </p:attrNameLst>
                                      </p:cBhvr>
                                      <p:tavLst>
                                        <p:tav tm="0">
                                          <p:val>
                                            <p:strVal val="0-#ppt_w/2"/>
                                          </p:val>
                                        </p:tav>
                                        <p:tav tm="100000">
                                          <p:val>
                                            <p:strVal val="#ppt_x"/>
                                          </p:val>
                                        </p:tav>
                                      </p:tavLst>
                                    </p:anim>
                                    <p:anim calcmode="lin" valueType="num">
                                      <p:cBhvr additive="base">
                                        <p:cTn id="47" dur="500" fill="hold"/>
                                        <p:tgtEl>
                                          <p:spTgt spid="7"/>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42"/>
                                        </p:tgtEl>
                                        <p:attrNameLst>
                                          <p:attrName>style.visibility</p:attrName>
                                        </p:attrNameLst>
                                      </p:cBhvr>
                                      <p:to>
                                        <p:strVal val="visible"/>
                                      </p:to>
                                    </p:set>
                                    <p:anim calcmode="lin" valueType="num">
                                      <p:cBhvr additive="base">
                                        <p:cTn id="50" dur="500" fill="hold"/>
                                        <p:tgtEl>
                                          <p:spTgt spid="42"/>
                                        </p:tgtEl>
                                        <p:attrNameLst>
                                          <p:attrName>ppt_x</p:attrName>
                                        </p:attrNameLst>
                                      </p:cBhvr>
                                      <p:tavLst>
                                        <p:tav tm="0">
                                          <p:val>
                                            <p:strVal val="0-#ppt_w/2"/>
                                          </p:val>
                                        </p:tav>
                                        <p:tav tm="100000">
                                          <p:val>
                                            <p:strVal val="#ppt_x"/>
                                          </p:val>
                                        </p:tav>
                                      </p:tavLst>
                                    </p:anim>
                                    <p:anim calcmode="lin" valueType="num">
                                      <p:cBhvr additive="base">
                                        <p:cTn id="51" dur="500" fill="hold"/>
                                        <p:tgtEl>
                                          <p:spTgt spid="42"/>
                                        </p:tgtEl>
                                        <p:attrNameLst>
                                          <p:attrName>ppt_y</p:attrName>
                                        </p:attrNameLst>
                                      </p:cBhvr>
                                      <p:tavLst>
                                        <p:tav tm="0">
                                          <p:val>
                                            <p:strVal val="#ppt_y"/>
                                          </p:val>
                                        </p:tav>
                                        <p:tav tm="100000">
                                          <p:val>
                                            <p:strVal val="#ppt_y"/>
                                          </p:val>
                                        </p:tav>
                                      </p:tavLst>
                                    </p:anim>
                                  </p:childTnLst>
                                </p:cTn>
                              </p:par>
                              <p:par>
                                <p:cTn id="52" presetID="2" presetClass="entr" presetSubtype="8" fill="hold" grpId="0" nodeType="withEffect">
                                  <p:stCondLst>
                                    <p:cond delay="0"/>
                                  </p:stCondLst>
                                  <p:childTnLst>
                                    <p:set>
                                      <p:cBhvr>
                                        <p:cTn id="53" dur="1" fill="hold">
                                          <p:stCondLst>
                                            <p:cond delay="0"/>
                                          </p:stCondLst>
                                        </p:cTn>
                                        <p:tgtEl>
                                          <p:spTgt spid="43"/>
                                        </p:tgtEl>
                                        <p:attrNameLst>
                                          <p:attrName>style.visibility</p:attrName>
                                        </p:attrNameLst>
                                      </p:cBhvr>
                                      <p:to>
                                        <p:strVal val="visible"/>
                                      </p:to>
                                    </p:set>
                                    <p:anim calcmode="lin" valueType="num">
                                      <p:cBhvr additive="base">
                                        <p:cTn id="54" dur="500" fill="hold"/>
                                        <p:tgtEl>
                                          <p:spTgt spid="43"/>
                                        </p:tgtEl>
                                        <p:attrNameLst>
                                          <p:attrName>ppt_x</p:attrName>
                                        </p:attrNameLst>
                                      </p:cBhvr>
                                      <p:tavLst>
                                        <p:tav tm="0">
                                          <p:val>
                                            <p:strVal val="0-#ppt_w/2"/>
                                          </p:val>
                                        </p:tav>
                                        <p:tav tm="100000">
                                          <p:val>
                                            <p:strVal val="#ppt_x"/>
                                          </p:val>
                                        </p:tav>
                                      </p:tavLst>
                                    </p:anim>
                                    <p:anim calcmode="lin" valueType="num">
                                      <p:cBhvr additive="base">
                                        <p:cTn id="55" dur="5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animBg="1"/>
      <p:bldP spid="40" grpId="0" animBg="1"/>
      <p:bldP spid="41" grpId="0"/>
      <p:bldP spid="42" grpId="0" animBg="1"/>
      <p:bldP spid="43" grpId="0"/>
      <p:bldP spid="44" grpId="0" animBg="1"/>
      <p:bldP spid="45" grpId="0"/>
    </p:bldLst>
  </p:timing>
  <p:extLst>
    <p:ext uri="{E180D4A7-C9FB-4DFB-919C-405C955672EB}">
      <p14:showEvtLst xmlns:p14="http://schemas.microsoft.com/office/powerpoint/2010/main">
        <p14:playEvt time="757" objId="30"/>
      </p14:showEvtLst>
    </p:ext>
  </p:extLs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8" name="Rounded Rectangle 17"/>
          <p:cNvSpPr/>
          <p:nvPr/>
        </p:nvSpPr>
        <p:spPr>
          <a:xfrm>
            <a:off x="243840" y="1036319"/>
            <a:ext cx="11548845" cy="5589443"/>
          </a:xfrm>
          <a:prstGeom prst="roundRect">
            <a:avLst>
              <a:gd name="adj" fmla="val 1894"/>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文本框 15">
            <a:extLst>
              <a:ext uri="{FF2B5EF4-FFF2-40B4-BE49-F238E27FC236}">
                <a16:creationId xmlns:a16="http://schemas.microsoft.com/office/drawing/2014/main" id="{78B1E9C1-21B9-4C7D-B333-1EFEBD4FF469}"/>
              </a:ext>
            </a:extLst>
          </p:cNvPr>
          <p:cNvSpPr txBox="1"/>
          <p:nvPr/>
        </p:nvSpPr>
        <p:spPr>
          <a:xfrm>
            <a:off x="1810821" y="231992"/>
            <a:ext cx="9157983" cy="646331"/>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C00000"/>
                </a:solidFill>
                <a:effectLst/>
                <a:uLnTx/>
                <a:uFillTx/>
                <a:latin typeface="#9Slide05 SVNMonday" pitchFamily="2" charset="0"/>
                <a:ea typeface="字魂46号-喵喵体" panose="00000500000000000000" pitchFamily="2" charset="-122"/>
              </a:rPr>
              <a:t>Những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việc</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làm</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đáng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tự</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hào</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của</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bản</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thân</a:t>
            </a:r>
            <a:endParaRPr kumimoji="0" lang="zh-CN" altLang="en-US" sz="3600" b="0" i="0" u="none" strike="noStrike" kern="1200" cap="none" spc="0" normalizeH="0" baseline="0" noProof="0" dirty="0">
              <a:ln>
                <a:noFill/>
              </a:ln>
              <a:solidFill>
                <a:srgbClr val="C00000"/>
              </a:solidFill>
              <a:effectLst/>
              <a:uLnTx/>
              <a:uFillTx/>
              <a:latin typeface="#9Slide05 SVNMonday" pitchFamily="2" charset="0"/>
              <a:ea typeface="字魂46号-喵喵体" panose="00000500000000000000" pitchFamily="2" charset="-122"/>
            </a:endParaRPr>
          </a:p>
        </p:txBody>
      </p:sp>
      <p:grpSp>
        <p:nvGrpSpPr>
          <p:cNvPr id="31" name="组合 35">
            <a:extLst>
              <a:ext uri="{FF2B5EF4-FFF2-40B4-BE49-F238E27FC236}">
                <a16:creationId xmlns:a16="http://schemas.microsoft.com/office/drawing/2014/main" id="{C0E30C7F-AC79-41F8-9704-FA9113A4897D}"/>
              </a:ext>
            </a:extLst>
          </p:cNvPr>
          <p:cNvGrpSpPr/>
          <p:nvPr/>
        </p:nvGrpSpPr>
        <p:grpSpPr>
          <a:xfrm>
            <a:off x="223206" y="5321365"/>
            <a:ext cx="1335314" cy="1335314"/>
            <a:chOff x="1814286" y="659355"/>
            <a:chExt cx="1567543" cy="1567543"/>
          </a:xfrm>
          <a:solidFill>
            <a:schemeClr val="accent2">
              <a:lumMod val="20000"/>
              <a:lumOff val="80000"/>
            </a:schemeClr>
          </a:solidFill>
        </p:grpSpPr>
        <p:sp>
          <p:nvSpPr>
            <p:cNvPr id="32" name="椭圆 11">
              <a:extLst>
                <a:ext uri="{FF2B5EF4-FFF2-40B4-BE49-F238E27FC236}">
                  <a16:creationId xmlns:a16="http://schemas.microsoft.com/office/drawing/2014/main" id="{24D56D03-1CDE-46BC-BFC2-308C79304F22}"/>
                </a:ext>
              </a:extLst>
            </p:cNvPr>
            <p:cNvSpPr/>
            <p:nvPr/>
          </p:nvSpPr>
          <p:spPr>
            <a:xfrm>
              <a:off x="1814286" y="659355"/>
              <a:ext cx="1567543" cy="15675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33" name="图片 19">
              <a:extLst>
                <a:ext uri="{FF2B5EF4-FFF2-40B4-BE49-F238E27FC236}">
                  <a16:creationId xmlns:a16="http://schemas.microsoft.com/office/drawing/2014/main" id="{01CBDA04-C0D9-402A-9E10-6A5BDE21663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906147" y="782730"/>
              <a:ext cx="1230641" cy="1407875"/>
            </a:xfrm>
            <a:custGeom>
              <a:avLst/>
              <a:gdLst>
                <a:gd name="connsiteX0" fmla="*/ 0 w 2670629"/>
                <a:gd name="connsiteY0" fmla="*/ 0 h 3055246"/>
                <a:gd name="connsiteX1" fmla="*/ 2670629 w 2670629"/>
                <a:gd name="connsiteY1" fmla="*/ 0 h 3055246"/>
                <a:gd name="connsiteX2" fmla="*/ 2670629 w 2670629"/>
                <a:gd name="connsiteY2" fmla="*/ 3055246 h 3055246"/>
                <a:gd name="connsiteX3" fmla="*/ 0 w 2670629"/>
                <a:gd name="connsiteY3" fmla="*/ 3055246 h 3055246"/>
                <a:gd name="connsiteX4" fmla="*/ 0 w 2670629"/>
                <a:gd name="connsiteY4" fmla="*/ 0 h 3055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0629" h="3055246">
                  <a:moveTo>
                    <a:pt x="0" y="0"/>
                  </a:moveTo>
                  <a:lnTo>
                    <a:pt x="2670629" y="0"/>
                  </a:lnTo>
                  <a:lnTo>
                    <a:pt x="2670629" y="3055246"/>
                  </a:lnTo>
                  <a:lnTo>
                    <a:pt x="0" y="3055246"/>
                  </a:lnTo>
                  <a:lnTo>
                    <a:pt x="0" y="0"/>
                  </a:lnTo>
                  <a:close/>
                </a:path>
              </a:pathLst>
            </a:custGeom>
            <a:grpFill/>
          </p:spPr>
        </p:pic>
      </p:grpSp>
      <p:sp>
        <p:nvSpPr>
          <p:cNvPr id="40" name="任意多边形: 形状 42">
            <a:extLst>
              <a:ext uri="{FF2B5EF4-FFF2-40B4-BE49-F238E27FC236}">
                <a16:creationId xmlns:a16="http://schemas.microsoft.com/office/drawing/2014/main" id="{2AC0B3C1-3C32-426A-AAD8-256B4CA87AE3}"/>
              </a:ext>
            </a:extLst>
          </p:cNvPr>
          <p:cNvSpPr/>
          <p:nvPr/>
        </p:nvSpPr>
        <p:spPr>
          <a:xfrm>
            <a:off x="1810821" y="5111630"/>
            <a:ext cx="7865120" cy="1075894"/>
          </a:xfrm>
          <a:custGeom>
            <a:avLst/>
            <a:gdLst>
              <a:gd name="connsiteX0" fmla="*/ 321031 w 4895231"/>
              <a:gd name="connsiteY0" fmla="*/ 0 h 1075894"/>
              <a:gd name="connsiteX1" fmla="*/ 4760282 w 4895231"/>
              <a:gd name="connsiteY1" fmla="*/ 0 h 1075894"/>
              <a:gd name="connsiteX2" fmla="*/ 4895231 w 4895231"/>
              <a:gd name="connsiteY2" fmla="*/ 134949 h 1075894"/>
              <a:gd name="connsiteX3" fmla="*/ 4895231 w 4895231"/>
              <a:gd name="connsiteY3" fmla="*/ 940945 h 1075894"/>
              <a:gd name="connsiteX4" fmla="*/ 4760282 w 4895231"/>
              <a:gd name="connsiteY4" fmla="*/ 1075894 h 1075894"/>
              <a:gd name="connsiteX5" fmla="*/ 321031 w 4895231"/>
              <a:gd name="connsiteY5" fmla="*/ 1075894 h 1075894"/>
              <a:gd name="connsiteX6" fmla="*/ 186082 w 4895231"/>
              <a:gd name="connsiteY6" fmla="*/ 940945 h 1075894"/>
              <a:gd name="connsiteX7" fmla="*/ 186082 w 4895231"/>
              <a:gd name="connsiteY7" fmla="*/ 645874 h 1075894"/>
              <a:gd name="connsiteX8" fmla="*/ 0 w 4895231"/>
              <a:gd name="connsiteY8" fmla="*/ 537947 h 1075894"/>
              <a:gd name="connsiteX9" fmla="*/ 186082 w 4895231"/>
              <a:gd name="connsiteY9" fmla="*/ 430020 h 1075894"/>
              <a:gd name="connsiteX10" fmla="*/ 186082 w 4895231"/>
              <a:gd name="connsiteY10" fmla="*/ 134949 h 1075894"/>
              <a:gd name="connsiteX11" fmla="*/ 321031 w 4895231"/>
              <a:gd name="connsiteY11" fmla="*/ 0 h 107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95231" h="1075894">
                <a:moveTo>
                  <a:pt x="321031" y="0"/>
                </a:moveTo>
                <a:lnTo>
                  <a:pt x="4760282" y="0"/>
                </a:lnTo>
                <a:cubicBezTo>
                  <a:pt x="4834812" y="0"/>
                  <a:pt x="4895231" y="60419"/>
                  <a:pt x="4895231" y="134949"/>
                </a:cubicBezTo>
                <a:lnTo>
                  <a:pt x="4895231" y="940945"/>
                </a:lnTo>
                <a:cubicBezTo>
                  <a:pt x="4895231" y="1015475"/>
                  <a:pt x="4834812" y="1075894"/>
                  <a:pt x="4760282" y="1075894"/>
                </a:cubicBezTo>
                <a:lnTo>
                  <a:pt x="321031" y="1075894"/>
                </a:lnTo>
                <a:cubicBezTo>
                  <a:pt x="246501" y="1075894"/>
                  <a:pt x="186082" y="1015475"/>
                  <a:pt x="186082" y="940945"/>
                </a:cubicBezTo>
                <a:lnTo>
                  <a:pt x="186082" y="645874"/>
                </a:lnTo>
                <a:lnTo>
                  <a:pt x="0" y="537947"/>
                </a:lnTo>
                <a:lnTo>
                  <a:pt x="186082" y="430020"/>
                </a:lnTo>
                <a:lnTo>
                  <a:pt x="186082" y="134949"/>
                </a:lnTo>
                <a:cubicBezTo>
                  <a:pt x="186082" y="60419"/>
                  <a:pt x="246501" y="0"/>
                  <a:pt x="321031"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41" name="文本框 26">
            <a:extLst>
              <a:ext uri="{FF2B5EF4-FFF2-40B4-BE49-F238E27FC236}">
                <a16:creationId xmlns:a16="http://schemas.microsoft.com/office/drawing/2014/main" id="{A65A5737-EAD4-455B-9FF8-4C8202CE7008}"/>
              </a:ext>
            </a:extLst>
          </p:cNvPr>
          <p:cNvSpPr txBox="1"/>
          <p:nvPr/>
        </p:nvSpPr>
        <p:spPr>
          <a:xfrm>
            <a:off x="2194561" y="5387967"/>
            <a:ext cx="74813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Nhớ</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lại</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đáng</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800" b="0" i="0" u="none" strike="noStrike" kern="1200" cap="none" spc="0" normalizeH="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em</a:t>
            </a:r>
            <a:r>
              <a:rPr kumimoji="0" lang="en-US" altLang="zh-CN" sz="28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US" altLang="zh-CN" sz="2800" b="0" i="0" u="none" strike="noStrike" kern="1200" cap="none" spc="0" normalizeH="0" baseline="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Cloud 3"/>
          <p:cNvSpPr/>
          <p:nvPr/>
        </p:nvSpPr>
        <p:spPr>
          <a:xfrm>
            <a:off x="712362" y="2590524"/>
            <a:ext cx="2783192" cy="1911366"/>
          </a:xfrm>
          <a:prstGeom prst="cloud">
            <a:avLst/>
          </a:prstGeom>
          <a:solidFill>
            <a:srgbClr val="F9D6D8"/>
          </a:solid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Những</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việc</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em</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làm</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thành</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công</a:t>
            </a:r>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Cloud 21"/>
          <p:cNvSpPr/>
          <p:nvPr/>
        </p:nvSpPr>
        <p:spPr>
          <a:xfrm>
            <a:off x="3598565" y="2565741"/>
            <a:ext cx="2986268" cy="1911366"/>
          </a:xfrm>
          <a:prstGeom prst="cloud">
            <a:avLst/>
          </a:prstGeom>
          <a:solidFill>
            <a:srgbClr val="F9D6D8"/>
          </a:solid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Những</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việc</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làm</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thể</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hiện</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sự</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tiến</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bộ</a:t>
            </a:r>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Cloud 22"/>
          <p:cNvSpPr/>
          <p:nvPr/>
        </p:nvSpPr>
        <p:spPr>
          <a:xfrm>
            <a:off x="6786623" y="2590524"/>
            <a:ext cx="2986268" cy="1911366"/>
          </a:xfrm>
          <a:prstGeom prst="cloud">
            <a:avLst/>
          </a:prstGeom>
          <a:solidFill>
            <a:srgbClr val="F9D6D8"/>
          </a:solid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Những</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việc</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tốt</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giúp</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đỡ</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mọi</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người</a:t>
            </a:r>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Cloud 23"/>
          <p:cNvSpPr/>
          <p:nvPr/>
        </p:nvSpPr>
        <p:spPr>
          <a:xfrm>
            <a:off x="10003571" y="3014423"/>
            <a:ext cx="1569851" cy="1063567"/>
          </a:xfrm>
          <a:prstGeom prst="cloud">
            <a:avLst/>
          </a:prstGeom>
          <a:solidFill>
            <a:srgbClr val="F9D6D8"/>
          </a:solid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dirty="0">
                <a:solidFill>
                  <a:schemeClr val="tx1"/>
                </a:solidFill>
              </a:rPr>
              <a:t>…</a:t>
            </a:r>
          </a:p>
        </p:txBody>
      </p:sp>
      <p:sp>
        <p:nvSpPr>
          <p:cNvPr id="25" name="文本框 26">
            <a:extLst>
              <a:ext uri="{FF2B5EF4-FFF2-40B4-BE49-F238E27FC236}">
                <a16:creationId xmlns:a16="http://schemas.microsoft.com/office/drawing/2014/main" id="{A65A5737-EAD4-455B-9FF8-4C8202CE7008}"/>
              </a:ext>
            </a:extLst>
          </p:cNvPr>
          <p:cNvSpPr txBox="1"/>
          <p:nvPr/>
        </p:nvSpPr>
        <p:spPr>
          <a:xfrm>
            <a:off x="712362" y="1892760"/>
            <a:ext cx="437933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srgbClr val="3F377F"/>
                </a:solidFill>
                <a:effectLst/>
                <a:uLnTx/>
                <a:uFillTx/>
                <a:latin typeface="Open Sans" panose="020B0606030504020204" pitchFamily="34" charset="0"/>
                <a:ea typeface="Open Sans" panose="020B0606030504020204" pitchFamily="34" charset="0"/>
                <a:cs typeface="Open Sans" panose="020B0606030504020204" pitchFamily="34" charset="0"/>
              </a:rPr>
              <a:t>Gợi</a:t>
            </a:r>
            <a:r>
              <a:rPr kumimoji="0" lang="en-US" altLang="zh-CN" sz="2400" b="0" i="0" u="none" strike="noStrike" kern="1200" cap="none" spc="0" normalizeH="0" noProof="0" dirty="0">
                <a:ln>
                  <a:noFill/>
                </a:ln>
                <a:solidFill>
                  <a:srgbClr val="3F377F"/>
                </a:solidFill>
                <a:effectLst/>
                <a:uLnTx/>
                <a:uFillTx/>
                <a:latin typeface="Open Sans" panose="020B0606030504020204" pitchFamily="34" charset="0"/>
                <a:ea typeface="Open Sans" panose="020B0606030504020204" pitchFamily="34" charset="0"/>
                <a:cs typeface="Open Sans" panose="020B0606030504020204" pitchFamily="34" charset="0"/>
              </a:rPr>
              <a:t> ý:</a:t>
            </a:r>
            <a:endParaRPr kumimoji="0" lang="en-US" altLang="zh-CN" sz="2400" b="0" i="0" u="none" strike="noStrike" kern="1200" cap="none" spc="0" normalizeH="0" baseline="0" noProof="0" dirty="0">
              <a:ln>
                <a:noFill/>
              </a:ln>
              <a:solidFill>
                <a:srgbClr val="3F377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23641" y="4408647"/>
            <a:ext cx="2434132" cy="2481860"/>
          </a:xfrm>
          <a:prstGeom prst="rect">
            <a:avLst/>
          </a:prstGeom>
        </p:spPr>
      </p:pic>
      <p:sp>
        <p:nvSpPr>
          <p:cNvPr id="17" name="文本框 2">
            <a:extLst>
              <a:ext uri="{FF2B5EF4-FFF2-40B4-BE49-F238E27FC236}">
                <a16:creationId xmlns:a16="http://schemas.microsoft.com/office/drawing/2014/main" id="{1FF5FE5D-221E-43C3-9C39-48FAFF9BEA44}"/>
              </a:ext>
            </a:extLst>
          </p:cNvPr>
          <p:cNvSpPr txBox="1"/>
          <p:nvPr/>
        </p:nvSpPr>
        <p:spPr>
          <a:xfrm>
            <a:off x="490755" y="1321129"/>
            <a:ext cx="11301930" cy="492443"/>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6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Hoạt</a:t>
            </a:r>
            <a:r>
              <a:rPr kumimoji="0" lang="en-US" altLang="zh-CN" sz="26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6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động</a:t>
            </a:r>
            <a:r>
              <a:rPr kumimoji="0" lang="en-US" altLang="zh-CN" sz="26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6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1.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Giới</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thiệu</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những</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việc</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làm</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đáng</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tự</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hào</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của</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bản</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thân</a:t>
            </a:r>
            <a:endParaRPr kumimoji="0" lang="zh-CN" altLang="en-US" sz="26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字魂46号-喵喵体" panose="00000500000000000000" pitchFamily="2" charset="-122"/>
              <a:cs typeface="Open Sans" panose="020B0606030504020204" pitchFamily="34" charset="0"/>
            </a:endParaRPr>
          </a:p>
        </p:txBody>
      </p:sp>
      <p:pic>
        <p:nvPicPr>
          <p:cNvPr id="6" name="Picture 55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96576" y="4257457"/>
            <a:ext cx="2795424" cy="2815431"/>
          </a:xfrm>
          <a:prstGeom prst="rect">
            <a:avLst/>
          </a:prstGeom>
        </p:spPr>
      </p:pic>
    </p:spTree>
    <p:custDataLst>
      <p:tags r:id="rId1"/>
    </p:custDataLst>
    <p:extLst>
      <p:ext uri="{BB962C8B-B14F-4D97-AF65-F5344CB8AC3E}">
        <p14:creationId xmlns:p14="http://schemas.microsoft.com/office/powerpoint/2010/main" val="677434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wipe(left)">
                                      <p:cBhvr>
                                        <p:cTn id="13" dur="500"/>
                                        <p:tgtEl>
                                          <p:spTgt spid="40"/>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wipe(up)">
                                      <p:cBhvr>
                                        <p:cTn id="17" dur="500"/>
                                        <p:tgtEl>
                                          <p:spTgt spid="41"/>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up)">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click.wav"/>
                                        </p:tgtEl>
                                      </p:cMediaNode>
                                    </p:audio>
                                  </p:subTnLst>
                                </p:cTn>
                              </p:par>
                            </p:childTnLst>
                          </p:cTn>
                        </p:par>
                        <p:par>
                          <p:cTn id="28" fill="hold">
                            <p:stCondLst>
                              <p:cond delay="500"/>
                            </p:stCondLst>
                            <p:childTnLst>
                              <p:par>
                                <p:cTn id="29" presetID="2" presetClass="entr" presetSubtype="4"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click.wav"/>
                                        </p:tgtEl>
                                      </p:cMediaNode>
                                    </p:audio>
                                  </p:subTnLst>
                                </p:cTn>
                              </p:par>
                            </p:childTnLst>
                          </p:cTn>
                        </p:par>
                        <p:par>
                          <p:cTn id="33" fill="hold">
                            <p:stCondLst>
                              <p:cond delay="1000"/>
                            </p:stCondLst>
                            <p:childTnLst>
                              <p:par>
                                <p:cTn id="34" presetID="2" presetClass="entr" presetSubtype="4" fill="hold" grpId="0" nodeType="after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ppt_x"/>
                                          </p:val>
                                        </p:tav>
                                        <p:tav tm="100000">
                                          <p:val>
                                            <p:strVal val="#ppt_x"/>
                                          </p:val>
                                        </p:tav>
                                      </p:tavLst>
                                    </p:anim>
                                    <p:anim calcmode="lin" valueType="num">
                                      <p:cBhvr additive="base">
                                        <p:cTn id="37" dur="50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click.wav"/>
                                        </p:tgtEl>
                                      </p:cMediaNode>
                                    </p:audio>
                                  </p:subTnLst>
                                </p:cTn>
                              </p:par>
                            </p:childTnLst>
                          </p:cTn>
                        </p:par>
                        <p:par>
                          <p:cTn id="38" fill="hold">
                            <p:stCondLst>
                              <p:cond delay="1500"/>
                            </p:stCondLst>
                            <p:childTnLst>
                              <p:par>
                                <p:cTn id="39" presetID="2" presetClass="entr" presetSubtype="4"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click.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down)">
                                      <p:cBhvr>
                                        <p:cTn id="47" dur="500"/>
                                        <p:tgtEl>
                                          <p:spTgt spid="6"/>
                                        </p:tgtEl>
                                      </p:cBhvr>
                                    </p:animEffect>
                                  </p:childTnLst>
                                  <p:subTnLst>
                                    <p:audio>
                                      <p:cMediaNode>
                                        <p:cTn display="0" masterRel="sameClick">
                                          <p:stCondLst>
                                            <p:cond evt="begin" delay="0">
                                              <p:tn val="45"/>
                                            </p:cond>
                                          </p:stCondLst>
                                          <p:endCondLst>
                                            <p:cond evt="onStopAudio" delay="0">
                                              <p:tgtEl>
                                                <p:sldTgt/>
                                              </p:tgtEl>
                                            </p:cond>
                                          </p:endCondLst>
                                        </p:cTn>
                                        <p:tgtEl>
                                          <p:sndTgt r:embed="rId4" name="whoosh.wav"/>
                                        </p:tgtEl>
                                      </p:cMediaNode>
                                    </p:audio>
                                  </p:sub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p:bldP spid="4" grpId="0" animBg="1"/>
      <p:bldP spid="22" grpId="0" animBg="1"/>
      <p:bldP spid="23" grpId="0" animBg="1"/>
      <p:bldP spid="24" grpId="0" animBg="1"/>
      <p:bldP spid="25" grpId="0"/>
    </p:bldLst>
  </p:timing>
  <p:extLst>
    <p:ext uri="{E180D4A7-C9FB-4DFB-919C-405C955672EB}">
      <p14:showEvtLst xmlns:p14="http://schemas.microsoft.com/office/powerpoint/2010/main">
        <p14:playEvt time="757" objId="30"/>
      </p14:showEvtLst>
    </p:ext>
  </p:extLs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243840" y="1036320"/>
            <a:ext cx="11548845" cy="5364480"/>
          </a:xfrm>
          <a:prstGeom prst="roundRect">
            <a:avLst>
              <a:gd name="adj" fmla="val 1894"/>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文本框 2">
            <a:extLst>
              <a:ext uri="{FF2B5EF4-FFF2-40B4-BE49-F238E27FC236}">
                <a16:creationId xmlns:a16="http://schemas.microsoft.com/office/drawing/2014/main" id="{1FF5FE5D-221E-43C3-9C39-48FAFF9BEA44}"/>
              </a:ext>
            </a:extLst>
          </p:cNvPr>
          <p:cNvSpPr txBox="1"/>
          <p:nvPr/>
        </p:nvSpPr>
        <p:spPr>
          <a:xfrm>
            <a:off x="490755" y="1321129"/>
            <a:ext cx="11301930" cy="492443"/>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6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Hoạt</a:t>
            </a:r>
            <a:r>
              <a:rPr kumimoji="0" lang="en-US" altLang="zh-CN" sz="26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6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động</a:t>
            </a:r>
            <a:r>
              <a:rPr kumimoji="0" lang="en-US" altLang="zh-CN" sz="26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6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1.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Giới</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thiệu</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những</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việc</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làm</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đáng</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tự</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hào</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của</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bản</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thân</a:t>
            </a:r>
            <a:endParaRPr kumimoji="0" lang="zh-CN" altLang="en-US" sz="26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字魂46号-喵喵体" panose="00000500000000000000" pitchFamily="2" charset="-122"/>
              <a:cs typeface="Open Sans" panose="020B0606030504020204" pitchFamily="34" charset="0"/>
            </a:endParaRPr>
          </a:p>
        </p:txBody>
      </p:sp>
      <p:sp>
        <p:nvSpPr>
          <p:cNvPr id="16" name="文本框 15">
            <a:extLst>
              <a:ext uri="{FF2B5EF4-FFF2-40B4-BE49-F238E27FC236}">
                <a16:creationId xmlns:a16="http://schemas.microsoft.com/office/drawing/2014/main" id="{78B1E9C1-21B9-4C7D-B333-1EFEBD4FF469}"/>
              </a:ext>
            </a:extLst>
          </p:cNvPr>
          <p:cNvSpPr txBox="1"/>
          <p:nvPr/>
        </p:nvSpPr>
        <p:spPr>
          <a:xfrm>
            <a:off x="1810821" y="231992"/>
            <a:ext cx="9157983" cy="646331"/>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C00000"/>
                </a:solidFill>
                <a:effectLst/>
                <a:uLnTx/>
                <a:uFillTx/>
                <a:latin typeface="#9Slide05 SVNMonday" pitchFamily="2" charset="0"/>
                <a:ea typeface="字魂46号-喵喵体" panose="00000500000000000000" pitchFamily="2" charset="-122"/>
              </a:rPr>
              <a:t>Những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việc</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làm</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đáng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tự</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hào</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của</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bản</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thân</a:t>
            </a:r>
            <a:endParaRPr kumimoji="0" lang="zh-CN" altLang="en-US" sz="3600" b="0" i="0" u="none" strike="noStrike" kern="1200" cap="none" spc="0" normalizeH="0" baseline="0" noProof="0" dirty="0">
              <a:ln>
                <a:noFill/>
              </a:ln>
              <a:solidFill>
                <a:srgbClr val="C00000"/>
              </a:solidFill>
              <a:effectLst/>
              <a:uLnTx/>
              <a:uFillTx/>
              <a:latin typeface="#9Slide05 SVNMonday" pitchFamily="2" charset="0"/>
              <a:ea typeface="字魂46号-喵喵体" panose="00000500000000000000" pitchFamily="2" charset="-122"/>
            </a:endParaRPr>
          </a:p>
        </p:txBody>
      </p:sp>
      <p:sp>
        <p:nvSpPr>
          <p:cNvPr id="25" name="文本框 26">
            <a:extLst>
              <a:ext uri="{FF2B5EF4-FFF2-40B4-BE49-F238E27FC236}">
                <a16:creationId xmlns:a16="http://schemas.microsoft.com/office/drawing/2014/main" id="{A65A5737-EAD4-455B-9FF8-4C8202CE7008}"/>
              </a:ext>
            </a:extLst>
          </p:cNvPr>
          <p:cNvSpPr txBox="1"/>
          <p:nvPr/>
        </p:nvSpPr>
        <p:spPr>
          <a:xfrm>
            <a:off x="6899376" y="2047450"/>
            <a:ext cx="437933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Gợi</a:t>
            </a:r>
            <a:r>
              <a:rPr kumimoji="0" lang="en-US" altLang="zh-CN" sz="3200" b="0" i="0" u="none" strike="noStrike" kern="1200" cap="none" spc="0" normalizeH="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ý:</a:t>
            </a:r>
            <a:endParaRPr kumimoji="0" lang="en-US" altLang="zh-CN" sz="3200" b="0" i="0" u="none" strike="noStrike" kern="1200" cap="none" spc="0" normalizeH="0" baseline="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组合 36">
            <a:extLst>
              <a:ext uri="{FF2B5EF4-FFF2-40B4-BE49-F238E27FC236}">
                <a16:creationId xmlns:a16="http://schemas.microsoft.com/office/drawing/2014/main" id="{D45E6B0E-6A3D-4B0F-BEAC-1C8A5BD3D60D}"/>
              </a:ext>
            </a:extLst>
          </p:cNvPr>
          <p:cNvGrpSpPr/>
          <p:nvPr/>
        </p:nvGrpSpPr>
        <p:grpSpPr>
          <a:xfrm>
            <a:off x="783046" y="2323608"/>
            <a:ext cx="1335314" cy="1403440"/>
            <a:chOff x="9502081" y="2645228"/>
            <a:chExt cx="1567543" cy="1647517"/>
          </a:xfrm>
          <a:solidFill>
            <a:schemeClr val="accent4">
              <a:lumMod val="20000"/>
              <a:lumOff val="80000"/>
            </a:schemeClr>
          </a:solidFill>
        </p:grpSpPr>
        <p:sp>
          <p:nvSpPr>
            <p:cNvPr id="17" name="椭圆 22">
              <a:extLst>
                <a:ext uri="{FF2B5EF4-FFF2-40B4-BE49-F238E27FC236}">
                  <a16:creationId xmlns:a16="http://schemas.microsoft.com/office/drawing/2014/main" id="{5BF7B592-FE59-48A1-B607-CF2F293109B8}"/>
                </a:ext>
              </a:extLst>
            </p:cNvPr>
            <p:cNvSpPr/>
            <p:nvPr/>
          </p:nvSpPr>
          <p:spPr>
            <a:xfrm>
              <a:off x="9502081" y="2645228"/>
              <a:ext cx="1567543" cy="15675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18" name="图片 20">
              <a:extLst>
                <a:ext uri="{FF2B5EF4-FFF2-40B4-BE49-F238E27FC236}">
                  <a16:creationId xmlns:a16="http://schemas.microsoft.com/office/drawing/2014/main" id="{719CDD46-8D83-4651-8590-BBC1C18DBA90}"/>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651242" y="2689675"/>
              <a:ext cx="1256952" cy="1603070"/>
            </a:xfrm>
            <a:custGeom>
              <a:avLst/>
              <a:gdLst>
                <a:gd name="connsiteX0" fmla="*/ 0 w 2520783"/>
                <a:gd name="connsiteY0" fmla="*/ 0 h 3214914"/>
                <a:gd name="connsiteX1" fmla="*/ 2520783 w 2520783"/>
                <a:gd name="connsiteY1" fmla="*/ 0 h 3214914"/>
                <a:gd name="connsiteX2" fmla="*/ 2520783 w 2520783"/>
                <a:gd name="connsiteY2" fmla="*/ 3214914 h 3214914"/>
                <a:gd name="connsiteX3" fmla="*/ 0 w 2520783"/>
                <a:gd name="connsiteY3" fmla="*/ 3214914 h 3214914"/>
                <a:gd name="connsiteX4" fmla="*/ 0 w 2520783"/>
                <a:gd name="connsiteY4" fmla="*/ 0 h 321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783" h="3214914">
                  <a:moveTo>
                    <a:pt x="0" y="0"/>
                  </a:moveTo>
                  <a:lnTo>
                    <a:pt x="2520783" y="0"/>
                  </a:lnTo>
                  <a:lnTo>
                    <a:pt x="2520783" y="3214914"/>
                  </a:lnTo>
                  <a:lnTo>
                    <a:pt x="0" y="3214914"/>
                  </a:lnTo>
                  <a:lnTo>
                    <a:pt x="0" y="0"/>
                  </a:lnTo>
                  <a:close/>
                </a:path>
              </a:pathLst>
            </a:custGeom>
            <a:grpFill/>
          </p:spPr>
        </p:pic>
      </p:grpSp>
      <p:sp>
        <p:nvSpPr>
          <p:cNvPr id="19" name="任意多边形: 形状 45">
            <a:extLst>
              <a:ext uri="{FF2B5EF4-FFF2-40B4-BE49-F238E27FC236}">
                <a16:creationId xmlns:a16="http://schemas.microsoft.com/office/drawing/2014/main" id="{B08EB7E5-A25D-4055-80FB-2D02B0604E2F}"/>
              </a:ext>
            </a:extLst>
          </p:cNvPr>
          <p:cNvSpPr/>
          <p:nvPr/>
        </p:nvSpPr>
        <p:spPr>
          <a:xfrm>
            <a:off x="2232982" y="2103649"/>
            <a:ext cx="4462050" cy="2062103"/>
          </a:xfrm>
          <a:custGeom>
            <a:avLst/>
            <a:gdLst>
              <a:gd name="connsiteX0" fmla="*/ 321031 w 4895231"/>
              <a:gd name="connsiteY0" fmla="*/ 0 h 1075894"/>
              <a:gd name="connsiteX1" fmla="*/ 4760282 w 4895231"/>
              <a:gd name="connsiteY1" fmla="*/ 0 h 1075894"/>
              <a:gd name="connsiteX2" fmla="*/ 4895231 w 4895231"/>
              <a:gd name="connsiteY2" fmla="*/ 134949 h 1075894"/>
              <a:gd name="connsiteX3" fmla="*/ 4895231 w 4895231"/>
              <a:gd name="connsiteY3" fmla="*/ 940945 h 1075894"/>
              <a:gd name="connsiteX4" fmla="*/ 4760282 w 4895231"/>
              <a:gd name="connsiteY4" fmla="*/ 1075894 h 1075894"/>
              <a:gd name="connsiteX5" fmla="*/ 321031 w 4895231"/>
              <a:gd name="connsiteY5" fmla="*/ 1075894 h 1075894"/>
              <a:gd name="connsiteX6" fmla="*/ 186082 w 4895231"/>
              <a:gd name="connsiteY6" fmla="*/ 940945 h 1075894"/>
              <a:gd name="connsiteX7" fmla="*/ 186082 w 4895231"/>
              <a:gd name="connsiteY7" fmla="*/ 645874 h 1075894"/>
              <a:gd name="connsiteX8" fmla="*/ 0 w 4895231"/>
              <a:gd name="connsiteY8" fmla="*/ 537947 h 1075894"/>
              <a:gd name="connsiteX9" fmla="*/ 186082 w 4895231"/>
              <a:gd name="connsiteY9" fmla="*/ 430020 h 1075894"/>
              <a:gd name="connsiteX10" fmla="*/ 186082 w 4895231"/>
              <a:gd name="connsiteY10" fmla="*/ 134949 h 1075894"/>
              <a:gd name="connsiteX11" fmla="*/ 321031 w 4895231"/>
              <a:gd name="connsiteY11" fmla="*/ 0 h 107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95231" h="1075894">
                <a:moveTo>
                  <a:pt x="321031" y="0"/>
                </a:moveTo>
                <a:lnTo>
                  <a:pt x="4760282" y="0"/>
                </a:lnTo>
                <a:cubicBezTo>
                  <a:pt x="4834812" y="0"/>
                  <a:pt x="4895231" y="60419"/>
                  <a:pt x="4895231" y="134949"/>
                </a:cubicBezTo>
                <a:lnTo>
                  <a:pt x="4895231" y="940945"/>
                </a:lnTo>
                <a:cubicBezTo>
                  <a:pt x="4895231" y="1015475"/>
                  <a:pt x="4834812" y="1075894"/>
                  <a:pt x="4760282" y="1075894"/>
                </a:cubicBezTo>
                <a:lnTo>
                  <a:pt x="321031" y="1075894"/>
                </a:lnTo>
                <a:cubicBezTo>
                  <a:pt x="246501" y="1075894"/>
                  <a:pt x="186082" y="1015475"/>
                  <a:pt x="186082" y="940945"/>
                </a:cubicBezTo>
                <a:lnTo>
                  <a:pt x="186082" y="645874"/>
                </a:lnTo>
                <a:lnTo>
                  <a:pt x="0" y="537947"/>
                </a:lnTo>
                <a:lnTo>
                  <a:pt x="186082" y="430020"/>
                </a:lnTo>
                <a:lnTo>
                  <a:pt x="186082" y="134949"/>
                </a:lnTo>
                <a:cubicBezTo>
                  <a:pt x="186082" y="60419"/>
                  <a:pt x="246501" y="0"/>
                  <a:pt x="321031" y="0"/>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20" name="文本框 46">
            <a:extLst>
              <a:ext uri="{FF2B5EF4-FFF2-40B4-BE49-F238E27FC236}">
                <a16:creationId xmlns:a16="http://schemas.microsoft.com/office/drawing/2014/main" id="{8F976ACB-6607-4CBA-AF5E-0361F99F2724}"/>
              </a:ext>
            </a:extLst>
          </p:cNvPr>
          <p:cNvSpPr txBox="1"/>
          <p:nvPr/>
        </p:nvSpPr>
        <p:spPr>
          <a:xfrm>
            <a:off x="2487308" y="2106390"/>
            <a:ext cx="4157742" cy="206210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i="0" u="none" strike="noStrike" kern="1200" cap="none" spc="0" normalizeH="0" baseline="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Ghi</a:t>
            </a:r>
            <a:r>
              <a:rPr kumimoji="0" lang="en-US" altLang="zh-CN" sz="3200" i="0" u="none" strike="noStrike" kern="1200" cap="none" spc="0" normalizeH="0" baseline="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baseline="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chép</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hoặc</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vẽ</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lại</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đó</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dưới</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một</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hình</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thức</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mà</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em</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i="0" u="none" strike="noStrike" kern="1200" cap="none" spc="0" normalizeH="0" noProof="0" dirty="0" err="1">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thích</a:t>
            </a:r>
            <a:r>
              <a:rPr kumimoji="0" lang="en-US" altLang="zh-CN" sz="3200" i="0" u="none" strike="noStrike" kern="1200" cap="none" spc="0" normalizeH="0" noProof="0" dirty="0">
                <a:ln>
                  <a:noFill/>
                </a:ln>
                <a:solidFill>
                  <a:schemeClr val="tx1">
                    <a:lumMod val="65000"/>
                    <a:lumOff val="3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zh-CN" altLang="en-US" sz="3200" i="0" u="none" strike="noStrike" kern="1200" cap="none" spc="0" normalizeH="0" baseline="0" noProof="0" dirty="0">
              <a:ln>
                <a:noFill/>
              </a:ln>
              <a:solidFill>
                <a:schemeClr val="tx1">
                  <a:lumMod val="65000"/>
                  <a:lumOff val="35000"/>
                </a:schemeClr>
              </a:solidFill>
              <a:effectLst/>
              <a:uLnTx/>
              <a:uFillTx/>
              <a:latin typeface="Open Sans" panose="020B0606030504020204" pitchFamily="34" charset="0"/>
              <a:ea typeface="思源黑体 CN Bold" panose="020B0800000000000000" pitchFamily="34" charset="-122"/>
              <a:cs typeface="Open Sans" panose="020B0606030504020204" pitchFamily="34" charset="0"/>
            </a:endParaRPr>
          </a:p>
        </p:txBody>
      </p:sp>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Lst>
          </a:blip>
          <a:stretch>
            <a:fillRect/>
          </a:stretch>
        </p:blipFill>
        <p:spPr>
          <a:xfrm>
            <a:off x="6208556" y="2489092"/>
            <a:ext cx="6040755" cy="3679046"/>
          </a:xfrm>
          <a:prstGeom prst="rect">
            <a:avLst/>
          </a:prstGeom>
        </p:spPr>
      </p:pic>
      <p:sp>
        <p:nvSpPr>
          <p:cNvPr id="13" name="TextBox 12"/>
          <p:cNvSpPr txBox="1"/>
          <p:nvPr/>
        </p:nvSpPr>
        <p:spPr>
          <a:xfrm>
            <a:off x="1259420" y="5152475"/>
            <a:ext cx="4836580" cy="1015663"/>
          </a:xfrm>
          <a:prstGeom prst="rect">
            <a:avLst/>
          </a:prstGeom>
        </p:spPr>
        <p:style>
          <a:lnRef idx="3">
            <a:schemeClr val="lt1"/>
          </a:lnRef>
          <a:fillRef idx="1">
            <a:schemeClr val="accent4"/>
          </a:fillRef>
          <a:effectRef idx="1">
            <a:schemeClr val="accent4"/>
          </a:effectRef>
          <a:fontRef idx="minor">
            <a:schemeClr val="lt1"/>
          </a:fontRef>
        </p:style>
        <p:txBody>
          <a:bodyPr wrap="none" rtlCol="0">
            <a:spAutoFit/>
          </a:bodyPr>
          <a:lstStyle/>
          <a:p>
            <a:r>
              <a:rPr lang="en-US" sz="6000" dirty="0">
                <a:solidFill>
                  <a:schemeClr val="tx1"/>
                </a:solidFill>
                <a:latin typeface="SVN-Good Dog" panose="02040603050506020204" pitchFamily="18" charset="0"/>
              </a:rPr>
              <a:t>LÀM VIỆC NHÓM ĐÔI</a:t>
            </a:r>
          </a:p>
        </p:txBody>
      </p:sp>
    </p:spTree>
    <p:custDataLst>
      <p:tags r:id="rId1"/>
    </p:custDataLst>
    <p:extLst>
      <p:ext uri="{BB962C8B-B14F-4D97-AF65-F5344CB8AC3E}">
        <p14:creationId xmlns:p14="http://schemas.microsoft.com/office/powerpoint/2010/main" val="1240791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right)">
                                      <p:cBhvr>
                                        <p:cTn id="13" dur="500"/>
                                        <p:tgtEl>
                                          <p:spTgt spid="19"/>
                                        </p:tgtEl>
                                      </p:cBhvr>
                                    </p:animEffect>
                                  </p:childTnLst>
                                </p:cTn>
                              </p:par>
                            </p:childTnLst>
                          </p:cTn>
                        </p:par>
                        <p:par>
                          <p:cTn id="14" fill="hold">
                            <p:stCondLst>
                              <p:cond delay="1500"/>
                            </p:stCondLst>
                            <p:childTnLst>
                              <p:par>
                                <p:cTn id="15" presetID="22" presetClass="entr" presetSubtype="1"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up)">
                                      <p:cBhvr>
                                        <p:cTn id="21" dur="500"/>
                                        <p:tgtEl>
                                          <p:spTgt spid="25"/>
                                        </p:tgtEl>
                                      </p:cBhvr>
                                    </p:animEffect>
                                  </p:childTnLst>
                                </p:cTn>
                              </p:par>
                            </p:childTnLst>
                          </p:cTn>
                        </p:par>
                        <p:par>
                          <p:cTn id="22" fill="hold">
                            <p:stCondLst>
                              <p:cond delay="2500"/>
                            </p:stCondLst>
                            <p:childTnLst>
                              <p:par>
                                <p:cTn id="23" presetID="14" presetClass="entr" presetSubtype="1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1+#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9" grpId="0" animBg="1"/>
      <p:bldP spid="20" grpId="0"/>
      <p:bldP spid="13" grpId="0" animBg="1"/>
    </p:bldLst>
  </p:timing>
  <p:extLst>
    <p:ext uri="{E180D4A7-C9FB-4DFB-919C-405C955672EB}">
      <p14:showEvtLst xmlns:p14="http://schemas.microsoft.com/office/powerpoint/2010/main">
        <p14:playEvt time="757" objId="30"/>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99EDCAC-5CB8-4269-91CC-775C0A891CA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62" r="5562"/>
          <a:stretch/>
        </p:blipFill>
        <p:spPr>
          <a:xfrm>
            <a:off x="0" y="0"/>
            <a:ext cx="12192000" cy="7454096"/>
          </a:xfrm>
          <a:prstGeom prst="rect">
            <a:avLst/>
          </a:prstGeom>
        </p:spPr>
      </p:pic>
      <p:sp>
        <p:nvSpPr>
          <p:cNvPr id="16" name="文本框 15">
            <a:extLst>
              <a:ext uri="{FF2B5EF4-FFF2-40B4-BE49-F238E27FC236}">
                <a16:creationId xmlns:a16="http://schemas.microsoft.com/office/drawing/2014/main" id="{78B1E9C1-21B9-4C7D-B333-1EFEBD4FF469}"/>
              </a:ext>
            </a:extLst>
          </p:cNvPr>
          <p:cNvSpPr txBox="1"/>
          <p:nvPr/>
        </p:nvSpPr>
        <p:spPr>
          <a:xfrm>
            <a:off x="1810821" y="231992"/>
            <a:ext cx="9157983" cy="646331"/>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C00000"/>
                </a:solidFill>
                <a:effectLst/>
                <a:uLnTx/>
                <a:uFillTx/>
                <a:latin typeface="#9Slide05 SVNMonday" pitchFamily="2" charset="0"/>
                <a:ea typeface="字魂46号-喵喵体" panose="00000500000000000000" pitchFamily="2" charset="-122"/>
              </a:rPr>
              <a:t>Những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việc</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làm</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đáng</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tự</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hào</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của</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bản</a:t>
            </a:r>
            <a:r>
              <a:rPr kumimoji="0" lang="en-US" altLang="zh-CN" sz="3600" b="0" i="0" u="none" strike="noStrike" kern="1200" cap="none" spc="0" normalizeH="0" noProof="0" dirty="0">
                <a:ln>
                  <a:noFill/>
                </a:ln>
                <a:solidFill>
                  <a:srgbClr val="C00000"/>
                </a:solidFill>
                <a:effectLst/>
                <a:uLnTx/>
                <a:uFillTx/>
                <a:latin typeface="#9Slide05 SVNMonday" pitchFamily="2" charset="0"/>
                <a:ea typeface="字魂46号-喵喵体" panose="00000500000000000000" pitchFamily="2" charset="-122"/>
              </a:rPr>
              <a:t> </a:t>
            </a:r>
            <a:r>
              <a:rPr kumimoji="0" lang="en-US" altLang="zh-CN" sz="3600" b="0" i="0" u="none" strike="noStrike" kern="1200" cap="none" spc="0" normalizeH="0" noProof="0" dirty="0" err="1">
                <a:ln>
                  <a:noFill/>
                </a:ln>
                <a:solidFill>
                  <a:srgbClr val="C00000"/>
                </a:solidFill>
                <a:effectLst/>
                <a:uLnTx/>
                <a:uFillTx/>
                <a:latin typeface="#9Slide05 SVNMonday" pitchFamily="2" charset="0"/>
                <a:ea typeface="字魂46号-喵喵体" panose="00000500000000000000" pitchFamily="2" charset="-122"/>
              </a:rPr>
              <a:t>thân</a:t>
            </a:r>
            <a:endParaRPr kumimoji="0" lang="zh-CN" altLang="en-US" sz="3600" b="0" i="0" u="none" strike="noStrike" kern="1200" cap="none" spc="0" normalizeH="0" baseline="0" noProof="0" dirty="0">
              <a:ln>
                <a:noFill/>
              </a:ln>
              <a:solidFill>
                <a:srgbClr val="C00000"/>
              </a:solidFill>
              <a:effectLst/>
              <a:uLnTx/>
              <a:uFillTx/>
              <a:latin typeface="#9Slide05 SVNMonday" pitchFamily="2" charset="0"/>
              <a:ea typeface="字魂46号-喵喵体" panose="00000500000000000000" pitchFamily="2" charset="-122"/>
            </a:endParaRPr>
          </a:p>
        </p:txBody>
      </p:sp>
      <p:grpSp>
        <p:nvGrpSpPr>
          <p:cNvPr id="34" name="组合 37">
            <a:extLst>
              <a:ext uri="{FF2B5EF4-FFF2-40B4-BE49-F238E27FC236}">
                <a16:creationId xmlns:a16="http://schemas.microsoft.com/office/drawing/2014/main" id="{48886300-3E98-48CA-B834-4A7530633B8B}"/>
              </a:ext>
            </a:extLst>
          </p:cNvPr>
          <p:cNvGrpSpPr/>
          <p:nvPr/>
        </p:nvGrpSpPr>
        <p:grpSpPr>
          <a:xfrm>
            <a:off x="818210" y="2733395"/>
            <a:ext cx="1608583" cy="1675620"/>
            <a:chOff x="1814286" y="4097698"/>
            <a:chExt cx="1567543" cy="1685220"/>
          </a:xfrm>
          <a:solidFill>
            <a:schemeClr val="accent6">
              <a:lumMod val="40000"/>
              <a:lumOff val="60000"/>
            </a:schemeClr>
          </a:solidFill>
        </p:grpSpPr>
        <p:sp>
          <p:nvSpPr>
            <p:cNvPr id="35" name="椭圆 21">
              <a:extLst>
                <a:ext uri="{FF2B5EF4-FFF2-40B4-BE49-F238E27FC236}">
                  <a16:creationId xmlns:a16="http://schemas.microsoft.com/office/drawing/2014/main" id="{728CE129-CF0B-4330-887A-A41F489FB5C2}"/>
                </a:ext>
              </a:extLst>
            </p:cNvPr>
            <p:cNvSpPr/>
            <p:nvPr/>
          </p:nvSpPr>
          <p:spPr>
            <a:xfrm>
              <a:off x="1814286" y="4097698"/>
              <a:ext cx="1567543" cy="15675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36" name="图片 18">
              <a:extLst>
                <a:ext uri="{FF2B5EF4-FFF2-40B4-BE49-F238E27FC236}">
                  <a16:creationId xmlns:a16="http://schemas.microsoft.com/office/drawing/2014/main" id="{B1D35F82-2E6A-40A3-8A7E-72EBD9DF3B8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flipH="1">
              <a:off x="1969581" y="4173576"/>
              <a:ext cx="1256952" cy="1609342"/>
            </a:xfrm>
            <a:custGeom>
              <a:avLst/>
              <a:gdLst>
                <a:gd name="connsiteX0" fmla="*/ 0 w 2386253"/>
                <a:gd name="connsiteY0" fmla="*/ 0 h 3055246"/>
                <a:gd name="connsiteX1" fmla="*/ 2386253 w 2386253"/>
                <a:gd name="connsiteY1" fmla="*/ 0 h 3055246"/>
                <a:gd name="connsiteX2" fmla="*/ 2386253 w 2386253"/>
                <a:gd name="connsiteY2" fmla="*/ 3055246 h 3055246"/>
                <a:gd name="connsiteX3" fmla="*/ 0 w 2386253"/>
                <a:gd name="connsiteY3" fmla="*/ 3055246 h 3055246"/>
                <a:gd name="connsiteX4" fmla="*/ 0 w 2386253"/>
                <a:gd name="connsiteY4" fmla="*/ 0 h 3055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253" h="3055246">
                  <a:moveTo>
                    <a:pt x="0" y="0"/>
                  </a:moveTo>
                  <a:lnTo>
                    <a:pt x="2386253" y="0"/>
                  </a:lnTo>
                  <a:lnTo>
                    <a:pt x="2386253" y="3055246"/>
                  </a:lnTo>
                  <a:lnTo>
                    <a:pt x="0" y="3055246"/>
                  </a:lnTo>
                  <a:lnTo>
                    <a:pt x="0" y="0"/>
                  </a:lnTo>
                  <a:close/>
                </a:path>
              </a:pathLst>
            </a:custGeom>
            <a:grpFill/>
          </p:spPr>
        </p:pic>
      </p:grpSp>
      <p:sp>
        <p:nvSpPr>
          <p:cNvPr id="42" name="任意多边形: 形状 43">
            <a:extLst>
              <a:ext uri="{FF2B5EF4-FFF2-40B4-BE49-F238E27FC236}">
                <a16:creationId xmlns:a16="http://schemas.microsoft.com/office/drawing/2014/main" id="{41A9B5B7-C5A6-418D-9EA8-493214BE9D59}"/>
              </a:ext>
            </a:extLst>
          </p:cNvPr>
          <p:cNvSpPr/>
          <p:nvPr/>
        </p:nvSpPr>
        <p:spPr>
          <a:xfrm>
            <a:off x="2548013" y="2809907"/>
            <a:ext cx="4895231" cy="1858187"/>
          </a:xfrm>
          <a:custGeom>
            <a:avLst/>
            <a:gdLst>
              <a:gd name="connsiteX0" fmla="*/ 321031 w 4895231"/>
              <a:gd name="connsiteY0" fmla="*/ 0 h 1075894"/>
              <a:gd name="connsiteX1" fmla="*/ 4760282 w 4895231"/>
              <a:gd name="connsiteY1" fmla="*/ 0 h 1075894"/>
              <a:gd name="connsiteX2" fmla="*/ 4895231 w 4895231"/>
              <a:gd name="connsiteY2" fmla="*/ 134949 h 1075894"/>
              <a:gd name="connsiteX3" fmla="*/ 4895231 w 4895231"/>
              <a:gd name="connsiteY3" fmla="*/ 940945 h 1075894"/>
              <a:gd name="connsiteX4" fmla="*/ 4760282 w 4895231"/>
              <a:gd name="connsiteY4" fmla="*/ 1075894 h 1075894"/>
              <a:gd name="connsiteX5" fmla="*/ 321031 w 4895231"/>
              <a:gd name="connsiteY5" fmla="*/ 1075894 h 1075894"/>
              <a:gd name="connsiteX6" fmla="*/ 186082 w 4895231"/>
              <a:gd name="connsiteY6" fmla="*/ 940945 h 1075894"/>
              <a:gd name="connsiteX7" fmla="*/ 186082 w 4895231"/>
              <a:gd name="connsiteY7" fmla="*/ 645874 h 1075894"/>
              <a:gd name="connsiteX8" fmla="*/ 0 w 4895231"/>
              <a:gd name="connsiteY8" fmla="*/ 537947 h 1075894"/>
              <a:gd name="connsiteX9" fmla="*/ 186082 w 4895231"/>
              <a:gd name="connsiteY9" fmla="*/ 430020 h 1075894"/>
              <a:gd name="connsiteX10" fmla="*/ 186082 w 4895231"/>
              <a:gd name="connsiteY10" fmla="*/ 134949 h 1075894"/>
              <a:gd name="connsiteX11" fmla="*/ 321031 w 4895231"/>
              <a:gd name="connsiteY11" fmla="*/ 0 h 107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95231" h="1075894">
                <a:moveTo>
                  <a:pt x="321031" y="0"/>
                </a:moveTo>
                <a:lnTo>
                  <a:pt x="4760282" y="0"/>
                </a:lnTo>
                <a:cubicBezTo>
                  <a:pt x="4834812" y="0"/>
                  <a:pt x="4895231" y="60419"/>
                  <a:pt x="4895231" y="134949"/>
                </a:cubicBezTo>
                <a:lnTo>
                  <a:pt x="4895231" y="940945"/>
                </a:lnTo>
                <a:cubicBezTo>
                  <a:pt x="4895231" y="1015475"/>
                  <a:pt x="4834812" y="1075894"/>
                  <a:pt x="4760282" y="1075894"/>
                </a:cubicBezTo>
                <a:lnTo>
                  <a:pt x="321031" y="1075894"/>
                </a:lnTo>
                <a:cubicBezTo>
                  <a:pt x="246501" y="1075894"/>
                  <a:pt x="186082" y="1015475"/>
                  <a:pt x="186082" y="940945"/>
                </a:cubicBezTo>
                <a:lnTo>
                  <a:pt x="186082" y="645874"/>
                </a:lnTo>
                <a:lnTo>
                  <a:pt x="0" y="537947"/>
                </a:lnTo>
                <a:lnTo>
                  <a:pt x="186082" y="430020"/>
                </a:lnTo>
                <a:lnTo>
                  <a:pt x="186082" y="134949"/>
                </a:lnTo>
                <a:cubicBezTo>
                  <a:pt x="186082" y="60419"/>
                  <a:pt x="246501" y="0"/>
                  <a:pt x="321031"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43" name="文本框 44">
            <a:extLst>
              <a:ext uri="{FF2B5EF4-FFF2-40B4-BE49-F238E27FC236}">
                <a16:creationId xmlns:a16="http://schemas.microsoft.com/office/drawing/2014/main" id="{67B4463E-EA05-4394-BD9F-5C0B75F6CEEF}"/>
              </a:ext>
            </a:extLst>
          </p:cNvPr>
          <p:cNvSpPr txBox="1"/>
          <p:nvPr/>
        </p:nvSpPr>
        <p:spPr>
          <a:xfrm>
            <a:off x="2942688" y="2967721"/>
            <a:ext cx="437933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Chia </a:t>
            </a:r>
            <a:r>
              <a:rPr kumimoji="0" lang="en-US" altLang="zh-CN" sz="3200" b="0" i="0" u="none" strike="noStrike" kern="1200" cap="none" spc="0" normalizeH="0" baseline="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sẻ</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với</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bạn</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về</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những</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việc</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làm</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đáng</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tự</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hào</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của</a:t>
            </a:r>
            <a:r>
              <a:rPr kumimoji="0" lang="en-US" altLang="zh-CN" sz="32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3200" b="0" i="0" u="none" strike="noStrike" kern="1200" cap="none" spc="0" normalizeH="0" noProof="0" dirty="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em</a:t>
            </a:r>
            <a:endParaRPr kumimoji="0" lang="zh-CN" altLang="en-US" sz="32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思源黑体 CN Bold" panose="020B0800000000000000" pitchFamily="34" charset="-122"/>
              <a:cs typeface="Open Sans" panose="020B0606030504020204" pitchFamily="34" charset="0"/>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46292" y="2534855"/>
            <a:ext cx="4338053" cy="4423113"/>
          </a:xfrm>
          <a:prstGeom prst="rect">
            <a:avLst/>
          </a:prstGeom>
        </p:spPr>
      </p:pic>
      <p:sp>
        <p:nvSpPr>
          <p:cNvPr id="11" name="文本框 2">
            <a:extLst>
              <a:ext uri="{FF2B5EF4-FFF2-40B4-BE49-F238E27FC236}">
                <a16:creationId xmlns:a16="http://schemas.microsoft.com/office/drawing/2014/main" id="{1FF5FE5D-221E-43C3-9C39-48FAFF9BEA44}"/>
              </a:ext>
            </a:extLst>
          </p:cNvPr>
          <p:cNvSpPr txBox="1"/>
          <p:nvPr/>
        </p:nvSpPr>
        <p:spPr>
          <a:xfrm>
            <a:off x="597435" y="1316809"/>
            <a:ext cx="11301930" cy="492443"/>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600" b="1" u="none" strike="noStrike" kern="1200" cap="none" normalizeH="0" baseline="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Hoạt</a:t>
            </a:r>
            <a:r>
              <a:rPr kumimoji="0" lang="en-US" altLang="zh-CN" sz="26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600" b="1" u="none" strike="noStrike" kern="1200" cap="none" normalizeH="0" noProof="0" dirty="0" err="1">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động</a:t>
            </a:r>
            <a:r>
              <a:rPr kumimoji="0" lang="en-US" altLang="zh-CN" sz="2600" b="1" u="none" strike="noStrike" kern="1200" cap="none" normalizeH="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altLang="zh-CN" sz="26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1.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Giới</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thiệu</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những</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việc</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làm</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đáng</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tự</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hào</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của</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bản</a:t>
            </a:r>
            <a:r>
              <a:rPr lang="en-US" altLang="zh-CN" sz="2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a:t>
            </a:r>
            <a:r>
              <a:rPr lang="en-US" altLang="zh-CN" sz="2600" b="1"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thân</a:t>
            </a:r>
            <a:endParaRPr kumimoji="0" lang="zh-CN" altLang="en-US" sz="2600" b="1" u="none" strike="noStrike" kern="1200" cap="none" normalizeH="0" baseline="0" noProof="0" dirty="0">
              <a:ln>
                <a:noFill/>
              </a:ln>
              <a:solidFill>
                <a:schemeClr val="tx1">
                  <a:lumMod val="85000"/>
                  <a:lumOff val="15000"/>
                </a:schemeClr>
              </a:solidFill>
              <a:effectLst/>
              <a:uLnTx/>
              <a:uFillTx/>
              <a:latin typeface="Open Sans" panose="020B0606030504020204" pitchFamily="34" charset="0"/>
              <a:ea typeface="字魂46号-喵喵体" panose="00000500000000000000" pitchFamily="2" charset="-122"/>
              <a:cs typeface="Open Sans" panose="020B0606030504020204" pitchFamily="34" charset="0"/>
            </a:endParaRPr>
          </a:p>
        </p:txBody>
      </p:sp>
    </p:spTree>
    <p:custDataLst>
      <p:tags r:id="rId1"/>
    </p:custDataLst>
    <p:extLst>
      <p:ext uri="{BB962C8B-B14F-4D97-AF65-F5344CB8AC3E}">
        <p14:creationId xmlns:p14="http://schemas.microsoft.com/office/powerpoint/2010/main" val="1106110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wipe(left)">
                                      <p:cBhvr>
                                        <p:cTn id="13" dur="500"/>
                                        <p:tgtEl>
                                          <p:spTgt spid="42"/>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up)">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p:bldLst>
  </p:timing>
  <p:extLst>
    <p:ext uri="{E180D4A7-C9FB-4DFB-919C-405C955672EB}">
      <p14:showEvtLst xmlns:p14="http://schemas.microsoft.com/office/powerpoint/2010/main">
        <p14:playEvt time="757" objId="30"/>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0.8|0.5|0.5|0.5|0.5|0.5"/>
</p:tagLst>
</file>

<file path=ppt/tags/tag2.xml><?xml version="1.0" encoding="utf-8"?>
<p:tagLst xmlns:a="http://schemas.openxmlformats.org/drawingml/2006/main" xmlns:r="http://schemas.openxmlformats.org/officeDocument/2006/relationships" xmlns:p="http://schemas.openxmlformats.org/presentationml/2006/main">
  <p:tag name="TIMING" val="|0.8|0.5|0.5|0.5|0.5|0.5"/>
</p:tagLst>
</file>

<file path=ppt/tags/tag3.xml><?xml version="1.0" encoding="utf-8"?>
<p:tagLst xmlns:a="http://schemas.openxmlformats.org/drawingml/2006/main" xmlns:r="http://schemas.openxmlformats.org/officeDocument/2006/relationships" xmlns:p="http://schemas.openxmlformats.org/presentationml/2006/main">
  <p:tag name="TIMING" val="|0.8|0.5|0.5|0.5|0.5|0.5"/>
</p:tagLst>
</file>

<file path=ppt/tags/tag4.xml><?xml version="1.0" encoding="utf-8"?>
<p:tagLst xmlns:a="http://schemas.openxmlformats.org/drawingml/2006/main" xmlns:r="http://schemas.openxmlformats.org/officeDocument/2006/relationships" xmlns:p="http://schemas.openxmlformats.org/presentationml/2006/main">
  <p:tag name="TIMING" val="|0.8|0.5|0.5|0.5|0.5|0.5"/>
</p:tagLst>
</file>

<file path=ppt/tags/tag5.xml><?xml version="1.0" encoding="utf-8"?>
<p:tagLst xmlns:a="http://schemas.openxmlformats.org/drawingml/2006/main" xmlns:r="http://schemas.openxmlformats.org/officeDocument/2006/relationships" xmlns:p="http://schemas.openxmlformats.org/presentationml/2006/main">
  <p:tag name="TIMING" val="|0.5"/>
</p:tagLst>
</file>

<file path=ppt/tags/tag6.xml><?xml version="1.0" encoding="utf-8"?>
<p:tagLst xmlns:a="http://schemas.openxmlformats.org/drawingml/2006/main" xmlns:r="http://schemas.openxmlformats.org/officeDocument/2006/relationships" xmlns:p="http://schemas.openxmlformats.org/presentationml/2006/main">
  <p:tag name="TIMING" val="|0.8|0.5|0.5|0.5|0.5|0.5"/>
</p:tagLst>
</file>

<file path=ppt/tags/tag7.xml><?xml version="1.0" encoding="utf-8"?>
<p:tagLst xmlns:a="http://schemas.openxmlformats.org/drawingml/2006/main" xmlns:r="http://schemas.openxmlformats.org/officeDocument/2006/relationships" xmlns:p="http://schemas.openxmlformats.org/presentationml/2006/main">
  <p:tag name="TIMING" val="|0.8|0.5|0.5|0.5|0.5|0.5"/>
</p:tagLst>
</file>

<file path=ppt/tags/tag8.xml><?xml version="1.0" encoding="utf-8"?>
<p:tagLst xmlns:a="http://schemas.openxmlformats.org/drawingml/2006/main" xmlns:r="http://schemas.openxmlformats.org/officeDocument/2006/relationships" xmlns:p="http://schemas.openxmlformats.org/presentationml/2006/main">
  <p:tag name="TIMING" val="|0.8|0.5|0.5|0.5|0.5|0.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rgbClr val="000000"/>
      </a:dk1>
      <a:lt1>
        <a:srgbClr val="FFFFFF"/>
      </a:lt1>
      <a:dk2>
        <a:srgbClr val="778495"/>
      </a:dk2>
      <a:lt2>
        <a:srgbClr val="F0F0F0"/>
      </a:lt2>
      <a:accent1>
        <a:srgbClr val="0053F9"/>
      </a:accent1>
      <a:accent2>
        <a:srgbClr val="5091FA"/>
      </a:accent2>
      <a:accent3>
        <a:srgbClr val="646464"/>
      </a:accent3>
      <a:accent4>
        <a:srgbClr val="828282"/>
      </a:accent4>
      <a:accent5>
        <a:srgbClr val="A5A5A5"/>
      </a:accent5>
      <a:accent6>
        <a:srgbClr val="C9C9C9"/>
      </a:accent6>
      <a:hlink>
        <a:srgbClr val="4472C4"/>
      </a:hlink>
      <a:folHlink>
        <a:srgbClr val="BFBFBF"/>
      </a:folHlink>
    </a:clrScheme>
    <a:fontScheme name="自定义 1">
      <a:majorFont>
        <a:latin typeface="思源黑体 CN Regular"/>
        <a:ea typeface="思源黑体 CN Bold"/>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bmeybk4">
      <a:majorFont>
        <a:latin typeface="微软雅黑" panose="020F0302020204030204"/>
        <a:ea typeface="方正卡通简体"/>
        <a:cs typeface=""/>
      </a:majorFont>
      <a:minorFont>
        <a:latin typeface="微软雅黑" panose="020F0502020204030204"/>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0053F9"/>
    </a:accent1>
    <a:accent2>
      <a:srgbClr val="5091FA"/>
    </a:accent2>
    <a:accent3>
      <a:srgbClr val="646464"/>
    </a:accent3>
    <a:accent4>
      <a:srgbClr val="828282"/>
    </a:accent4>
    <a:accent5>
      <a:srgbClr val="A5A5A5"/>
    </a:accent5>
    <a:accent6>
      <a:srgbClr val="C9C9C9"/>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327</TotalTime>
  <Words>790</Words>
  <Application>Microsoft Office PowerPoint</Application>
  <PresentationFormat>Widescreen</PresentationFormat>
  <Paragraphs>117</Paragraphs>
  <Slides>17</Slides>
  <Notes>0</Notes>
  <HiddenSlides>0</HiddenSlides>
  <MMClips>0</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17</vt:i4>
      </vt:variant>
    </vt:vector>
  </HeadingPairs>
  <TitlesOfParts>
    <vt:vector size="37" baseType="lpstr">
      <vt:lpstr>等线</vt:lpstr>
      <vt:lpstr>Cambria</vt:lpstr>
      <vt:lpstr>思源黑体 CN Regular</vt:lpstr>
      <vt:lpstr>Arial</vt:lpstr>
      <vt:lpstr>#9Slide05 SVNMonday</vt:lpstr>
      <vt:lpstr>Calibri</vt:lpstr>
      <vt:lpstr>SVN-Prima</vt:lpstr>
      <vt:lpstr>#9Slide07 IcielCadena</vt:lpstr>
      <vt:lpstr>微软雅黑</vt:lpstr>
      <vt:lpstr>Calibri Light</vt:lpstr>
      <vt:lpstr>SVN-Good Dog</vt:lpstr>
      <vt:lpstr>Open Sans</vt:lpstr>
      <vt:lpstr>SVN-SAF</vt:lpstr>
      <vt:lpstr>Office Theme</vt:lpstr>
      <vt:lpstr>Office 主题​​</vt:lpstr>
      <vt:lpstr>1_Office 主题</vt:lpstr>
      <vt:lpstr>1_Office Theme</vt:lpstr>
      <vt:lpstr>Office 主题</vt:lpstr>
      <vt:lpstr>1_Office 主题​​</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Tuyết Anh</cp:lastModifiedBy>
  <cp:revision>3</cp:revision>
  <dcterms:created xsi:type="dcterms:W3CDTF">2023-07-30T08:34:00Z</dcterms:created>
  <dcterms:modified xsi:type="dcterms:W3CDTF">2023-08-14T04:45:48Z</dcterms:modified>
  <cp:version>MNT37</cp:version>
</cp:coreProperties>
</file>