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6" r:id="rId1"/>
    <p:sldMasterId id="2147483754" r:id="rId2"/>
    <p:sldMasterId id="2147483787" r:id="rId3"/>
  </p:sldMasterIdLst>
  <p:notesMasterIdLst>
    <p:notesMasterId r:id="rId32"/>
  </p:notesMasterIdLst>
  <p:sldIdLst>
    <p:sldId id="258" r:id="rId4"/>
    <p:sldId id="259" r:id="rId5"/>
    <p:sldId id="256" r:id="rId6"/>
    <p:sldId id="261" r:id="rId7"/>
    <p:sldId id="260" r:id="rId8"/>
    <p:sldId id="263" r:id="rId9"/>
    <p:sldId id="264" r:id="rId10"/>
    <p:sldId id="265" r:id="rId11"/>
    <p:sldId id="266" r:id="rId12"/>
    <p:sldId id="267" r:id="rId13"/>
    <p:sldId id="317" r:id="rId14"/>
    <p:sldId id="262" r:id="rId15"/>
    <p:sldId id="318" r:id="rId16"/>
    <p:sldId id="319" r:id="rId17"/>
    <p:sldId id="322" r:id="rId18"/>
    <p:sldId id="321" r:id="rId19"/>
    <p:sldId id="323" r:id="rId20"/>
    <p:sldId id="324" r:id="rId21"/>
    <p:sldId id="325" r:id="rId22"/>
    <p:sldId id="271" r:id="rId23"/>
    <p:sldId id="328" r:id="rId24"/>
    <p:sldId id="329" r:id="rId25"/>
    <p:sldId id="326" r:id="rId26"/>
    <p:sldId id="331" r:id="rId27"/>
    <p:sldId id="332" r:id="rId28"/>
    <p:sldId id="330" r:id="rId29"/>
    <p:sldId id="333" r:id="rId30"/>
    <p:sldId id="272" r:id="rId3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2DD86"/>
    <a:srgbClr val="17375E"/>
    <a:srgbClr val="00B050"/>
    <a:srgbClr val="FFC000"/>
    <a:srgbClr val="FFFF99"/>
    <a:srgbClr val="F2B655"/>
    <a:srgbClr val="C5DCF1"/>
    <a:srgbClr val="F272C5"/>
    <a:srgbClr val="25C7D9"/>
    <a:srgbClr val="FF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 varScale="1">
        <p:scale>
          <a:sx n="59" d="100"/>
          <a:sy n="59" d="100"/>
        </p:scale>
        <p:origin x="188" y="10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5154158-E4E2-45F5-9EBE-08F7E239E287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4C70064-4581-4A73-BF17-04E0158E85C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646449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55170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898682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Hướng</a:t>
            </a:r>
            <a:r>
              <a:rPr lang="en-US" dirty="0"/>
              <a:t> </a:t>
            </a:r>
            <a:r>
              <a:rPr lang="en-US" dirty="0" err="1"/>
              <a:t>dẫn</a:t>
            </a:r>
            <a:r>
              <a:rPr lang="en-US" dirty="0"/>
              <a:t>: </a:t>
            </a:r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 </a:t>
            </a:r>
            <a:r>
              <a:rPr lang="en-US" dirty="0" err="1"/>
              <a:t>kích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từng</a:t>
            </a:r>
            <a:r>
              <a:rPr lang="en-US" dirty="0"/>
              <a:t> </a:t>
            </a:r>
            <a:r>
              <a:rPr lang="en-US" dirty="0" err="1"/>
              <a:t>đồ</a:t>
            </a:r>
            <a:r>
              <a:rPr lang="en-US" dirty="0"/>
              <a:t> </a:t>
            </a:r>
            <a:r>
              <a:rPr lang="en-US" dirty="0" err="1"/>
              <a:t>dùng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mở</a:t>
            </a:r>
            <a:r>
              <a:rPr lang="en-US" dirty="0"/>
              <a:t> </a:t>
            </a:r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câu</a:t>
            </a:r>
            <a:r>
              <a:rPr lang="en-US" dirty="0"/>
              <a:t> </a:t>
            </a:r>
            <a:r>
              <a:rPr lang="en-US" dirty="0" err="1"/>
              <a:t>hỏi</a:t>
            </a:r>
            <a:r>
              <a:rPr lang="en-US" dirty="0"/>
              <a:t> </a:t>
            </a:r>
            <a:r>
              <a:rPr lang="en-US" dirty="0" err="1"/>
              <a:t>tương</a:t>
            </a:r>
            <a:r>
              <a:rPr lang="en-US" dirty="0"/>
              <a:t> </a:t>
            </a:r>
            <a:r>
              <a:rPr lang="en-US" dirty="0" err="1"/>
              <a:t>ứng</a:t>
            </a:r>
            <a:r>
              <a:rPr lang="en-US" dirty="0"/>
              <a:t>.</a:t>
            </a:r>
          </a:p>
          <a:p>
            <a:r>
              <a:rPr lang="en-US" dirty="0"/>
              <a:t>+ </a:t>
            </a:r>
            <a:r>
              <a:rPr lang="en-US" dirty="0" err="1"/>
              <a:t>Ấn</a:t>
            </a:r>
            <a:r>
              <a:rPr lang="en-US" dirty="0"/>
              <a:t> </a:t>
            </a:r>
            <a:r>
              <a:rPr lang="en-US" dirty="0" err="1"/>
              <a:t>nút</a:t>
            </a:r>
            <a:r>
              <a:rPr lang="en-US" dirty="0"/>
              <a:t> </a:t>
            </a:r>
            <a:r>
              <a:rPr lang="en-US" dirty="0" err="1"/>
              <a:t>mũi</a:t>
            </a:r>
            <a:r>
              <a:rPr lang="en-US" dirty="0"/>
              <a:t> </a:t>
            </a:r>
            <a:r>
              <a:rPr lang="en-US" dirty="0" err="1"/>
              <a:t>tên</a:t>
            </a:r>
            <a:r>
              <a:rPr lang="en-US" dirty="0"/>
              <a:t> </a:t>
            </a:r>
            <a:r>
              <a:rPr lang="en-US" dirty="0" err="1"/>
              <a:t>sau</a:t>
            </a:r>
            <a:r>
              <a:rPr lang="en-US" dirty="0"/>
              <a:t> </a:t>
            </a:r>
            <a:r>
              <a:rPr lang="en-US" dirty="0" err="1"/>
              <a:t>khi</a:t>
            </a:r>
            <a:r>
              <a:rPr lang="en-US" dirty="0"/>
              <a:t> </a:t>
            </a:r>
            <a:r>
              <a:rPr lang="en-US" dirty="0" err="1"/>
              <a:t>trả</a:t>
            </a:r>
            <a:r>
              <a:rPr lang="en-US" dirty="0"/>
              <a:t> </a:t>
            </a:r>
            <a:r>
              <a:rPr lang="en-US" dirty="0" err="1"/>
              <a:t>lời</a:t>
            </a:r>
            <a:r>
              <a:rPr lang="en-US" dirty="0"/>
              <a:t> </a:t>
            </a:r>
            <a:r>
              <a:rPr lang="en-US" dirty="0" err="1"/>
              <a:t>hết</a:t>
            </a:r>
            <a:r>
              <a:rPr lang="en-US" dirty="0"/>
              <a:t> 3 </a:t>
            </a:r>
            <a:r>
              <a:rPr lang="en-US" dirty="0" err="1"/>
              <a:t>câu</a:t>
            </a:r>
            <a:r>
              <a:rPr lang="en-US" dirty="0"/>
              <a:t> </a:t>
            </a:r>
            <a:r>
              <a:rPr lang="en-US" dirty="0" err="1"/>
              <a:t>hỏi</a:t>
            </a:r>
            <a:r>
              <a:rPr lang="en-US" dirty="0"/>
              <a:t>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4C70064-4581-4A73-BF17-04E0158E85C6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389376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CÁC THẦY CÔ ẤN NÚT MŨI TÊN ĐỂ QUAY TRỞ VỀ SL5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4C70064-4581-4A73-BF17-04E0158E85C6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812691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CÁC THẦY CÔ ẤN NÚT MŨI TÊN ĐỂ QUAY TRỞ VỀ SL5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4C70064-4581-4A73-BF17-04E0158E85C6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736549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CÁC THẦY CÔ ẤN NÚT MŨI TÊN ĐỂ QUAY TRỞ VỀ SL5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4C70064-4581-4A73-BF17-04E0158E85C6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27427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4C70064-4581-4A73-BF17-04E0158E85C6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290050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4C70064-4581-4A73-BF17-04E0158E85C6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555694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259984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5D7A09-3FE8-4534-9B74-6A86009D3EB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4BA6E60-0BBD-41A5-B4F8-65CD9BB09B7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59BFF5D-3656-49A7-89B4-DD99E4F8F3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93D9A5-6922-427E-9660-26AA65BA6B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01642B6-ECB9-4714-8D70-32D386F6E9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24288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4BCC8D-6218-475E-AAE2-B0BAAA9763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26D0E05-B373-4CA5-9A5D-77A0B12440F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A66CB3-C83B-45EF-8875-317F34D10DE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53EA98-7964-437C-95A1-C362605167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6E8B36B-CF2E-4A98-BBA5-D04C29E1D6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34301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6804D09-D04F-49C3-9319-9BE06C5B753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2F33C07-3A3F-469E-9EFF-564C0E6BAF2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4FA179-102C-4941-A63A-8B679909C4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2339F08-E739-43E5-92F2-026DEBE8EC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C1BA666-2312-4F2A-B8BD-F2A6B893B8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69548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5796000" y="1692800"/>
            <a:ext cx="5420400" cy="18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5795900" y="3787500"/>
            <a:ext cx="5420400" cy="122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93492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4569600" y="3111533"/>
            <a:ext cx="6037200" cy="25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title" idx="2" hasCustomPrompt="1"/>
          </p:nvPr>
        </p:nvSpPr>
        <p:spPr>
          <a:xfrm>
            <a:off x="4569567" y="1692800"/>
            <a:ext cx="6037200" cy="142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9062573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chemeClr val="accent1"/>
        </a:solidFill>
        <a:effectLst/>
      </p:bgPr>
    </p:bg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body" idx="1"/>
          </p:nvPr>
        </p:nvSpPr>
        <p:spPr>
          <a:xfrm>
            <a:off x="975600" y="1922200"/>
            <a:ext cx="10240800" cy="417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  <a:defRPr sz="1333"/>
            </a:lvl1pPr>
            <a:lvl2pPr marL="1219170" lvl="1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○"/>
              <a:defRPr sz="1333"/>
            </a:lvl2pPr>
            <a:lvl3pPr marL="1828754" lvl="2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■"/>
              <a:defRPr sz="1333"/>
            </a:lvl3pPr>
            <a:lvl4pPr marL="2438339" lvl="3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  <a:defRPr sz="1333"/>
            </a:lvl4pPr>
            <a:lvl5pPr marL="3047924" lvl="4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○"/>
              <a:defRPr sz="1333"/>
            </a:lvl5pPr>
            <a:lvl6pPr marL="3657509" lvl="5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■"/>
              <a:defRPr sz="1333"/>
            </a:lvl6pPr>
            <a:lvl7pPr marL="4267093" lvl="6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●"/>
              <a:defRPr sz="1333"/>
            </a:lvl7pPr>
            <a:lvl8pPr marL="4876678" lvl="7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○"/>
              <a:defRPr sz="1333"/>
            </a:lvl8pPr>
            <a:lvl9pPr marL="5486263" lvl="8" indent="-38945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Char char="■"/>
              <a:defRPr sz="1333"/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3108811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5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" name="Google Shape;21;p5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body" idx="1"/>
          </p:nvPr>
        </p:nvSpPr>
        <p:spPr>
          <a:xfrm>
            <a:off x="1918400" y="4341367"/>
            <a:ext cx="2887600" cy="12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body" idx="2"/>
          </p:nvPr>
        </p:nvSpPr>
        <p:spPr>
          <a:xfrm>
            <a:off x="7386000" y="4341367"/>
            <a:ext cx="2887600" cy="12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subTitle" idx="3"/>
          </p:nvPr>
        </p:nvSpPr>
        <p:spPr>
          <a:xfrm>
            <a:off x="1918400" y="3526833"/>
            <a:ext cx="2887600" cy="8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5" name="Google Shape;25;p5"/>
          <p:cNvSpPr txBox="1">
            <a:spLocks noGrp="1"/>
          </p:cNvSpPr>
          <p:nvPr>
            <p:ph type="subTitle" idx="4"/>
          </p:nvPr>
        </p:nvSpPr>
        <p:spPr>
          <a:xfrm>
            <a:off x="7386000" y="3526833"/>
            <a:ext cx="2887600" cy="8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0527076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6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6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47982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7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" name="Google Shape;31;p7"/>
          <p:cNvSpPr txBox="1">
            <a:spLocks noGrp="1"/>
          </p:cNvSpPr>
          <p:nvPr>
            <p:ph type="body" idx="1"/>
          </p:nvPr>
        </p:nvSpPr>
        <p:spPr>
          <a:xfrm>
            <a:off x="975600" y="1692800"/>
            <a:ext cx="4872400" cy="26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" name="Google Shape;32;p7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7046359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8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" name="Google Shape;35;p8"/>
          <p:cNvSpPr txBox="1">
            <a:spLocks noGrp="1"/>
          </p:cNvSpPr>
          <p:nvPr>
            <p:ph type="title"/>
          </p:nvPr>
        </p:nvSpPr>
        <p:spPr>
          <a:xfrm>
            <a:off x="5036400" y="1692800"/>
            <a:ext cx="6180000" cy="39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71309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9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rgbClr val="F2D7E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" name="Google Shape;38;p9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58536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1"/>
          </p:nvPr>
        </p:nvSpPr>
        <p:spPr>
          <a:xfrm>
            <a:off x="975600" y="1692800"/>
            <a:ext cx="5853600" cy="306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400"/>
              <a:buChar char="●"/>
              <a:defRPr sz="1867"/>
            </a:lvl1pPr>
            <a:lvl2pPr marL="1219170" lvl="1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02862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841A5A-02EC-4B68-8B71-147B245BD8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1BA9A7-E19A-44A4-A8AA-ACA1E87F97F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C525CD1-CFAB-4A5D-AC36-2972B20B822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B9DD11-514F-4CF3-9086-0772E61B82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4ADFAB5-55D3-4E28-8B05-DDFCE090DB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293714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10"/>
          <p:cNvSpPr txBox="1">
            <a:spLocks noGrp="1"/>
          </p:cNvSpPr>
          <p:nvPr>
            <p:ph type="title"/>
          </p:nvPr>
        </p:nvSpPr>
        <p:spPr>
          <a:xfrm>
            <a:off x="1822100" y="2836633"/>
            <a:ext cx="4906800" cy="325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2280668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11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4" name="Google Shape;44;p11"/>
          <p:cNvSpPr txBox="1">
            <a:spLocks noGrp="1"/>
          </p:cNvSpPr>
          <p:nvPr>
            <p:ph type="title" hasCustomPrompt="1"/>
          </p:nvPr>
        </p:nvSpPr>
        <p:spPr>
          <a:xfrm>
            <a:off x="975584" y="2585067"/>
            <a:ext cx="10240800" cy="181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5" name="Google Shape;45;p11"/>
          <p:cNvSpPr txBox="1">
            <a:spLocks noGrp="1"/>
          </p:cNvSpPr>
          <p:nvPr>
            <p:ph type="body" idx="1"/>
          </p:nvPr>
        </p:nvSpPr>
        <p:spPr>
          <a:xfrm>
            <a:off x="975600" y="4399867"/>
            <a:ext cx="10240800" cy="92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●"/>
              <a:defRPr sz="3200"/>
            </a:lvl1pPr>
            <a:lvl2pPr marL="1219170" lvl="1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○"/>
              <a:defRPr sz="3200"/>
            </a:lvl2pPr>
            <a:lvl3pPr marL="1828754" lvl="2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■"/>
              <a:defRPr sz="3200"/>
            </a:lvl3pPr>
            <a:lvl4pPr marL="2438339" lvl="3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●"/>
              <a:defRPr sz="3200"/>
            </a:lvl4pPr>
            <a:lvl5pPr marL="3047924" lvl="4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○"/>
              <a:defRPr sz="3200"/>
            </a:lvl5pPr>
            <a:lvl6pPr marL="3657509" lvl="5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■"/>
              <a:defRPr sz="3200"/>
            </a:lvl6pPr>
            <a:lvl7pPr marL="4267093" lvl="6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●"/>
              <a:defRPr sz="3200"/>
            </a:lvl7pPr>
            <a:lvl8pPr marL="4876678" lvl="7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○"/>
              <a:defRPr sz="3200"/>
            </a:lvl8pPr>
            <a:lvl9pPr marL="5486263" lvl="8" indent="-50798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Char char="■"/>
              <a:defRPr sz="3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4425343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6723889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3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9" name="Google Shape;49;p13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0" name="Google Shape;50;p13"/>
          <p:cNvSpPr txBox="1">
            <a:spLocks noGrp="1"/>
          </p:cNvSpPr>
          <p:nvPr>
            <p:ph type="body" idx="1"/>
          </p:nvPr>
        </p:nvSpPr>
        <p:spPr>
          <a:xfrm>
            <a:off x="975600" y="2711633"/>
            <a:ext cx="4978400" cy="338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1" name="Google Shape;51;p13"/>
          <p:cNvSpPr txBox="1">
            <a:spLocks noGrp="1"/>
          </p:cNvSpPr>
          <p:nvPr>
            <p:ph type="body" idx="2"/>
          </p:nvPr>
        </p:nvSpPr>
        <p:spPr>
          <a:xfrm>
            <a:off x="6238000" y="2711633"/>
            <a:ext cx="4978400" cy="18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18241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and Six Columns">
  <p:cSld name="Text and Six 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4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" name="Google Shape;54;p14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14"/>
          <p:cNvSpPr txBox="1">
            <a:spLocks noGrp="1"/>
          </p:cNvSpPr>
          <p:nvPr>
            <p:ph type="body" idx="1"/>
          </p:nvPr>
        </p:nvSpPr>
        <p:spPr>
          <a:xfrm>
            <a:off x="975584" y="5355833"/>
            <a:ext cx="288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" name="Google Shape;56;p14"/>
          <p:cNvSpPr txBox="1">
            <a:spLocks noGrp="1"/>
          </p:cNvSpPr>
          <p:nvPr>
            <p:ph type="subTitle" idx="2"/>
          </p:nvPr>
        </p:nvSpPr>
        <p:spPr>
          <a:xfrm>
            <a:off x="975533" y="4807833"/>
            <a:ext cx="288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57" name="Google Shape;57;p14"/>
          <p:cNvSpPr txBox="1">
            <a:spLocks noGrp="1"/>
          </p:cNvSpPr>
          <p:nvPr>
            <p:ph type="body" idx="3"/>
          </p:nvPr>
        </p:nvSpPr>
        <p:spPr>
          <a:xfrm>
            <a:off x="8328784" y="5355833"/>
            <a:ext cx="288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8" name="Google Shape;58;p14"/>
          <p:cNvSpPr txBox="1">
            <a:spLocks noGrp="1"/>
          </p:cNvSpPr>
          <p:nvPr>
            <p:ph type="subTitle" idx="4"/>
          </p:nvPr>
        </p:nvSpPr>
        <p:spPr>
          <a:xfrm>
            <a:off x="8328733" y="4807833"/>
            <a:ext cx="288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59" name="Google Shape;59;p14"/>
          <p:cNvSpPr txBox="1">
            <a:spLocks noGrp="1"/>
          </p:cNvSpPr>
          <p:nvPr>
            <p:ph type="body" idx="5"/>
          </p:nvPr>
        </p:nvSpPr>
        <p:spPr>
          <a:xfrm>
            <a:off x="4652184" y="5355833"/>
            <a:ext cx="288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0" name="Google Shape;60;p14"/>
          <p:cNvSpPr txBox="1">
            <a:spLocks noGrp="1"/>
          </p:cNvSpPr>
          <p:nvPr>
            <p:ph type="subTitle" idx="6"/>
          </p:nvPr>
        </p:nvSpPr>
        <p:spPr>
          <a:xfrm>
            <a:off x="4652133" y="4807833"/>
            <a:ext cx="288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61" name="Google Shape;61;p14"/>
          <p:cNvSpPr txBox="1">
            <a:spLocks noGrp="1"/>
          </p:cNvSpPr>
          <p:nvPr>
            <p:ph type="body" idx="7"/>
          </p:nvPr>
        </p:nvSpPr>
        <p:spPr>
          <a:xfrm>
            <a:off x="975633" y="3198667"/>
            <a:ext cx="288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2" name="Google Shape;62;p14"/>
          <p:cNvSpPr txBox="1">
            <a:spLocks noGrp="1"/>
          </p:cNvSpPr>
          <p:nvPr>
            <p:ph type="subTitle" idx="8"/>
          </p:nvPr>
        </p:nvSpPr>
        <p:spPr>
          <a:xfrm>
            <a:off x="975567" y="2650651"/>
            <a:ext cx="288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63" name="Google Shape;63;p14"/>
          <p:cNvSpPr txBox="1">
            <a:spLocks noGrp="1"/>
          </p:cNvSpPr>
          <p:nvPr>
            <p:ph type="body" idx="9"/>
          </p:nvPr>
        </p:nvSpPr>
        <p:spPr>
          <a:xfrm>
            <a:off x="8328833" y="3198667"/>
            <a:ext cx="288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4" name="Google Shape;64;p14"/>
          <p:cNvSpPr txBox="1">
            <a:spLocks noGrp="1"/>
          </p:cNvSpPr>
          <p:nvPr>
            <p:ph type="subTitle" idx="13"/>
          </p:nvPr>
        </p:nvSpPr>
        <p:spPr>
          <a:xfrm>
            <a:off x="8328767" y="2650651"/>
            <a:ext cx="288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65" name="Google Shape;65;p14"/>
          <p:cNvSpPr txBox="1">
            <a:spLocks noGrp="1"/>
          </p:cNvSpPr>
          <p:nvPr>
            <p:ph type="body" idx="14"/>
          </p:nvPr>
        </p:nvSpPr>
        <p:spPr>
          <a:xfrm>
            <a:off x="4652233" y="3198667"/>
            <a:ext cx="288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6" name="Google Shape;66;p14"/>
          <p:cNvSpPr txBox="1">
            <a:spLocks noGrp="1"/>
          </p:cNvSpPr>
          <p:nvPr>
            <p:ph type="subTitle" idx="15"/>
          </p:nvPr>
        </p:nvSpPr>
        <p:spPr>
          <a:xfrm>
            <a:off x="4652167" y="2650651"/>
            <a:ext cx="288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59036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and four Columns 2">
  <p:cSld name="Text and four Columns 2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5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" name="Google Shape;69;p15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15"/>
          <p:cNvSpPr txBox="1">
            <a:spLocks noGrp="1"/>
          </p:cNvSpPr>
          <p:nvPr>
            <p:ph type="body" idx="1"/>
          </p:nvPr>
        </p:nvSpPr>
        <p:spPr>
          <a:xfrm>
            <a:off x="9078816" y="4848609"/>
            <a:ext cx="213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15"/>
          <p:cNvSpPr txBox="1">
            <a:spLocks noGrp="1"/>
          </p:cNvSpPr>
          <p:nvPr>
            <p:ph type="subTitle" idx="2"/>
          </p:nvPr>
        </p:nvSpPr>
        <p:spPr>
          <a:xfrm>
            <a:off x="9078767" y="4300600"/>
            <a:ext cx="213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2" name="Google Shape;72;p15"/>
          <p:cNvSpPr txBox="1">
            <a:spLocks noGrp="1"/>
          </p:cNvSpPr>
          <p:nvPr>
            <p:ph type="body" idx="3"/>
          </p:nvPr>
        </p:nvSpPr>
        <p:spPr>
          <a:xfrm>
            <a:off x="6377760" y="4848609"/>
            <a:ext cx="213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3" name="Google Shape;73;p15"/>
          <p:cNvSpPr txBox="1">
            <a:spLocks noGrp="1"/>
          </p:cNvSpPr>
          <p:nvPr>
            <p:ph type="subTitle" idx="4"/>
          </p:nvPr>
        </p:nvSpPr>
        <p:spPr>
          <a:xfrm>
            <a:off x="6377711" y="4300600"/>
            <a:ext cx="213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4" name="Google Shape;74;p15"/>
          <p:cNvSpPr txBox="1">
            <a:spLocks noGrp="1"/>
          </p:cNvSpPr>
          <p:nvPr>
            <p:ph type="body" idx="5"/>
          </p:nvPr>
        </p:nvSpPr>
        <p:spPr>
          <a:xfrm>
            <a:off x="3676705" y="4848609"/>
            <a:ext cx="213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5" name="Google Shape;75;p15"/>
          <p:cNvSpPr txBox="1">
            <a:spLocks noGrp="1"/>
          </p:cNvSpPr>
          <p:nvPr>
            <p:ph type="subTitle" idx="6"/>
          </p:nvPr>
        </p:nvSpPr>
        <p:spPr>
          <a:xfrm>
            <a:off x="3676656" y="4300600"/>
            <a:ext cx="213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76" name="Google Shape;76;p15"/>
          <p:cNvSpPr txBox="1">
            <a:spLocks noGrp="1"/>
          </p:cNvSpPr>
          <p:nvPr>
            <p:ph type="body" idx="7"/>
          </p:nvPr>
        </p:nvSpPr>
        <p:spPr>
          <a:xfrm>
            <a:off x="975649" y="4848609"/>
            <a:ext cx="2137600" cy="7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7" name="Google Shape;77;p15"/>
          <p:cNvSpPr txBox="1">
            <a:spLocks noGrp="1"/>
          </p:cNvSpPr>
          <p:nvPr>
            <p:ph type="subTitle" idx="8"/>
          </p:nvPr>
        </p:nvSpPr>
        <p:spPr>
          <a:xfrm>
            <a:off x="975600" y="4300600"/>
            <a:ext cx="2137600" cy="5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353150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and three columns">
  <p:cSld name="Text and three columns"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6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16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1" name="Google Shape;81;p16"/>
          <p:cNvSpPr txBox="1">
            <a:spLocks noGrp="1"/>
          </p:cNvSpPr>
          <p:nvPr>
            <p:ph type="body" idx="1"/>
          </p:nvPr>
        </p:nvSpPr>
        <p:spPr>
          <a:xfrm>
            <a:off x="975600" y="4434201"/>
            <a:ext cx="3300000" cy="128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2" name="Google Shape;82;p16"/>
          <p:cNvSpPr txBox="1">
            <a:spLocks noGrp="1"/>
          </p:cNvSpPr>
          <p:nvPr>
            <p:ph type="subTitle" idx="2"/>
          </p:nvPr>
        </p:nvSpPr>
        <p:spPr>
          <a:xfrm>
            <a:off x="975600" y="3743967"/>
            <a:ext cx="3300000" cy="4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83" name="Google Shape;83;p16"/>
          <p:cNvSpPr txBox="1">
            <a:spLocks noGrp="1"/>
          </p:cNvSpPr>
          <p:nvPr>
            <p:ph type="body" idx="3"/>
          </p:nvPr>
        </p:nvSpPr>
        <p:spPr>
          <a:xfrm>
            <a:off x="7916400" y="4434201"/>
            <a:ext cx="3300000" cy="128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4" name="Google Shape;84;p16"/>
          <p:cNvSpPr txBox="1">
            <a:spLocks noGrp="1"/>
          </p:cNvSpPr>
          <p:nvPr>
            <p:ph type="subTitle" idx="4"/>
          </p:nvPr>
        </p:nvSpPr>
        <p:spPr>
          <a:xfrm>
            <a:off x="7916400" y="3743967"/>
            <a:ext cx="3300000" cy="4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85" name="Google Shape;85;p16"/>
          <p:cNvSpPr txBox="1">
            <a:spLocks noGrp="1"/>
          </p:cNvSpPr>
          <p:nvPr>
            <p:ph type="body" idx="5"/>
          </p:nvPr>
        </p:nvSpPr>
        <p:spPr>
          <a:xfrm>
            <a:off x="4446000" y="4434201"/>
            <a:ext cx="3300000" cy="128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6" name="Google Shape;86;p16"/>
          <p:cNvSpPr txBox="1">
            <a:spLocks noGrp="1"/>
          </p:cNvSpPr>
          <p:nvPr>
            <p:ph type="subTitle" idx="6"/>
          </p:nvPr>
        </p:nvSpPr>
        <p:spPr>
          <a:xfrm>
            <a:off x="4446000" y="3743967"/>
            <a:ext cx="3300000" cy="4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352098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and three columns 2">
  <p:cSld name="Text and three columns 2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p17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89;p17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17"/>
          <p:cNvSpPr txBox="1">
            <a:spLocks noGrp="1"/>
          </p:cNvSpPr>
          <p:nvPr>
            <p:ph type="body" idx="1"/>
          </p:nvPr>
        </p:nvSpPr>
        <p:spPr>
          <a:xfrm>
            <a:off x="975600" y="3044367"/>
            <a:ext cx="28876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91" name="Google Shape;91;p17"/>
          <p:cNvSpPr txBox="1">
            <a:spLocks noGrp="1"/>
          </p:cNvSpPr>
          <p:nvPr>
            <p:ph type="subTitle" idx="2"/>
          </p:nvPr>
        </p:nvSpPr>
        <p:spPr>
          <a:xfrm>
            <a:off x="975600" y="2524767"/>
            <a:ext cx="2887600" cy="51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92" name="Google Shape;92;p17"/>
          <p:cNvSpPr txBox="1">
            <a:spLocks noGrp="1"/>
          </p:cNvSpPr>
          <p:nvPr>
            <p:ph type="body" idx="3"/>
          </p:nvPr>
        </p:nvSpPr>
        <p:spPr>
          <a:xfrm>
            <a:off x="8328800" y="3044367"/>
            <a:ext cx="28876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93" name="Google Shape;93;p17"/>
          <p:cNvSpPr txBox="1">
            <a:spLocks noGrp="1"/>
          </p:cNvSpPr>
          <p:nvPr>
            <p:ph type="subTitle" idx="4"/>
          </p:nvPr>
        </p:nvSpPr>
        <p:spPr>
          <a:xfrm>
            <a:off x="8328800" y="2524767"/>
            <a:ext cx="2887600" cy="51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94" name="Google Shape;94;p17"/>
          <p:cNvSpPr txBox="1">
            <a:spLocks noGrp="1"/>
          </p:cNvSpPr>
          <p:nvPr>
            <p:ph type="body" idx="5"/>
          </p:nvPr>
        </p:nvSpPr>
        <p:spPr>
          <a:xfrm>
            <a:off x="4652200" y="2536367"/>
            <a:ext cx="28876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95" name="Google Shape;95;p17"/>
          <p:cNvSpPr txBox="1">
            <a:spLocks noGrp="1"/>
          </p:cNvSpPr>
          <p:nvPr>
            <p:ph type="subTitle" idx="6"/>
          </p:nvPr>
        </p:nvSpPr>
        <p:spPr>
          <a:xfrm>
            <a:off x="4652200" y="2016767"/>
            <a:ext cx="2887600" cy="51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4259245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and four Columns">
  <p:cSld name="Text and four Columns"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8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18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" name="Google Shape;99;p18"/>
          <p:cNvSpPr txBox="1">
            <a:spLocks noGrp="1"/>
          </p:cNvSpPr>
          <p:nvPr>
            <p:ph type="body" idx="1"/>
          </p:nvPr>
        </p:nvSpPr>
        <p:spPr>
          <a:xfrm>
            <a:off x="2187000" y="2811515"/>
            <a:ext cx="3375200" cy="8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00" name="Google Shape;100;p18"/>
          <p:cNvSpPr txBox="1">
            <a:spLocks noGrp="1"/>
          </p:cNvSpPr>
          <p:nvPr>
            <p:ph type="subTitle" idx="2"/>
          </p:nvPr>
        </p:nvSpPr>
        <p:spPr>
          <a:xfrm>
            <a:off x="2187000" y="2280833"/>
            <a:ext cx="3375200" cy="5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1" name="Google Shape;101;p18"/>
          <p:cNvSpPr txBox="1">
            <a:spLocks noGrp="1"/>
          </p:cNvSpPr>
          <p:nvPr>
            <p:ph type="body" idx="3"/>
          </p:nvPr>
        </p:nvSpPr>
        <p:spPr>
          <a:xfrm>
            <a:off x="2187000" y="4664567"/>
            <a:ext cx="3375200" cy="8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02" name="Google Shape;102;p18"/>
          <p:cNvSpPr txBox="1">
            <a:spLocks noGrp="1"/>
          </p:cNvSpPr>
          <p:nvPr>
            <p:ph type="subTitle" idx="4"/>
          </p:nvPr>
        </p:nvSpPr>
        <p:spPr>
          <a:xfrm>
            <a:off x="2187000" y="4133767"/>
            <a:ext cx="3375200" cy="5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3" name="Google Shape;103;p18"/>
          <p:cNvSpPr txBox="1">
            <a:spLocks noGrp="1"/>
          </p:cNvSpPr>
          <p:nvPr>
            <p:ph type="body" idx="5"/>
          </p:nvPr>
        </p:nvSpPr>
        <p:spPr>
          <a:xfrm>
            <a:off x="7841155" y="2811633"/>
            <a:ext cx="3375200" cy="8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04" name="Google Shape;104;p18"/>
          <p:cNvSpPr txBox="1">
            <a:spLocks noGrp="1"/>
          </p:cNvSpPr>
          <p:nvPr>
            <p:ph type="subTitle" idx="6"/>
          </p:nvPr>
        </p:nvSpPr>
        <p:spPr>
          <a:xfrm>
            <a:off x="7841155" y="2280833"/>
            <a:ext cx="3375200" cy="5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5" name="Google Shape;105;p18"/>
          <p:cNvSpPr txBox="1">
            <a:spLocks noGrp="1"/>
          </p:cNvSpPr>
          <p:nvPr>
            <p:ph type="body" idx="7"/>
          </p:nvPr>
        </p:nvSpPr>
        <p:spPr>
          <a:xfrm>
            <a:off x="7841155" y="4656199"/>
            <a:ext cx="3375200" cy="8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06" name="Google Shape;106;p18"/>
          <p:cNvSpPr txBox="1">
            <a:spLocks noGrp="1"/>
          </p:cNvSpPr>
          <p:nvPr>
            <p:ph type="subTitle" idx="8"/>
          </p:nvPr>
        </p:nvSpPr>
        <p:spPr>
          <a:xfrm>
            <a:off x="7841155" y="4125368"/>
            <a:ext cx="3375200" cy="5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952679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9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19"/>
          <p:cNvSpPr txBox="1">
            <a:spLocks noGrp="1"/>
          </p:cNvSpPr>
          <p:nvPr>
            <p:ph type="title" hasCustomPrompt="1"/>
          </p:nvPr>
        </p:nvSpPr>
        <p:spPr>
          <a:xfrm>
            <a:off x="3472200" y="1039767"/>
            <a:ext cx="52476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0" name="Google Shape;110;p19"/>
          <p:cNvSpPr txBox="1">
            <a:spLocks noGrp="1"/>
          </p:cNvSpPr>
          <p:nvPr>
            <p:ph type="body" idx="1"/>
          </p:nvPr>
        </p:nvSpPr>
        <p:spPr>
          <a:xfrm>
            <a:off x="3472200" y="1848700"/>
            <a:ext cx="5247600" cy="46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11" name="Google Shape;111;p19"/>
          <p:cNvSpPr txBox="1">
            <a:spLocks noGrp="1"/>
          </p:cNvSpPr>
          <p:nvPr>
            <p:ph type="title" idx="2" hasCustomPrompt="1"/>
          </p:nvPr>
        </p:nvSpPr>
        <p:spPr>
          <a:xfrm>
            <a:off x="3472200" y="2790267"/>
            <a:ext cx="52476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2" name="Google Shape;112;p19"/>
          <p:cNvSpPr txBox="1">
            <a:spLocks noGrp="1"/>
          </p:cNvSpPr>
          <p:nvPr>
            <p:ph type="body" idx="3"/>
          </p:nvPr>
        </p:nvSpPr>
        <p:spPr>
          <a:xfrm>
            <a:off x="3472200" y="3599067"/>
            <a:ext cx="5247600" cy="46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13" name="Google Shape;113;p19"/>
          <p:cNvSpPr txBox="1">
            <a:spLocks noGrp="1"/>
          </p:cNvSpPr>
          <p:nvPr>
            <p:ph type="title" idx="4" hasCustomPrompt="1"/>
          </p:nvPr>
        </p:nvSpPr>
        <p:spPr>
          <a:xfrm>
            <a:off x="3472200" y="4540633"/>
            <a:ext cx="5247600" cy="8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14" name="Google Shape;114;p19"/>
          <p:cNvSpPr txBox="1">
            <a:spLocks noGrp="1"/>
          </p:cNvSpPr>
          <p:nvPr>
            <p:ph type="body" idx="5"/>
          </p:nvPr>
        </p:nvSpPr>
        <p:spPr>
          <a:xfrm>
            <a:off x="3472200" y="5349433"/>
            <a:ext cx="5247600" cy="46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862430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C36651-B4D1-46CC-82B7-C2E7D31B71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7B92C18-E01F-4FA2-ACB0-DAE957DEDF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86925C-8F93-4BBA-A03D-A0695A084A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1B00272-C72C-4261-B89F-C43C1404DE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5695B0-CF51-4B45-A7B8-0229D6C462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343532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">
  <p:cSld name="Only Title"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20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20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950366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2">
  <p:cSld name="Only Title 2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1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" name="Google Shape;120;p21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1041966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22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" name="Google Shape;123;p22"/>
          <p:cNvSpPr txBox="1">
            <a:spLocks noGrp="1"/>
          </p:cNvSpPr>
          <p:nvPr>
            <p:ph type="body" idx="1"/>
          </p:nvPr>
        </p:nvSpPr>
        <p:spPr>
          <a:xfrm>
            <a:off x="5968400" y="2607200"/>
            <a:ext cx="5248000" cy="24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24" name="Google Shape;124;p22"/>
          <p:cNvSpPr txBox="1">
            <a:spLocks noGrp="1"/>
          </p:cNvSpPr>
          <p:nvPr>
            <p:ph type="title"/>
          </p:nvPr>
        </p:nvSpPr>
        <p:spPr>
          <a:xfrm>
            <a:off x="5968467" y="762000"/>
            <a:ext cx="5248000" cy="184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8644527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3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" name="Google Shape;127;p23"/>
          <p:cNvSpPr txBox="1">
            <a:spLocks noGrp="1"/>
          </p:cNvSpPr>
          <p:nvPr>
            <p:ph type="body" idx="1"/>
          </p:nvPr>
        </p:nvSpPr>
        <p:spPr>
          <a:xfrm>
            <a:off x="975600" y="2424533"/>
            <a:ext cx="4872400" cy="183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28" name="Google Shape;128;p23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9446057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24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24"/>
          <p:cNvSpPr txBox="1">
            <a:spLocks noGrp="1"/>
          </p:cNvSpPr>
          <p:nvPr>
            <p:ph type="body" idx="1"/>
          </p:nvPr>
        </p:nvSpPr>
        <p:spPr>
          <a:xfrm>
            <a:off x="975600" y="1692800"/>
            <a:ext cx="4872400" cy="26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2" name="Google Shape;132;p24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3668975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5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25"/>
          <p:cNvSpPr txBox="1">
            <a:spLocks noGrp="1"/>
          </p:cNvSpPr>
          <p:nvPr>
            <p:ph type="body" idx="1"/>
          </p:nvPr>
        </p:nvSpPr>
        <p:spPr>
          <a:xfrm>
            <a:off x="3659833" y="1979767"/>
            <a:ext cx="4872400" cy="14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6" name="Google Shape;136;p25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191967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26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" name="Google Shape;139;p26"/>
          <p:cNvSpPr txBox="1">
            <a:spLocks noGrp="1"/>
          </p:cNvSpPr>
          <p:nvPr>
            <p:ph type="body" idx="1"/>
          </p:nvPr>
        </p:nvSpPr>
        <p:spPr>
          <a:xfrm>
            <a:off x="3545200" y="2396067"/>
            <a:ext cx="5101600" cy="154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40" name="Google Shape;140;p26"/>
          <p:cNvSpPr txBox="1">
            <a:spLocks noGrp="1"/>
          </p:cNvSpPr>
          <p:nvPr>
            <p:ph type="subTitle" idx="2"/>
          </p:nvPr>
        </p:nvSpPr>
        <p:spPr>
          <a:xfrm>
            <a:off x="3542200" y="3945667"/>
            <a:ext cx="5107600" cy="5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E668E"/>
              </a:buClr>
              <a:buSzPts val="1800"/>
              <a:buFont typeface="Fredoka One"/>
              <a:buNone/>
              <a:defRPr>
                <a:solidFill>
                  <a:srgbClr val="FE668E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519528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27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27"/>
          <p:cNvSpPr txBox="1">
            <a:spLocks noGrp="1"/>
          </p:cNvSpPr>
          <p:nvPr>
            <p:ph type="body" idx="1"/>
          </p:nvPr>
        </p:nvSpPr>
        <p:spPr>
          <a:xfrm>
            <a:off x="975600" y="4677200"/>
            <a:ext cx="3730400" cy="14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44" name="Google Shape;144;p27"/>
          <p:cNvSpPr txBox="1">
            <a:spLocks noGrp="1"/>
          </p:cNvSpPr>
          <p:nvPr>
            <p:ph type="title"/>
          </p:nvPr>
        </p:nvSpPr>
        <p:spPr>
          <a:xfrm>
            <a:off x="975641" y="2109067"/>
            <a:ext cx="3730400" cy="25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73822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8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" name="Google Shape;147;p28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8" name="Google Shape;148;p28"/>
          <p:cNvSpPr txBox="1">
            <a:spLocks noGrp="1"/>
          </p:cNvSpPr>
          <p:nvPr>
            <p:ph type="title" idx="2" hasCustomPrompt="1"/>
          </p:nvPr>
        </p:nvSpPr>
        <p:spPr>
          <a:xfrm>
            <a:off x="975600" y="2465167"/>
            <a:ext cx="9068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49" name="Google Shape;149;p28"/>
          <p:cNvSpPr txBox="1">
            <a:spLocks noGrp="1"/>
          </p:cNvSpPr>
          <p:nvPr>
            <p:ph type="subTitle" idx="1"/>
          </p:nvPr>
        </p:nvSpPr>
        <p:spPr>
          <a:xfrm>
            <a:off x="1882400" y="2465167"/>
            <a:ext cx="35172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50" name="Google Shape;150;p28"/>
          <p:cNvSpPr txBox="1">
            <a:spLocks noGrp="1"/>
          </p:cNvSpPr>
          <p:nvPr>
            <p:ph type="body" idx="3"/>
          </p:nvPr>
        </p:nvSpPr>
        <p:spPr>
          <a:xfrm>
            <a:off x="1882400" y="3035300"/>
            <a:ext cx="3517200" cy="8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1" name="Google Shape;151;p28"/>
          <p:cNvSpPr txBox="1">
            <a:spLocks noGrp="1"/>
          </p:cNvSpPr>
          <p:nvPr>
            <p:ph type="title" idx="4" hasCustomPrompt="1"/>
          </p:nvPr>
        </p:nvSpPr>
        <p:spPr>
          <a:xfrm>
            <a:off x="975600" y="4296500"/>
            <a:ext cx="9068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52" name="Google Shape;152;p28"/>
          <p:cNvSpPr txBox="1">
            <a:spLocks noGrp="1"/>
          </p:cNvSpPr>
          <p:nvPr>
            <p:ph type="subTitle" idx="5"/>
          </p:nvPr>
        </p:nvSpPr>
        <p:spPr>
          <a:xfrm>
            <a:off x="1882400" y="4296500"/>
            <a:ext cx="35172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53" name="Google Shape;153;p28"/>
          <p:cNvSpPr txBox="1">
            <a:spLocks noGrp="1"/>
          </p:cNvSpPr>
          <p:nvPr>
            <p:ph type="body" idx="6"/>
          </p:nvPr>
        </p:nvSpPr>
        <p:spPr>
          <a:xfrm>
            <a:off x="1882400" y="4866633"/>
            <a:ext cx="3517200" cy="8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4" name="Google Shape;154;p28"/>
          <p:cNvSpPr txBox="1">
            <a:spLocks noGrp="1"/>
          </p:cNvSpPr>
          <p:nvPr>
            <p:ph type="title" idx="7" hasCustomPrompt="1"/>
          </p:nvPr>
        </p:nvSpPr>
        <p:spPr>
          <a:xfrm>
            <a:off x="10309600" y="2465167"/>
            <a:ext cx="9068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55" name="Google Shape;155;p28"/>
          <p:cNvSpPr txBox="1">
            <a:spLocks noGrp="1"/>
          </p:cNvSpPr>
          <p:nvPr>
            <p:ph type="subTitle" idx="8"/>
          </p:nvPr>
        </p:nvSpPr>
        <p:spPr>
          <a:xfrm>
            <a:off x="6792400" y="2465167"/>
            <a:ext cx="35172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r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56" name="Google Shape;156;p28"/>
          <p:cNvSpPr txBox="1">
            <a:spLocks noGrp="1"/>
          </p:cNvSpPr>
          <p:nvPr>
            <p:ph type="body" idx="9"/>
          </p:nvPr>
        </p:nvSpPr>
        <p:spPr>
          <a:xfrm>
            <a:off x="6792400" y="3035300"/>
            <a:ext cx="3517200" cy="8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7" name="Google Shape;157;p28"/>
          <p:cNvSpPr txBox="1">
            <a:spLocks noGrp="1"/>
          </p:cNvSpPr>
          <p:nvPr>
            <p:ph type="title" idx="13" hasCustomPrompt="1"/>
          </p:nvPr>
        </p:nvSpPr>
        <p:spPr>
          <a:xfrm>
            <a:off x="10309600" y="4296500"/>
            <a:ext cx="9068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58" name="Google Shape;158;p28"/>
          <p:cNvSpPr txBox="1">
            <a:spLocks noGrp="1"/>
          </p:cNvSpPr>
          <p:nvPr>
            <p:ph type="subTitle" idx="14"/>
          </p:nvPr>
        </p:nvSpPr>
        <p:spPr>
          <a:xfrm>
            <a:off x="6792400" y="4296500"/>
            <a:ext cx="3517200" cy="6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r" rtl="0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r" rtl="0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800"/>
              <a:buFont typeface="Fredoka One"/>
              <a:buNone/>
              <a:defRPr sz="24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59" name="Google Shape;159;p28"/>
          <p:cNvSpPr txBox="1">
            <a:spLocks noGrp="1"/>
          </p:cNvSpPr>
          <p:nvPr>
            <p:ph type="body" idx="15"/>
          </p:nvPr>
        </p:nvSpPr>
        <p:spPr>
          <a:xfrm>
            <a:off x="6792400" y="4866633"/>
            <a:ext cx="3517200" cy="8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marL="1219170" lvl="1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9142394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and four Columns 2">
  <p:cSld name="1_Text and four Columns 2">
    <p:spTree>
      <p:nvGrpSpPr>
        <p:cNvPr id="1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9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" name="Google Shape;162;p29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3109873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2D9260-5325-41B9-9C77-494014B79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0442A0E-75AD-4794-9C1F-97E2A723DC3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E40B893-5C51-4BF6-9AEE-0AC126FA2FF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E4B5BE0-7DF9-4E82-A790-0957C578AA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B536067-1687-4817-BD7C-1750269FCD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CC0F729-A485-4C0C-82A1-E4880EBDFE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216109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30"/>
          <p:cNvSpPr/>
          <p:nvPr/>
        </p:nvSpPr>
        <p:spPr>
          <a:xfrm>
            <a:off x="259033" y="258267"/>
            <a:ext cx="11674000" cy="6327200"/>
          </a:xfrm>
          <a:prstGeom prst="roundRect">
            <a:avLst>
              <a:gd name="adj" fmla="val 815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" name="Google Shape;165;p30"/>
          <p:cNvSpPr txBox="1">
            <a:spLocks noGrp="1"/>
          </p:cNvSpPr>
          <p:nvPr>
            <p:ph type="title"/>
          </p:nvPr>
        </p:nvSpPr>
        <p:spPr>
          <a:xfrm>
            <a:off x="5549067" y="762000"/>
            <a:ext cx="5667200" cy="14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166" name="Google Shape;166;p30"/>
          <p:cNvSpPr txBox="1">
            <a:spLocks noGrp="1"/>
          </p:cNvSpPr>
          <p:nvPr>
            <p:ph type="subTitle" idx="1"/>
          </p:nvPr>
        </p:nvSpPr>
        <p:spPr>
          <a:xfrm>
            <a:off x="5549067" y="2383133"/>
            <a:ext cx="5667200" cy="5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b="1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2pPr>
            <a:lvl3pPr lvl="2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3pPr>
            <a:lvl4pPr lvl="3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4pPr>
            <a:lvl5pPr lvl="4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5pPr>
            <a:lvl6pPr lvl="5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6pPr>
            <a:lvl7pPr lvl="6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7pPr>
            <a:lvl8pPr lvl="7"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8pPr>
            <a:lvl9pPr lvl="8"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14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67" name="Google Shape;167;p30"/>
          <p:cNvSpPr txBox="1">
            <a:spLocks noGrp="1"/>
          </p:cNvSpPr>
          <p:nvPr>
            <p:ph type="body" idx="2"/>
          </p:nvPr>
        </p:nvSpPr>
        <p:spPr>
          <a:xfrm>
            <a:off x="5549200" y="2955533"/>
            <a:ext cx="5667200" cy="117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1pPr>
            <a:lvl2pPr marL="1219170" lvl="1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133"/>
            </a:lvl2pPr>
            <a:lvl3pPr marL="1828754" lvl="2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133"/>
            </a:lvl3pPr>
            <a:lvl4pPr marL="2438339" lvl="3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4pPr>
            <a:lvl5pPr marL="3047924" lvl="4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133"/>
            </a:lvl5pPr>
            <a:lvl6pPr marL="3657509" lvl="5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133"/>
            </a:lvl6pPr>
            <a:lvl7pPr marL="4267093" lvl="6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2133"/>
            </a:lvl7pPr>
            <a:lvl8pPr marL="4876678" lvl="7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2133"/>
            </a:lvl8pPr>
            <a:lvl9pPr marL="5486263" lvl="8" indent="-44025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 sz="2133"/>
            </a:lvl9pPr>
          </a:lstStyle>
          <a:p>
            <a:endParaRPr/>
          </a:p>
        </p:txBody>
      </p:sp>
      <p:sp>
        <p:nvSpPr>
          <p:cNvPr id="168" name="Google Shape;168;p30"/>
          <p:cNvSpPr txBox="1"/>
          <p:nvPr/>
        </p:nvSpPr>
        <p:spPr>
          <a:xfrm>
            <a:off x="5549200" y="4597133"/>
            <a:ext cx="5667200" cy="101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CREDITS:</a:t>
            </a:r>
            <a:r>
              <a:rPr lang="en" sz="16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 </a:t>
            </a:r>
            <a:r>
              <a:rPr lang="en" sz="16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rPr>
              <a:t>This presentation template was created by Slidesgo, including icons by Flaticon, and infographics &amp; images by Freepik and illustrations by Stories</a:t>
            </a:r>
            <a:endParaRPr sz="1600">
              <a:solidFill>
                <a:schemeClr val="dk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</p:spTree>
    <p:extLst>
      <p:ext uri="{BB962C8B-B14F-4D97-AF65-F5344CB8AC3E}">
        <p14:creationId xmlns:p14="http://schemas.microsoft.com/office/powerpoint/2010/main" val="265423793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lt2"/>
        </a:solidFill>
        <a:effectLst/>
      </p:bgPr>
    </p:bg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77135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 ">
  <p:cSld name="Background 2 ">
    <p:bg>
      <p:bgPr>
        <a:solidFill>
          <a:schemeClr val="accent1"/>
        </a:solidFill>
        <a:effectLst/>
      </p:bgPr>
    </p:bg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7051521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9A438D-C7CC-490A-AA3B-D6EC5422E7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4C35F-7190-4165-9710-02CEF7AB065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11E5F12-0C05-4AF1-B2DC-FCE974730B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6748109-FE08-4833-90B2-4C52B1374BA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BB6F005-19ED-4EB7-8666-7749F7353B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5DD9AA-F902-40E8-BF8D-D9C9153BDA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BA39A8-390B-446E-8094-F0D218943AA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4465499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5008" y="280633"/>
            <a:ext cx="12578703" cy="7836291"/>
            <a:chOff x="-86256" y="210475"/>
            <a:chExt cx="9434027" cy="5877218"/>
          </a:xfrm>
        </p:grpSpPr>
        <p:sp>
          <p:nvSpPr>
            <p:cNvPr id="10" name="Google Shape;10;p2"/>
            <p:cNvSpPr/>
            <p:nvPr/>
          </p:nvSpPr>
          <p:spPr>
            <a:xfrm>
              <a:off x="-38725" y="3703550"/>
              <a:ext cx="9209436" cy="1478864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65450" y="4085100"/>
              <a:ext cx="9209483" cy="1097086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" name="Google Shape;57;p2"/>
            <p:cNvGrpSpPr/>
            <p:nvPr/>
          </p:nvGrpSpPr>
          <p:grpSpPr>
            <a:xfrm>
              <a:off x="-58751" y="3080616"/>
              <a:ext cx="668020" cy="1064893"/>
              <a:chOff x="60675" y="3495450"/>
              <a:chExt cx="509550" cy="812275"/>
            </a:xfrm>
          </p:grpSpPr>
          <p:sp>
            <p:nvSpPr>
              <p:cNvPr id="58" name="Google Shape;58;p2"/>
              <p:cNvSpPr/>
              <p:nvPr/>
            </p:nvSpPr>
            <p:spPr>
              <a:xfrm>
                <a:off x="64000" y="3495450"/>
                <a:ext cx="506225" cy="800600"/>
              </a:xfrm>
              <a:custGeom>
                <a:avLst/>
                <a:gdLst/>
                <a:ahLst/>
                <a:cxnLst/>
                <a:rect l="l" t="t" r="r" b="b"/>
                <a:pathLst>
                  <a:path w="20249" h="32024" extrusionOk="0">
                    <a:moveTo>
                      <a:pt x="15879" y="0"/>
                    </a:moveTo>
                    <a:cubicBezTo>
                      <a:pt x="15579" y="0"/>
                      <a:pt x="15278" y="67"/>
                      <a:pt x="15078" y="200"/>
                    </a:cubicBezTo>
                    <a:cubicBezTo>
                      <a:pt x="14845" y="334"/>
                      <a:pt x="14578" y="501"/>
                      <a:pt x="14378" y="667"/>
                    </a:cubicBezTo>
                    <a:cubicBezTo>
                      <a:pt x="13844" y="1134"/>
                      <a:pt x="13410" y="1668"/>
                      <a:pt x="13043" y="2202"/>
                    </a:cubicBezTo>
                    <a:cubicBezTo>
                      <a:pt x="12576" y="2836"/>
                      <a:pt x="12176" y="3503"/>
                      <a:pt x="11876" y="4070"/>
                    </a:cubicBezTo>
                    <a:cubicBezTo>
                      <a:pt x="11609" y="4537"/>
                      <a:pt x="11376" y="4971"/>
                      <a:pt x="11109" y="5404"/>
                    </a:cubicBezTo>
                    <a:cubicBezTo>
                      <a:pt x="11075" y="5304"/>
                      <a:pt x="11009" y="5171"/>
                      <a:pt x="10909" y="5071"/>
                    </a:cubicBezTo>
                    <a:cubicBezTo>
                      <a:pt x="10775" y="4971"/>
                      <a:pt x="10675" y="4870"/>
                      <a:pt x="10508" y="4870"/>
                    </a:cubicBezTo>
                    <a:cubicBezTo>
                      <a:pt x="10445" y="4860"/>
                      <a:pt x="10383" y="4855"/>
                      <a:pt x="10322" y="4855"/>
                    </a:cubicBezTo>
                    <a:cubicBezTo>
                      <a:pt x="10004" y="4855"/>
                      <a:pt x="9737" y="4986"/>
                      <a:pt x="9541" y="5071"/>
                    </a:cubicBezTo>
                    <a:cubicBezTo>
                      <a:pt x="9207" y="5237"/>
                      <a:pt x="8874" y="5504"/>
                      <a:pt x="8574" y="5738"/>
                    </a:cubicBezTo>
                    <a:cubicBezTo>
                      <a:pt x="8240" y="6038"/>
                      <a:pt x="7940" y="6338"/>
                      <a:pt x="7673" y="6705"/>
                    </a:cubicBezTo>
                    <a:cubicBezTo>
                      <a:pt x="7373" y="7072"/>
                      <a:pt x="7073" y="7506"/>
                      <a:pt x="6839" y="8006"/>
                    </a:cubicBezTo>
                    <a:cubicBezTo>
                      <a:pt x="6439" y="8673"/>
                      <a:pt x="6105" y="9474"/>
                      <a:pt x="5772" y="10341"/>
                    </a:cubicBezTo>
                    <a:cubicBezTo>
                      <a:pt x="5738" y="10241"/>
                      <a:pt x="5705" y="10174"/>
                      <a:pt x="5605" y="10141"/>
                    </a:cubicBezTo>
                    <a:cubicBezTo>
                      <a:pt x="5505" y="10007"/>
                      <a:pt x="5338" y="9907"/>
                      <a:pt x="5104" y="9907"/>
                    </a:cubicBezTo>
                    <a:cubicBezTo>
                      <a:pt x="5004" y="9907"/>
                      <a:pt x="4838" y="9974"/>
                      <a:pt x="4604" y="10041"/>
                    </a:cubicBezTo>
                    <a:cubicBezTo>
                      <a:pt x="4437" y="10141"/>
                      <a:pt x="4337" y="10241"/>
                      <a:pt x="4204" y="10374"/>
                    </a:cubicBezTo>
                    <a:cubicBezTo>
                      <a:pt x="3870" y="10675"/>
                      <a:pt x="3603" y="11042"/>
                      <a:pt x="3337" y="11408"/>
                    </a:cubicBezTo>
                    <a:cubicBezTo>
                      <a:pt x="2769" y="12209"/>
                      <a:pt x="2269" y="13143"/>
                      <a:pt x="1702" y="14244"/>
                    </a:cubicBezTo>
                    <a:cubicBezTo>
                      <a:pt x="1435" y="14744"/>
                      <a:pt x="1268" y="15144"/>
                      <a:pt x="1168" y="15511"/>
                    </a:cubicBezTo>
                    <a:cubicBezTo>
                      <a:pt x="1068" y="15678"/>
                      <a:pt x="1035" y="15845"/>
                      <a:pt x="1002" y="16045"/>
                    </a:cubicBezTo>
                    <a:cubicBezTo>
                      <a:pt x="935" y="16145"/>
                      <a:pt x="935" y="16212"/>
                      <a:pt x="935" y="16312"/>
                    </a:cubicBezTo>
                    <a:cubicBezTo>
                      <a:pt x="868" y="16579"/>
                      <a:pt x="835" y="16879"/>
                      <a:pt x="768" y="17179"/>
                    </a:cubicBezTo>
                    <a:cubicBezTo>
                      <a:pt x="1" y="21149"/>
                      <a:pt x="101" y="25218"/>
                      <a:pt x="234" y="29188"/>
                    </a:cubicBezTo>
                    <a:lnTo>
                      <a:pt x="268" y="29922"/>
                    </a:lnTo>
                    <a:cubicBezTo>
                      <a:pt x="268" y="30555"/>
                      <a:pt x="334" y="31223"/>
                      <a:pt x="334" y="31856"/>
                    </a:cubicBezTo>
                    <a:cubicBezTo>
                      <a:pt x="334" y="31890"/>
                      <a:pt x="334" y="31923"/>
                      <a:pt x="368" y="31990"/>
                    </a:cubicBezTo>
                    <a:cubicBezTo>
                      <a:pt x="401" y="32023"/>
                      <a:pt x="434" y="32023"/>
                      <a:pt x="501" y="32023"/>
                    </a:cubicBezTo>
                    <a:cubicBezTo>
                      <a:pt x="568" y="32023"/>
                      <a:pt x="668" y="31923"/>
                      <a:pt x="668" y="31856"/>
                    </a:cubicBezTo>
                    <a:cubicBezTo>
                      <a:pt x="668" y="31056"/>
                      <a:pt x="601" y="30255"/>
                      <a:pt x="601" y="29488"/>
                    </a:cubicBezTo>
                    <a:lnTo>
                      <a:pt x="568" y="28220"/>
                    </a:lnTo>
                    <a:lnTo>
                      <a:pt x="568" y="28220"/>
                    </a:lnTo>
                    <a:cubicBezTo>
                      <a:pt x="668" y="28521"/>
                      <a:pt x="768" y="28821"/>
                      <a:pt x="935" y="29054"/>
                    </a:cubicBezTo>
                    <a:cubicBezTo>
                      <a:pt x="1068" y="29221"/>
                      <a:pt x="1202" y="29388"/>
                      <a:pt x="1335" y="29521"/>
                    </a:cubicBezTo>
                    <a:cubicBezTo>
                      <a:pt x="1502" y="29688"/>
                      <a:pt x="1669" y="29822"/>
                      <a:pt x="1835" y="29888"/>
                    </a:cubicBezTo>
                    <a:cubicBezTo>
                      <a:pt x="2102" y="30055"/>
                      <a:pt x="2503" y="30155"/>
                      <a:pt x="2870" y="30189"/>
                    </a:cubicBezTo>
                    <a:cubicBezTo>
                      <a:pt x="3036" y="30189"/>
                      <a:pt x="3203" y="30189"/>
                      <a:pt x="3370" y="30155"/>
                    </a:cubicBezTo>
                    <a:cubicBezTo>
                      <a:pt x="3503" y="30088"/>
                      <a:pt x="3670" y="30088"/>
                      <a:pt x="3837" y="30022"/>
                    </a:cubicBezTo>
                    <a:cubicBezTo>
                      <a:pt x="4104" y="29922"/>
                      <a:pt x="4437" y="29755"/>
                      <a:pt x="4838" y="29555"/>
                    </a:cubicBezTo>
                    <a:cubicBezTo>
                      <a:pt x="5104" y="29388"/>
                      <a:pt x="5405" y="29221"/>
                      <a:pt x="5738" y="28988"/>
                    </a:cubicBezTo>
                    <a:cubicBezTo>
                      <a:pt x="6272" y="28587"/>
                      <a:pt x="6839" y="28154"/>
                      <a:pt x="7540" y="27520"/>
                    </a:cubicBezTo>
                    <a:cubicBezTo>
                      <a:pt x="7740" y="27320"/>
                      <a:pt x="7940" y="27086"/>
                      <a:pt x="8207" y="26886"/>
                    </a:cubicBezTo>
                    <a:cubicBezTo>
                      <a:pt x="8373" y="26719"/>
                      <a:pt x="8574" y="26553"/>
                      <a:pt x="8774" y="26352"/>
                    </a:cubicBezTo>
                    <a:lnTo>
                      <a:pt x="10175" y="25085"/>
                    </a:lnTo>
                    <a:cubicBezTo>
                      <a:pt x="10542" y="24751"/>
                      <a:pt x="10942" y="24418"/>
                      <a:pt x="11342" y="24051"/>
                    </a:cubicBezTo>
                    <a:cubicBezTo>
                      <a:pt x="12710" y="22817"/>
                      <a:pt x="13711" y="21849"/>
                      <a:pt x="14611" y="20849"/>
                    </a:cubicBezTo>
                    <a:cubicBezTo>
                      <a:pt x="15212" y="20215"/>
                      <a:pt x="15679" y="19681"/>
                      <a:pt x="16112" y="19147"/>
                    </a:cubicBezTo>
                    <a:cubicBezTo>
                      <a:pt x="16613" y="18514"/>
                      <a:pt x="17013" y="17980"/>
                      <a:pt x="17347" y="17413"/>
                    </a:cubicBezTo>
                    <a:cubicBezTo>
                      <a:pt x="17680" y="16846"/>
                      <a:pt x="17880" y="16345"/>
                      <a:pt x="18014" y="15845"/>
                    </a:cubicBezTo>
                    <a:cubicBezTo>
                      <a:pt x="18047" y="15578"/>
                      <a:pt x="18080" y="15345"/>
                      <a:pt x="18080" y="15078"/>
                    </a:cubicBezTo>
                    <a:cubicBezTo>
                      <a:pt x="18080" y="14911"/>
                      <a:pt x="18047" y="14711"/>
                      <a:pt x="18014" y="14477"/>
                    </a:cubicBezTo>
                    <a:cubicBezTo>
                      <a:pt x="17947" y="14244"/>
                      <a:pt x="17880" y="14077"/>
                      <a:pt x="17780" y="13910"/>
                    </a:cubicBezTo>
                    <a:cubicBezTo>
                      <a:pt x="17747" y="13844"/>
                      <a:pt x="17680" y="13743"/>
                      <a:pt x="17580" y="13677"/>
                    </a:cubicBezTo>
                    <a:cubicBezTo>
                      <a:pt x="17380" y="13510"/>
                      <a:pt x="17113" y="13377"/>
                      <a:pt x="16880" y="13343"/>
                    </a:cubicBezTo>
                    <a:cubicBezTo>
                      <a:pt x="16801" y="13335"/>
                      <a:pt x="16720" y="13331"/>
                      <a:pt x="16637" y="13331"/>
                    </a:cubicBezTo>
                    <a:cubicBezTo>
                      <a:pt x="16367" y="13331"/>
                      <a:pt x="16069" y="13375"/>
                      <a:pt x="15712" y="13477"/>
                    </a:cubicBezTo>
                    <a:cubicBezTo>
                      <a:pt x="15579" y="13510"/>
                      <a:pt x="15512" y="13543"/>
                      <a:pt x="15378" y="13577"/>
                    </a:cubicBezTo>
                    <a:lnTo>
                      <a:pt x="15712" y="13210"/>
                    </a:lnTo>
                    <a:cubicBezTo>
                      <a:pt x="15879" y="13010"/>
                      <a:pt x="16046" y="12843"/>
                      <a:pt x="16212" y="12643"/>
                    </a:cubicBezTo>
                    <a:cubicBezTo>
                      <a:pt x="17180" y="11509"/>
                      <a:pt x="18114" y="10341"/>
                      <a:pt x="18948" y="9007"/>
                    </a:cubicBezTo>
                    <a:cubicBezTo>
                      <a:pt x="19381" y="8373"/>
                      <a:pt x="19682" y="7806"/>
                      <a:pt x="19882" y="7239"/>
                    </a:cubicBezTo>
                    <a:cubicBezTo>
                      <a:pt x="20115" y="6572"/>
                      <a:pt x="20249" y="6071"/>
                      <a:pt x="20215" y="5571"/>
                    </a:cubicBezTo>
                    <a:cubicBezTo>
                      <a:pt x="20182" y="5304"/>
                      <a:pt x="20082" y="4971"/>
                      <a:pt x="19948" y="4637"/>
                    </a:cubicBezTo>
                    <a:cubicBezTo>
                      <a:pt x="19882" y="4403"/>
                      <a:pt x="19748" y="4237"/>
                      <a:pt x="19581" y="4137"/>
                    </a:cubicBezTo>
                    <a:cubicBezTo>
                      <a:pt x="19515" y="4036"/>
                      <a:pt x="19448" y="4003"/>
                      <a:pt x="19381" y="3970"/>
                    </a:cubicBezTo>
                    <a:cubicBezTo>
                      <a:pt x="19115" y="3757"/>
                      <a:pt x="18802" y="3685"/>
                      <a:pt x="18501" y="3685"/>
                    </a:cubicBezTo>
                    <a:cubicBezTo>
                      <a:pt x="18237" y="3685"/>
                      <a:pt x="17983" y="3741"/>
                      <a:pt x="17780" y="3803"/>
                    </a:cubicBezTo>
                    <a:cubicBezTo>
                      <a:pt x="17447" y="3870"/>
                      <a:pt x="17113" y="4036"/>
                      <a:pt x="16746" y="4237"/>
                    </a:cubicBezTo>
                    <a:cubicBezTo>
                      <a:pt x="16613" y="4337"/>
                      <a:pt x="16446" y="4403"/>
                      <a:pt x="16346" y="4503"/>
                    </a:cubicBezTo>
                    <a:lnTo>
                      <a:pt x="16413" y="4370"/>
                    </a:lnTo>
                    <a:lnTo>
                      <a:pt x="16546" y="4137"/>
                    </a:lnTo>
                    <a:cubicBezTo>
                      <a:pt x="16880" y="3403"/>
                      <a:pt x="17113" y="2869"/>
                      <a:pt x="17246" y="2335"/>
                    </a:cubicBezTo>
                    <a:cubicBezTo>
                      <a:pt x="17347" y="2035"/>
                      <a:pt x="17380" y="1802"/>
                      <a:pt x="17380" y="1501"/>
                    </a:cubicBezTo>
                    <a:cubicBezTo>
                      <a:pt x="17380" y="1335"/>
                      <a:pt x="17380" y="1034"/>
                      <a:pt x="17246" y="801"/>
                    </a:cubicBezTo>
                    <a:cubicBezTo>
                      <a:pt x="17213" y="701"/>
                      <a:pt x="17180" y="667"/>
                      <a:pt x="17180" y="567"/>
                    </a:cubicBezTo>
                    <a:cubicBezTo>
                      <a:pt x="17113" y="501"/>
                      <a:pt x="17080" y="467"/>
                      <a:pt x="17046" y="401"/>
                    </a:cubicBezTo>
                    <a:cubicBezTo>
                      <a:pt x="17002" y="423"/>
                      <a:pt x="16968" y="430"/>
                      <a:pt x="16944" y="430"/>
                    </a:cubicBezTo>
                    <a:cubicBezTo>
                      <a:pt x="16894" y="430"/>
                      <a:pt x="16880" y="401"/>
                      <a:pt x="16880" y="401"/>
                    </a:cubicBezTo>
                    <a:cubicBezTo>
                      <a:pt x="16779" y="334"/>
                      <a:pt x="16746" y="267"/>
                      <a:pt x="16679" y="234"/>
                    </a:cubicBezTo>
                    <a:cubicBezTo>
                      <a:pt x="16579" y="167"/>
                      <a:pt x="16446" y="134"/>
                      <a:pt x="16279" y="67"/>
                    </a:cubicBezTo>
                    <a:cubicBezTo>
                      <a:pt x="16179" y="34"/>
                      <a:pt x="16046" y="34"/>
                      <a:pt x="158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0675" y="3703925"/>
                <a:ext cx="170150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21192" extrusionOk="0">
                    <a:moveTo>
                      <a:pt x="4770" y="1"/>
                    </a:moveTo>
                    <a:cubicBezTo>
                      <a:pt x="4537" y="1"/>
                      <a:pt x="4337" y="67"/>
                      <a:pt x="4137" y="134"/>
                    </a:cubicBezTo>
                    <a:cubicBezTo>
                      <a:pt x="3970" y="167"/>
                      <a:pt x="3770" y="234"/>
                      <a:pt x="3603" y="334"/>
                    </a:cubicBezTo>
                    <a:cubicBezTo>
                      <a:pt x="3369" y="401"/>
                      <a:pt x="3203" y="534"/>
                      <a:pt x="3036" y="668"/>
                    </a:cubicBezTo>
                    <a:cubicBezTo>
                      <a:pt x="2869" y="801"/>
                      <a:pt x="2702" y="968"/>
                      <a:pt x="2536" y="1135"/>
                    </a:cubicBezTo>
                    <a:cubicBezTo>
                      <a:pt x="2235" y="1402"/>
                      <a:pt x="2002" y="1702"/>
                      <a:pt x="1802" y="2035"/>
                    </a:cubicBezTo>
                    <a:cubicBezTo>
                      <a:pt x="1535" y="2402"/>
                      <a:pt x="1335" y="2836"/>
                      <a:pt x="1168" y="3236"/>
                    </a:cubicBezTo>
                    <a:cubicBezTo>
                      <a:pt x="801" y="4070"/>
                      <a:pt x="534" y="4971"/>
                      <a:pt x="334" y="5838"/>
                    </a:cubicBezTo>
                    <a:cubicBezTo>
                      <a:pt x="167" y="6572"/>
                      <a:pt x="100" y="7373"/>
                      <a:pt x="34" y="8173"/>
                    </a:cubicBezTo>
                    <a:cubicBezTo>
                      <a:pt x="0" y="8573"/>
                      <a:pt x="34" y="9040"/>
                      <a:pt x="34" y="9474"/>
                    </a:cubicBezTo>
                    <a:cubicBezTo>
                      <a:pt x="34" y="10008"/>
                      <a:pt x="34" y="10508"/>
                      <a:pt x="100" y="11042"/>
                    </a:cubicBezTo>
                    <a:cubicBezTo>
                      <a:pt x="167" y="12810"/>
                      <a:pt x="367" y="14544"/>
                      <a:pt x="701" y="16246"/>
                    </a:cubicBezTo>
                    <a:cubicBezTo>
                      <a:pt x="1034" y="17913"/>
                      <a:pt x="1602" y="19548"/>
                      <a:pt x="2369" y="21049"/>
                    </a:cubicBezTo>
                    <a:cubicBezTo>
                      <a:pt x="2424" y="21131"/>
                      <a:pt x="2479" y="21191"/>
                      <a:pt x="2571" y="21191"/>
                    </a:cubicBezTo>
                    <a:cubicBezTo>
                      <a:pt x="2590" y="21191"/>
                      <a:pt x="2612" y="21188"/>
                      <a:pt x="2636" y="21182"/>
                    </a:cubicBezTo>
                    <a:cubicBezTo>
                      <a:pt x="2702" y="21149"/>
                      <a:pt x="2802" y="21016"/>
                      <a:pt x="2769" y="20916"/>
                    </a:cubicBezTo>
                    <a:cubicBezTo>
                      <a:pt x="2169" y="19815"/>
                      <a:pt x="1702" y="18547"/>
                      <a:pt x="1401" y="17313"/>
                    </a:cubicBezTo>
                    <a:lnTo>
                      <a:pt x="1401" y="17246"/>
                    </a:lnTo>
                    <a:lnTo>
                      <a:pt x="1401" y="17213"/>
                    </a:lnTo>
                    <a:cubicBezTo>
                      <a:pt x="868" y="14878"/>
                      <a:pt x="701" y="12510"/>
                      <a:pt x="734" y="10074"/>
                    </a:cubicBezTo>
                    <a:lnTo>
                      <a:pt x="734" y="10074"/>
                    </a:lnTo>
                    <a:lnTo>
                      <a:pt x="734" y="10175"/>
                    </a:lnTo>
                    <a:cubicBezTo>
                      <a:pt x="801" y="9341"/>
                      <a:pt x="834" y="8507"/>
                      <a:pt x="968" y="7673"/>
                    </a:cubicBezTo>
                    <a:cubicBezTo>
                      <a:pt x="1064" y="6937"/>
                      <a:pt x="1221" y="6232"/>
                      <a:pt x="1440" y="5498"/>
                    </a:cubicBezTo>
                    <a:lnTo>
                      <a:pt x="1440" y="5498"/>
                    </a:lnTo>
                    <a:cubicBezTo>
                      <a:pt x="1467" y="5486"/>
                      <a:pt x="1468" y="5456"/>
                      <a:pt x="1468" y="5408"/>
                    </a:cubicBezTo>
                    <a:lnTo>
                      <a:pt x="1468" y="5408"/>
                    </a:lnTo>
                    <a:cubicBezTo>
                      <a:pt x="1468" y="5452"/>
                      <a:pt x="1468" y="5466"/>
                      <a:pt x="1445" y="5481"/>
                    </a:cubicBezTo>
                    <a:lnTo>
                      <a:pt x="1445" y="5481"/>
                    </a:lnTo>
                    <a:cubicBezTo>
                      <a:pt x="1453" y="5455"/>
                      <a:pt x="1460" y="5430"/>
                      <a:pt x="1468" y="5404"/>
                    </a:cubicBezTo>
                    <a:cubicBezTo>
                      <a:pt x="1702" y="4537"/>
                      <a:pt x="2069" y="3703"/>
                      <a:pt x="2536" y="2903"/>
                    </a:cubicBezTo>
                    <a:cubicBezTo>
                      <a:pt x="2802" y="2502"/>
                      <a:pt x="3103" y="2135"/>
                      <a:pt x="3470" y="1802"/>
                    </a:cubicBezTo>
                    <a:cubicBezTo>
                      <a:pt x="3670" y="1635"/>
                      <a:pt x="3870" y="1468"/>
                      <a:pt x="4103" y="1335"/>
                    </a:cubicBezTo>
                    <a:cubicBezTo>
                      <a:pt x="4270" y="1235"/>
                      <a:pt x="4437" y="1168"/>
                      <a:pt x="4637" y="1135"/>
                    </a:cubicBezTo>
                    <a:cubicBezTo>
                      <a:pt x="4770" y="1068"/>
                      <a:pt x="4871" y="1068"/>
                      <a:pt x="4971" y="1068"/>
                    </a:cubicBezTo>
                    <a:cubicBezTo>
                      <a:pt x="5004" y="1068"/>
                      <a:pt x="5071" y="1068"/>
                      <a:pt x="5137" y="1135"/>
                    </a:cubicBezTo>
                    <a:cubicBezTo>
                      <a:pt x="5171" y="1135"/>
                      <a:pt x="5171" y="1168"/>
                      <a:pt x="5204" y="1168"/>
                    </a:cubicBezTo>
                    <a:cubicBezTo>
                      <a:pt x="5271" y="1168"/>
                      <a:pt x="5271" y="1201"/>
                      <a:pt x="5271" y="1201"/>
                    </a:cubicBezTo>
                    <a:cubicBezTo>
                      <a:pt x="5304" y="1235"/>
                      <a:pt x="5304" y="1302"/>
                      <a:pt x="5338" y="1335"/>
                    </a:cubicBezTo>
                    <a:cubicBezTo>
                      <a:pt x="5371" y="1402"/>
                      <a:pt x="5438" y="1502"/>
                      <a:pt x="5438" y="1568"/>
                    </a:cubicBezTo>
                    <a:cubicBezTo>
                      <a:pt x="5471" y="1869"/>
                      <a:pt x="5504" y="2169"/>
                      <a:pt x="5504" y="2469"/>
                    </a:cubicBezTo>
                    <a:cubicBezTo>
                      <a:pt x="5504" y="2869"/>
                      <a:pt x="5438" y="3336"/>
                      <a:pt x="5371" y="3737"/>
                    </a:cubicBezTo>
                    <a:cubicBezTo>
                      <a:pt x="5338" y="3970"/>
                      <a:pt x="5304" y="4170"/>
                      <a:pt x="5304" y="4370"/>
                    </a:cubicBezTo>
                    <a:cubicBezTo>
                      <a:pt x="5271" y="4537"/>
                      <a:pt x="5271" y="4704"/>
                      <a:pt x="5204" y="4871"/>
                    </a:cubicBezTo>
                    <a:cubicBezTo>
                      <a:pt x="5171" y="5004"/>
                      <a:pt x="5204" y="5171"/>
                      <a:pt x="5304" y="5304"/>
                    </a:cubicBezTo>
                    <a:cubicBezTo>
                      <a:pt x="5371" y="5404"/>
                      <a:pt x="5504" y="5505"/>
                      <a:pt x="5671" y="5505"/>
                    </a:cubicBezTo>
                    <a:cubicBezTo>
                      <a:pt x="5704" y="5513"/>
                      <a:pt x="5740" y="5517"/>
                      <a:pt x="5776" y="5517"/>
                    </a:cubicBezTo>
                    <a:cubicBezTo>
                      <a:pt x="5886" y="5517"/>
                      <a:pt x="6005" y="5480"/>
                      <a:pt x="6105" y="5404"/>
                    </a:cubicBezTo>
                    <a:cubicBezTo>
                      <a:pt x="6205" y="5338"/>
                      <a:pt x="6305" y="5204"/>
                      <a:pt x="6305" y="5038"/>
                    </a:cubicBezTo>
                    <a:lnTo>
                      <a:pt x="6305" y="5004"/>
                    </a:lnTo>
                    <a:cubicBezTo>
                      <a:pt x="6372" y="4737"/>
                      <a:pt x="6472" y="4470"/>
                      <a:pt x="6505" y="4204"/>
                    </a:cubicBezTo>
                    <a:cubicBezTo>
                      <a:pt x="6605" y="3870"/>
                      <a:pt x="6638" y="3536"/>
                      <a:pt x="6705" y="3203"/>
                    </a:cubicBezTo>
                    <a:cubicBezTo>
                      <a:pt x="6772" y="2836"/>
                      <a:pt x="6805" y="2469"/>
                      <a:pt x="6805" y="2069"/>
                    </a:cubicBezTo>
                    <a:cubicBezTo>
                      <a:pt x="6805" y="1735"/>
                      <a:pt x="6705" y="1368"/>
                      <a:pt x="6605" y="1068"/>
                    </a:cubicBezTo>
                    <a:cubicBezTo>
                      <a:pt x="6538" y="901"/>
                      <a:pt x="6472" y="801"/>
                      <a:pt x="6338" y="634"/>
                    </a:cubicBezTo>
                    <a:cubicBezTo>
                      <a:pt x="6305" y="534"/>
                      <a:pt x="6205" y="501"/>
                      <a:pt x="6171" y="401"/>
                    </a:cubicBezTo>
                    <a:cubicBezTo>
                      <a:pt x="6038" y="401"/>
                      <a:pt x="6005" y="334"/>
                      <a:pt x="5938" y="301"/>
                    </a:cubicBezTo>
                    <a:cubicBezTo>
                      <a:pt x="5838" y="234"/>
                      <a:pt x="5771" y="167"/>
                      <a:pt x="5638" y="134"/>
                    </a:cubicBezTo>
                    <a:cubicBezTo>
                      <a:pt x="5538" y="67"/>
                      <a:pt x="5438" y="34"/>
                      <a:pt x="5338" y="34"/>
                    </a:cubicBezTo>
                    <a:cubicBezTo>
                      <a:pt x="5237" y="34"/>
                      <a:pt x="5204" y="1"/>
                      <a:pt x="5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9850" y="3719775"/>
                <a:ext cx="139275" cy="23535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9414" extrusionOk="0">
                    <a:moveTo>
                      <a:pt x="4170" y="0"/>
                    </a:moveTo>
                    <a:cubicBezTo>
                      <a:pt x="3803" y="34"/>
                      <a:pt x="3469" y="201"/>
                      <a:pt x="3169" y="401"/>
                    </a:cubicBezTo>
                    <a:cubicBezTo>
                      <a:pt x="2836" y="601"/>
                      <a:pt x="2602" y="901"/>
                      <a:pt x="2335" y="1201"/>
                    </a:cubicBezTo>
                    <a:cubicBezTo>
                      <a:pt x="2068" y="1535"/>
                      <a:pt x="1835" y="1902"/>
                      <a:pt x="1635" y="2269"/>
                    </a:cubicBezTo>
                    <a:cubicBezTo>
                      <a:pt x="1168" y="3069"/>
                      <a:pt x="901" y="4003"/>
                      <a:pt x="634" y="4871"/>
                    </a:cubicBezTo>
                    <a:cubicBezTo>
                      <a:pt x="401" y="5638"/>
                      <a:pt x="234" y="6472"/>
                      <a:pt x="134" y="7372"/>
                    </a:cubicBezTo>
                    <a:cubicBezTo>
                      <a:pt x="100" y="7673"/>
                      <a:pt x="100" y="7906"/>
                      <a:pt x="34" y="8206"/>
                    </a:cubicBezTo>
                    <a:cubicBezTo>
                      <a:pt x="34" y="8440"/>
                      <a:pt x="0" y="8707"/>
                      <a:pt x="34" y="8940"/>
                    </a:cubicBezTo>
                    <a:cubicBezTo>
                      <a:pt x="100" y="9174"/>
                      <a:pt x="267" y="9374"/>
                      <a:pt x="467" y="9407"/>
                    </a:cubicBezTo>
                    <a:cubicBezTo>
                      <a:pt x="492" y="9411"/>
                      <a:pt x="518" y="9413"/>
                      <a:pt x="545" y="9413"/>
                    </a:cubicBezTo>
                    <a:cubicBezTo>
                      <a:pt x="731" y="9413"/>
                      <a:pt x="943" y="9311"/>
                      <a:pt x="1001" y="9107"/>
                    </a:cubicBezTo>
                    <a:cubicBezTo>
                      <a:pt x="1335" y="8340"/>
                      <a:pt x="1535" y="7506"/>
                      <a:pt x="1802" y="6672"/>
                    </a:cubicBezTo>
                    <a:lnTo>
                      <a:pt x="1802" y="6739"/>
                    </a:lnTo>
                    <a:cubicBezTo>
                      <a:pt x="1802" y="6839"/>
                      <a:pt x="1835" y="6905"/>
                      <a:pt x="1868" y="7005"/>
                    </a:cubicBezTo>
                    <a:cubicBezTo>
                      <a:pt x="1968" y="7105"/>
                      <a:pt x="2102" y="7172"/>
                      <a:pt x="2202" y="7206"/>
                    </a:cubicBezTo>
                    <a:cubicBezTo>
                      <a:pt x="2335" y="7206"/>
                      <a:pt x="2469" y="7206"/>
                      <a:pt x="2602" y="7105"/>
                    </a:cubicBezTo>
                    <a:cubicBezTo>
                      <a:pt x="2669" y="7039"/>
                      <a:pt x="2802" y="6905"/>
                      <a:pt x="2802" y="6772"/>
                    </a:cubicBezTo>
                    <a:cubicBezTo>
                      <a:pt x="2802" y="6105"/>
                      <a:pt x="2936" y="5404"/>
                      <a:pt x="3103" y="4770"/>
                    </a:cubicBezTo>
                    <a:cubicBezTo>
                      <a:pt x="3303" y="4103"/>
                      <a:pt x="3603" y="3503"/>
                      <a:pt x="3970" y="2869"/>
                    </a:cubicBezTo>
                    <a:cubicBezTo>
                      <a:pt x="4403" y="2235"/>
                      <a:pt x="4837" y="1602"/>
                      <a:pt x="5304" y="1034"/>
                    </a:cubicBezTo>
                    <a:cubicBezTo>
                      <a:pt x="5337" y="1001"/>
                      <a:pt x="5404" y="901"/>
                      <a:pt x="5404" y="868"/>
                    </a:cubicBezTo>
                    <a:cubicBezTo>
                      <a:pt x="5438" y="834"/>
                      <a:pt x="5471" y="768"/>
                      <a:pt x="5504" y="701"/>
                    </a:cubicBezTo>
                    <a:cubicBezTo>
                      <a:pt x="5571" y="601"/>
                      <a:pt x="5571" y="501"/>
                      <a:pt x="5504" y="367"/>
                    </a:cubicBezTo>
                    <a:cubicBezTo>
                      <a:pt x="5471" y="334"/>
                      <a:pt x="5471" y="234"/>
                      <a:pt x="5404" y="201"/>
                    </a:cubicBezTo>
                    <a:cubicBezTo>
                      <a:pt x="5404" y="167"/>
                      <a:pt x="5337" y="100"/>
                      <a:pt x="5304" y="100"/>
                    </a:cubicBezTo>
                    <a:cubicBezTo>
                      <a:pt x="5137" y="67"/>
                      <a:pt x="4937" y="34"/>
                      <a:pt x="47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07450" y="3590700"/>
                <a:ext cx="149300" cy="1684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6736" extrusionOk="0">
                    <a:moveTo>
                      <a:pt x="4408" y="0"/>
                    </a:moveTo>
                    <a:cubicBezTo>
                      <a:pt x="4209" y="0"/>
                      <a:pt x="4032" y="62"/>
                      <a:pt x="3836" y="160"/>
                    </a:cubicBezTo>
                    <a:cubicBezTo>
                      <a:pt x="3569" y="226"/>
                      <a:pt x="3303" y="393"/>
                      <a:pt x="3069" y="560"/>
                    </a:cubicBezTo>
                    <a:cubicBezTo>
                      <a:pt x="2802" y="727"/>
                      <a:pt x="2569" y="927"/>
                      <a:pt x="2335" y="1127"/>
                    </a:cubicBezTo>
                    <a:cubicBezTo>
                      <a:pt x="1902" y="1561"/>
                      <a:pt x="1568" y="2095"/>
                      <a:pt x="1234" y="2595"/>
                    </a:cubicBezTo>
                    <a:cubicBezTo>
                      <a:pt x="901" y="3162"/>
                      <a:pt x="634" y="3696"/>
                      <a:pt x="434" y="4263"/>
                    </a:cubicBezTo>
                    <a:cubicBezTo>
                      <a:pt x="234" y="4830"/>
                      <a:pt x="100" y="5397"/>
                      <a:pt x="0" y="6031"/>
                    </a:cubicBezTo>
                    <a:lnTo>
                      <a:pt x="0" y="6231"/>
                    </a:lnTo>
                    <a:cubicBezTo>
                      <a:pt x="0" y="6498"/>
                      <a:pt x="134" y="6698"/>
                      <a:pt x="401" y="6731"/>
                    </a:cubicBezTo>
                    <a:cubicBezTo>
                      <a:pt x="418" y="6734"/>
                      <a:pt x="435" y="6735"/>
                      <a:pt x="453" y="6735"/>
                    </a:cubicBezTo>
                    <a:cubicBezTo>
                      <a:pt x="640" y="6735"/>
                      <a:pt x="840" y="6580"/>
                      <a:pt x="901" y="6398"/>
                    </a:cubicBezTo>
                    <a:cubicBezTo>
                      <a:pt x="934" y="6031"/>
                      <a:pt x="1001" y="5630"/>
                      <a:pt x="1101" y="5263"/>
                    </a:cubicBezTo>
                    <a:cubicBezTo>
                      <a:pt x="1301" y="4596"/>
                      <a:pt x="1601" y="3963"/>
                      <a:pt x="1935" y="3395"/>
                    </a:cubicBezTo>
                    <a:cubicBezTo>
                      <a:pt x="2235" y="2928"/>
                      <a:pt x="2602" y="2461"/>
                      <a:pt x="2969" y="2061"/>
                    </a:cubicBezTo>
                    <a:cubicBezTo>
                      <a:pt x="3236" y="1794"/>
                      <a:pt x="3503" y="1594"/>
                      <a:pt x="3803" y="1427"/>
                    </a:cubicBezTo>
                    <a:cubicBezTo>
                      <a:pt x="3970" y="1361"/>
                      <a:pt x="4103" y="1294"/>
                      <a:pt x="4270" y="1261"/>
                    </a:cubicBezTo>
                    <a:cubicBezTo>
                      <a:pt x="4337" y="1261"/>
                      <a:pt x="4403" y="1261"/>
                      <a:pt x="4470" y="1227"/>
                    </a:cubicBezTo>
                    <a:lnTo>
                      <a:pt x="4570" y="1227"/>
                    </a:lnTo>
                    <a:lnTo>
                      <a:pt x="4604" y="1261"/>
                    </a:lnTo>
                    <a:cubicBezTo>
                      <a:pt x="4604" y="1327"/>
                      <a:pt x="4637" y="1327"/>
                      <a:pt x="4637" y="1361"/>
                    </a:cubicBezTo>
                    <a:cubicBezTo>
                      <a:pt x="4670" y="1427"/>
                      <a:pt x="4670" y="1461"/>
                      <a:pt x="4737" y="1561"/>
                    </a:cubicBezTo>
                    <a:cubicBezTo>
                      <a:pt x="4770" y="1828"/>
                      <a:pt x="4770" y="2028"/>
                      <a:pt x="4770" y="2261"/>
                    </a:cubicBezTo>
                    <a:cubicBezTo>
                      <a:pt x="4737" y="2862"/>
                      <a:pt x="4637" y="3395"/>
                      <a:pt x="4470" y="3929"/>
                    </a:cubicBezTo>
                    <a:cubicBezTo>
                      <a:pt x="4470" y="3996"/>
                      <a:pt x="4470" y="3996"/>
                      <a:pt x="4437" y="4029"/>
                    </a:cubicBezTo>
                    <a:cubicBezTo>
                      <a:pt x="4437" y="4096"/>
                      <a:pt x="4437" y="4229"/>
                      <a:pt x="4470" y="4296"/>
                    </a:cubicBezTo>
                    <a:cubicBezTo>
                      <a:pt x="4503" y="4430"/>
                      <a:pt x="4637" y="4563"/>
                      <a:pt x="4770" y="4630"/>
                    </a:cubicBezTo>
                    <a:cubicBezTo>
                      <a:pt x="4833" y="4665"/>
                      <a:pt x="4907" y="4682"/>
                      <a:pt x="4985" y="4682"/>
                    </a:cubicBezTo>
                    <a:cubicBezTo>
                      <a:pt x="5197" y="4682"/>
                      <a:pt x="5431" y="4558"/>
                      <a:pt x="5504" y="4363"/>
                    </a:cubicBezTo>
                    <a:cubicBezTo>
                      <a:pt x="5671" y="3896"/>
                      <a:pt x="5804" y="3429"/>
                      <a:pt x="5904" y="2962"/>
                    </a:cubicBezTo>
                    <a:cubicBezTo>
                      <a:pt x="5971" y="2528"/>
                      <a:pt x="5971" y="2028"/>
                      <a:pt x="5938" y="1527"/>
                    </a:cubicBezTo>
                    <a:cubicBezTo>
                      <a:pt x="5904" y="1094"/>
                      <a:pt x="5738" y="693"/>
                      <a:pt x="5404" y="393"/>
                    </a:cubicBezTo>
                    <a:lnTo>
                      <a:pt x="5271" y="260"/>
                    </a:lnTo>
                    <a:cubicBezTo>
                      <a:pt x="5104" y="93"/>
                      <a:pt x="4837" y="26"/>
                      <a:pt x="4637" y="26"/>
                    </a:cubicBezTo>
                    <a:cubicBezTo>
                      <a:pt x="4556" y="8"/>
                      <a:pt x="4481" y="0"/>
                      <a:pt x="44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9875" y="3523925"/>
                <a:ext cx="350275" cy="719375"/>
              </a:xfrm>
              <a:custGeom>
                <a:avLst/>
                <a:gdLst/>
                <a:ahLst/>
                <a:cxnLst/>
                <a:rect l="l" t="t" r="r" b="b"/>
                <a:pathLst>
                  <a:path w="14011" h="28775" extrusionOk="0">
                    <a:moveTo>
                      <a:pt x="13873" y="0"/>
                    </a:moveTo>
                    <a:cubicBezTo>
                      <a:pt x="13842" y="0"/>
                      <a:pt x="13810" y="39"/>
                      <a:pt x="13810" y="62"/>
                    </a:cubicBezTo>
                    <a:lnTo>
                      <a:pt x="13177" y="1697"/>
                    </a:lnTo>
                    <a:cubicBezTo>
                      <a:pt x="12976" y="2230"/>
                      <a:pt x="12743" y="2764"/>
                      <a:pt x="12509" y="3298"/>
                    </a:cubicBezTo>
                    <a:cubicBezTo>
                      <a:pt x="12042" y="4399"/>
                      <a:pt x="11575" y="5499"/>
                      <a:pt x="11142" y="6600"/>
                    </a:cubicBezTo>
                    <a:cubicBezTo>
                      <a:pt x="10174" y="8835"/>
                      <a:pt x="9174" y="10970"/>
                      <a:pt x="8073" y="13105"/>
                    </a:cubicBezTo>
                    <a:cubicBezTo>
                      <a:pt x="7039" y="15273"/>
                      <a:pt x="5905" y="17408"/>
                      <a:pt x="4837" y="19543"/>
                    </a:cubicBezTo>
                    <a:cubicBezTo>
                      <a:pt x="3703" y="21611"/>
                      <a:pt x="2569" y="23746"/>
                      <a:pt x="1401" y="25781"/>
                    </a:cubicBezTo>
                    <a:cubicBezTo>
                      <a:pt x="968" y="26614"/>
                      <a:pt x="501" y="27415"/>
                      <a:pt x="34" y="28249"/>
                    </a:cubicBezTo>
                    <a:cubicBezTo>
                      <a:pt x="0" y="28316"/>
                      <a:pt x="0" y="28449"/>
                      <a:pt x="34" y="28549"/>
                    </a:cubicBezTo>
                    <a:cubicBezTo>
                      <a:pt x="67" y="28616"/>
                      <a:pt x="167" y="28716"/>
                      <a:pt x="234" y="28749"/>
                    </a:cubicBezTo>
                    <a:cubicBezTo>
                      <a:pt x="284" y="28766"/>
                      <a:pt x="342" y="28774"/>
                      <a:pt x="397" y="28774"/>
                    </a:cubicBezTo>
                    <a:cubicBezTo>
                      <a:pt x="451" y="28774"/>
                      <a:pt x="501" y="28766"/>
                      <a:pt x="534" y="28749"/>
                    </a:cubicBezTo>
                    <a:cubicBezTo>
                      <a:pt x="568" y="28749"/>
                      <a:pt x="568" y="28716"/>
                      <a:pt x="634" y="28716"/>
                    </a:cubicBezTo>
                    <a:cubicBezTo>
                      <a:pt x="668" y="28649"/>
                      <a:pt x="701" y="28616"/>
                      <a:pt x="734" y="28549"/>
                    </a:cubicBezTo>
                    <a:cubicBezTo>
                      <a:pt x="1335" y="27548"/>
                      <a:pt x="1902" y="26481"/>
                      <a:pt x="2469" y="25447"/>
                    </a:cubicBezTo>
                    <a:cubicBezTo>
                      <a:pt x="3036" y="24413"/>
                      <a:pt x="3570" y="23379"/>
                      <a:pt x="4137" y="22311"/>
                    </a:cubicBezTo>
                    <a:cubicBezTo>
                      <a:pt x="5238" y="20210"/>
                      <a:pt x="6305" y="18075"/>
                      <a:pt x="7339" y="15907"/>
                    </a:cubicBezTo>
                    <a:cubicBezTo>
                      <a:pt x="8373" y="13739"/>
                      <a:pt x="9374" y="11570"/>
                      <a:pt x="10308" y="9369"/>
                    </a:cubicBezTo>
                    <a:cubicBezTo>
                      <a:pt x="11242" y="7201"/>
                      <a:pt x="12142" y="4999"/>
                      <a:pt x="13010" y="2764"/>
                    </a:cubicBezTo>
                    <a:lnTo>
                      <a:pt x="14010" y="129"/>
                    </a:lnTo>
                    <a:cubicBezTo>
                      <a:pt x="13977" y="95"/>
                      <a:pt x="13977" y="62"/>
                      <a:pt x="13910" y="29"/>
                    </a:cubicBezTo>
                    <a:cubicBezTo>
                      <a:pt x="13900" y="8"/>
                      <a:pt x="13886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86675" y="3609700"/>
                <a:ext cx="35050" cy="25135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0054" extrusionOk="0">
                    <a:moveTo>
                      <a:pt x="1101" y="0"/>
                    </a:moveTo>
                    <a:cubicBezTo>
                      <a:pt x="1068" y="0"/>
                      <a:pt x="1001" y="0"/>
                      <a:pt x="968" y="100"/>
                    </a:cubicBezTo>
                    <a:cubicBezTo>
                      <a:pt x="834" y="467"/>
                      <a:pt x="734" y="834"/>
                      <a:pt x="601" y="1268"/>
                    </a:cubicBezTo>
                    <a:cubicBezTo>
                      <a:pt x="467" y="1668"/>
                      <a:pt x="400" y="2102"/>
                      <a:pt x="300" y="2502"/>
                    </a:cubicBezTo>
                    <a:cubicBezTo>
                      <a:pt x="134" y="3336"/>
                      <a:pt x="67" y="4170"/>
                      <a:pt x="0" y="5004"/>
                    </a:cubicBezTo>
                    <a:cubicBezTo>
                      <a:pt x="0" y="5437"/>
                      <a:pt x="0" y="5838"/>
                      <a:pt x="67" y="6271"/>
                    </a:cubicBezTo>
                    <a:cubicBezTo>
                      <a:pt x="100" y="6672"/>
                      <a:pt x="134" y="7139"/>
                      <a:pt x="234" y="7572"/>
                    </a:cubicBezTo>
                    <a:cubicBezTo>
                      <a:pt x="300" y="7973"/>
                      <a:pt x="400" y="8406"/>
                      <a:pt x="501" y="8807"/>
                    </a:cubicBezTo>
                    <a:cubicBezTo>
                      <a:pt x="601" y="9007"/>
                      <a:pt x="634" y="9240"/>
                      <a:pt x="734" y="9440"/>
                    </a:cubicBezTo>
                    <a:lnTo>
                      <a:pt x="834" y="9674"/>
                    </a:lnTo>
                    <a:cubicBezTo>
                      <a:pt x="901" y="9774"/>
                      <a:pt x="968" y="9907"/>
                      <a:pt x="1068" y="9974"/>
                    </a:cubicBezTo>
                    <a:cubicBezTo>
                      <a:pt x="1104" y="10029"/>
                      <a:pt x="1151" y="10054"/>
                      <a:pt x="1197" y="10054"/>
                    </a:cubicBezTo>
                    <a:cubicBezTo>
                      <a:pt x="1234" y="10054"/>
                      <a:pt x="1271" y="10037"/>
                      <a:pt x="1301" y="10007"/>
                    </a:cubicBezTo>
                    <a:cubicBezTo>
                      <a:pt x="1334" y="10007"/>
                      <a:pt x="1334" y="9974"/>
                      <a:pt x="1401" y="9941"/>
                    </a:cubicBezTo>
                    <a:lnTo>
                      <a:pt x="1401" y="9907"/>
                    </a:lnTo>
                    <a:lnTo>
                      <a:pt x="1401" y="9774"/>
                    </a:lnTo>
                    <a:cubicBezTo>
                      <a:pt x="1401" y="9741"/>
                      <a:pt x="1401" y="9640"/>
                      <a:pt x="1334" y="9607"/>
                    </a:cubicBezTo>
                    <a:cubicBezTo>
                      <a:pt x="1334" y="9507"/>
                      <a:pt x="1301" y="9440"/>
                      <a:pt x="1268" y="9407"/>
                    </a:cubicBezTo>
                    <a:lnTo>
                      <a:pt x="1134" y="9007"/>
                    </a:lnTo>
                    <a:cubicBezTo>
                      <a:pt x="1001" y="8740"/>
                      <a:pt x="934" y="8473"/>
                      <a:pt x="834" y="8173"/>
                    </a:cubicBezTo>
                    <a:cubicBezTo>
                      <a:pt x="667" y="7639"/>
                      <a:pt x="567" y="7072"/>
                      <a:pt x="467" y="6472"/>
                    </a:cubicBezTo>
                    <a:cubicBezTo>
                      <a:pt x="434" y="6238"/>
                      <a:pt x="400" y="5971"/>
                      <a:pt x="400" y="5671"/>
                    </a:cubicBezTo>
                    <a:cubicBezTo>
                      <a:pt x="334" y="5404"/>
                      <a:pt x="334" y="5137"/>
                      <a:pt x="334" y="4837"/>
                    </a:cubicBezTo>
                    <a:cubicBezTo>
                      <a:pt x="334" y="4270"/>
                      <a:pt x="400" y="3736"/>
                      <a:pt x="434" y="3136"/>
                    </a:cubicBezTo>
                    <a:lnTo>
                      <a:pt x="434" y="3169"/>
                    </a:lnTo>
                    <a:cubicBezTo>
                      <a:pt x="567" y="2135"/>
                      <a:pt x="801" y="1134"/>
                      <a:pt x="1134" y="167"/>
                    </a:cubicBezTo>
                    <a:cubicBezTo>
                      <a:pt x="1168" y="100"/>
                      <a:pt x="1134" y="67"/>
                      <a:pt x="1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51575" y="3723100"/>
                <a:ext cx="70075" cy="333925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357" extrusionOk="0">
                    <a:moveTo>
                      <a:pt x="1001" y="1"/>
                    </a:moveTo>
                    <a:lnTo>
                      <a:pt x="901" y="34"/>
                    </a:lnTo>
                    <a:cubicBezTo>
                      <a:pt x="834" y="34"/>
                      <a:pt x="734" y="68"/>
                      <a:pt x="734" y="101"/>
                    </a:cubicBezTo>
                    <a:cubicBezTo>
                      <a:pt x="167" y="2069"/>
                      <a:pt x="0" y="4104"/>
                      <a:pt x="134" y="6105"/>
                    </a:cubicBezTo>
                    <a:cubicBezTo>
                      <a:pt x="167" y="7139"/>
                      <a:pt x="334" y="8207"/>
                      <a:pt x="567" y="9241"/>
                    </a:cubicBezTo>
                    <a:cubicBezTo>
                      <a:pt x="834" y="10241"/>
                      <a:pt x="1168" y="11209"/>
                      <a:pt x="1568" y="12143"/>
                    </a:cubicBezTo>
                    <a:cubicBezTo>
                      <a:pt x="1668" y="12376"/>
                      <a:pt x="1802" y="12543"/>
                      <a:pt x="1902" y="12743"/>
                    </a:cubicBezTo>
                    <a:cubicBezTo>
                      <a:pt x="2002" y="12877"/>
                      <a:pt x="2035" y="12943"/>
                      <a:pt x="2135" y="13010"/>
                    </a:cubicBezTo>
                    <a:lnTo>
                      <a:pt x="2235" y="13144"/>
                    </a:lnTo>
                    <a:lnTo>
                      <a:pt x="2369" y="13277"/>
                    </a:lnTo>
                    <a:cubicBezTo>
                      <a:pt x="2424" y="13332"/>
                      <a:pt x="2479" y="13357"/>
                      <a:pt x="2534" y="13357"/>
                    </a:cubicBezTo>
                    <a:cubicBezTo>
                      <a:pt x="2579" y="13357"/>
                      <a:pt x="2624" y="13340"/>
                      <a:pt x="2669" y="13310"/>
                    </a:cubicBezTo>
                    <a:cubicBezTo>
                      <a:pt x="2802" y="13244"/>
                      <a:pt x="2802" y="13110"/>
                      <a:pt x="2736" y="12977"/>
                    </a:cubicBezTo>
                    <a:lnTo>
                      <a:pt x="2736" y="12943"/>
                    </a:lnTo>
                    <a:cubicBezTo>
                      <a:pt x="2702" y="12777"/>
                      <a:pt x="2636" y="12643"/>
                      <a:pt x="2535" y="12476"/>
                    </a:cubicBezTo>
                    <a:cubicBezTo>
                      <a:pt x="2469" y="12310"/>
                      <a:pt x="2369" y="12143"/>
                      <a:pt x="2235" y="11943"/>
                    </a:cubicBezTo>
                    <a:cubicBezTo>
                      <a:pt x="2068" y="11609"/>
                      <a:pt x="1902" y="11242"/>
                      <a:pt x="1735" y="10909"/>
                    </a:cubicBezTo>
                    <a:cubicBezTo>
                      <a:pt x="1201" y="9641"/>
                      <a:pt x="868" y="8340"/>
                      <a:pt x="667" y="7006"/>
                    </a:cubicBezTo>
                    <a:lnTo>
                      <a:pt x="667" y="7073"/>
                    </a:lnTo>
                    <a:cubicBezTo>
                      <a:pt x="534" y="6272"/>
                      <a:pt x="501" y="5505"/>
                      <a:pt x="434" y="4738"/>
                    </a:cubicBezTo>
                    <a:cubicBezTo>
                      <a:pt x="434" y="3937"/>
                      <a:pt x="501" y="3136"/>
                      <a:pt x="567" y="2403"/>
                    </a:cubicBezTo>
                    <a:lnTo>
                      <a:pt x="567" y="2436"/>
                    </a:lnTo>
                    <a:cubicBezTo>
                      <a:pt x="667" y="1635"/>
                      <a:pt x="834" y="901"/>
                      <a:pt x="1034" y="134"/>
                    </a:cubicBezTo>
                    <a:cubicBezTo>
                      <a:pt x="1034" y="101"/>
                      <a:pt x="1034" y="1"/>
                      <a:pt x="10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01750" y="3545475"/>
                <a:ext cx="142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519" extrusionOk="0">
                    <a:moveTo>
                      <a:pt x="301" y="1"/>
                    </a:moveTo>
                    <a:cubicBezTo>
                      <a:pt x="234" y="1"/>
                      <a:pt x="167" y="1"/>
                      <a:pt x="167" y="67"/>
                    </a:cubicBezTo>
                    <a:cubicBezTo>
                      <a:pt x="34" y="634"/>
                      <a:pt x="0" y="1202"/>
                      <a:pt x="0" y="1735"/>
                    </a:cubicBezTo>
                    <a:cubicBezTo>
                      <a:pt x="0" y="2035"/>
                      <a:pt x="34" y="2302"/>
                      <a:pt x="67" y="2569"/>
                    </a:cubicBezTo>
                    <a:cubicBezTo>
                      <a:pt x="134" y="2869"/>
                      <a:pt x="167" y="3170"/>
                      <a:pt x="301" y="3403"/>
                    </a:cubicBezTo>
                    <a:cubicBezTo>
                      <a:pt x="301" y="3470"/>
                      <a:pt x="334" y="3503"/>
                      <a:pt x="367" y="3503"/>
                    </a:cubicBezTo>
                    <a:cubicBezTo>
                      <a:pt x="390" y="3503"/>
                      <a:pt x="427" y="3518"/>
                      <a:pt x="459" y="3518"/>
                    </a:cubicBezTo>
                    <a:cubicBezTo>
                      <a:pt x="475" y="3518"/>
                      <a:pt x="490" y="3514"/>
                      <a:pt x="501" y="3503"/>
                    </a:cubicBezTo>
                    <a:cubicBezTo>
                      <a:pt x="534" y="3503"/>
                      <a:pt x="568" y="3437"/>
                      <a:pt x="568" y="3403"/>
                    </a:cubicBezTo>
                    <a:lnTo>
                      <a:pt x="568" y="3270"/>
                    </a:lnTo>
                    <a:cubicBezTo>
                      <a:pt x="534" y="3136"/>
                      <a:pt x="501" y="2903"/>
                      <a:pt x="467" y="2736"/>
                    </a:cubicBezTo>
                    <a:lnTo>
                      <a:pt x="334" y="2102"/>
                    </a:lnTo>
                    <a:cubicBezTo>
                      <a:pt x="234" y="1602"/>
                      <a:pt x="234" y="1068"/>
                      <a:pt x="301" y="534"/>
                    </a:cubicBezTo>
                    <a:lnTo>
                      <a:pt x="301" y="534"/>
                    </a:lnTo>
                    <a:lnTo>
                      <a:pt x="301" y="568"/>
                    </a:lnTo>
                    <a:cubicBezTo>
                      <a:pt x="334" y="401"/>
                      <a:pt x="334" y="234"/>
                      <a:pt x="367" y="67"/>
                    </a:cubicBezTo>
                    <a:cubicBezTo>
                      <a:pt x="334" y="67"/>
                      <a:pt x="334" y="34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65900" y="3619275"/>
                <a:ext cx="178475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7139" h="4655" extrusionOk="0">
                    <a:moveTo>
                      <a:pt x="7038" y="1"/>
                    </a:moveTo>
                    <a:cubicBezTo>
                      <a:pt x="7013" y="1"/>
                      <a:pt x="6988" y="18"/>
                      <a:pt x="6972" y="51"/>
                    </a:cubicBezTo>
                    <a:cubicBezTo>
                      <a:pt x="6772" y="318"/>
                      <a:pt x="6505" y="618"/>
                      <a:pt x="6238" y="885"/>
                    </a:cubicBezTo>
                    <a:cubicBezTo>
                      <a:pt x="5904" y="1218"/>
                      <a:pt x="5504" y="1519"/>
                      <a:pt x="5137" y="1785"/>
                    </a:cubicBezTo>
                    <a:cubicBezTo>
                      <a:pt x="4937" y="1952"/>
                      <a:pt x="4737" y="2086"/>
                      <a:pt x="4503" y="2252"/>
                    </a:cubicBezTo>
                    <a:cubicBezTo>
                      <a:pt x="4303" y="2386"/>
                      <a:pt x="4103" y="2553"/>
                      <a:pt x="3836" y="2619"/>
                    </a:cubicBezTo>
                    <a:cubicBezTo>
                      <a:pt x="3236" y="2953"/>
                      <a:pt x="2635" y="3287"/>
                      <a:pt x="1968" y="3553"/>
                    </a:cubicBezTo>
                    <a:cubicBezTo>
                      <a:pt x="1668" y="3687"/>
                      <a:pt x="1334" y="3787"/>
                      <a:pt x="1068" y="3920"/>
                    </a:cubicBezTo>
                    <a:cubicBezTo>
                      <a:pt x="901" y="3954"/>
                      <a:pt x="767" y="4054"/>
                      <a:pt x="601" y="4087"/>
                    </a:cubicBezTo>
                    <a:cubicBezTo>
                      <a:pt x="567" y="4120"/>
                      <a:pt x="467" y="4120"/>
                      <a:pt x="400" y="4154"/>
                    </a:cubicBezTo>
                    <a:cubicBezTo>
                      <a:pt x="300" y="4221"/>
                      <a:pt x="234" y="4254"/>
                      <a:pt x="167" y="4254"/>
                    </a:cubicBezTo>
                    <a:cubicBezTo>
                      <a:pt x="100" y="4287"/>
                      <a:pt x="0" y="4387"/>
                      <a:pt x="67" y="4454"/>
                    </a:cubicBezTo>
                    <a:cubicBezTo>
                      <a:pt x="67" y="4487"/>
                      <a:pt x="100" y="4587"/>
                      <a:pt x="134" y="4621"/>
                    </a:cubicBezTo>
                    <a:cubicBezTo>
                      <a:pt x="167" y="4654"/>
                      <a:pt x="267" y="4654"/>
                      <a:pt x="300" y="4654"/>
                    </a:cubicBezTo>
                    <a:cubicBezTo>
                      <a:pt x="400" y="4654"/>
                      <a:pt x="434" y="4621"/>
                      <a:pt x="500" y="4621"/>
                    </a:cubicBezTo>
                    <a:cubicBezTo>
                      <a:pt x="601" y="4621"/>
                      <a:pt x="667" y="4587"/>
                      <a:pt x="767" y="4554"/>
                    </a:cubicBezTo>
                    <a:cubicBezTo>
                      <a:pt x="934" y="4487"/>
                      <a:pt x="1068" y="4454"/>
                      <a:pt x="1234" y="4387"/>
                    </a:cubicBezTo>
                    <a:cubicBezTo>
                      <a:pt x="1568" y="4254"/>
                      <a:pt x="1835" y="4120"/>
                      <a:pt x="2135" y="3954"/>
                    </a:cubicBezTo>
                    <a:cubicBezTo>
                      <a:pt x="2469" y="3787"/>
                      <a:pt x="2769" y="3620"/>
                      <a:pt x="3102" y="3453"/>
                    </a:cubicBezTo>
                    <a:cubicBezTo>
                      <a:pt x="3436" y="3253"/>
                      <a:pt x="3769" y="3086"/>
                      <a:pt x="4070" y="2820"/>
                    </a:cubicBezTo>
                    <a:lnTo>
                      <a:pt x="4937" y="2219"/>
                    </a:lnTo>
                    <a:cubicBezTo>
                      <a:pt x="5070" y="2086"/>
                      <a:pt x="5237" y="1986"/>
                      <a:pt x="5337" y="1886"/>
                    </a:cubicBezTo>
                    <a:cubicBezTo>
                      <a:pt x="5504" y="1752"/>
                      <a:pt x="5637" y="1619"/>
                      <a:pt x="5804" y="1485"/>
                    </a:cubicBezTo>
                    <a:cubicBezTo>
                      <a:pt x="6300" y="1088"/>
                      <a:pt x="6763" y="593"/>
                      <a:pt x="7129" y="97"/>
                    </a:cubicBezTo>
                    <a:lnTo>
                      <a:pt x="7129" y="97"/>
                    </a:lnTo>
                    <a:cubicBezTo>
                      <a:pt x="7134" y="114"/>
                      <a:pt x="7136" y="128"/>
                      <a:pt x="7137" y="128"/>
                    </a:cubicBezTo>
                    <a:cubicBezTo>
                      <a:pt x="7139" y="128"/>
                      <a:pt x="7139" y="116"/>
                      <a:pt x="7139" y="84"/>
                    </a:cubicBezTo>
                    <a:lnTo>
                      <a:pt x="7139" y="84"/>
                    </a:lnTo>
                    <a:cubicBezTo>
                      <a:pt x="7135" y="89"/>
                      <a:pt x="7132" y="93"/>
                      <a:pt x="7129" y="97"/>
                    </a:cubicBezTo>
                    <a:lnTo>
                      <a:pt x="7129" y="97"/>
                    </a:lnTo>
                    <a:cubicBezTo>
                      <a:pt x="7124" y="81"/>
                      <a:pt x="7116" y="62"/>
                      <a:pt x="7105" y="51"/>
                    </a:cubicBezTo>
                    <a:cubicBezTo>
                      <a:pt x="7088" y="18"/>
                      <a:pt x="7063" y="1"/>
                      <a:pt x="70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47475" y="3867375"/>
                <a:ext cx="242700" cy="123450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4938" extrusionOk="0">
                    <a:moveTo>
                      <a:pt x="9674" y="1"/>
                    </a:moveTo>
                    <a:cubicBezTo>
                      <a:pt x="9674" y="34"/>
                      <a:pt x="9641" y="34"/>
                      <a:pt x="9574" y="34"/>
                    </a:cubicBezTo>
                    <a:cubicBezTo>
                      <a:pt x="9040" y="468"/>
                      <a:pt x="8506" y="868"/>
                      <a:pt x="7973" y="1268"/>
                    </a:cubicBezTo>
                    <a:cubicBezTo>
                      <a:pt x="7673" y="1468"/>
                      <a:pt x="7372" y="1635"/>
                      <a:pt x="7072" y="1802"/>
                    </a:cubicBezTo>
                    <a:cubicBezTo>
                      <a:pt x="6805" y="2002"/>
                      <a:pt x="6472" y="2169"/>
                      <a:pt x="6138" y="2336"/>
                    </a:cubicBezTo>
                    <a:cubicBezTo>
                      <a:pt x="5738" y="2536"/>
                      <a:pt x="5371" y="2703"/>
                      <a:pt x="4971" y="2936"/>
                    </a:cubicBezTo>
                    <a:cubicBezTo>
                      <a:pt x="4570" y="3069"/>
                      <a:pt x="4170" y="3270"/>
                      <a:pt x="3736" y="3436"/>
                    </a:cubicBezTo>
                    <a:cubicBezTo>
                      <a:pt x="2982" y="3764"/>
                      <a:pt x="2163" y="3996"/>
                      <a:pt x="1344" y="4193"/>
                    </a:cubicBezTo>
                    <a:lnTo>
                      <a:pt x="1344" y="4193"/>
                    </a:lnTo>
                    <a:cubicBezTo>
                      <a:pt x="1350" y="4188"/>
                      <a:pt x="1357" y="4181"/>
                      <a:pt x="1368" y="4170"/>
                    </a:cubicBezTo>
                    <a:lnTo>
                      <a:pt x="1368" y="4170"/>
                    </a:lnTo>
                    <a:cubicBezTo>
                      <a:pt x="1168" y="4204"/>
                      <a:pt x="1001" y="4237"/>
                      <a:pt x="801" y="4304"/>
                    </a:cubicBezTo>
                    <a:cubicBezTo>
                      <a:pt x="701" y="4337"/>
                      <a:pt x="567" y="4337"/>
                      <a:pt x="501" y="4370"/>
                    </a:cubicBezTo>
                    <a:cubicBezTo>
                      <a:pt x="467" y="4370"/>
                      <a:pt x="367" y="4404"/>
                      <a:pt x="334" y="4404"/>
                    </a:cubicBezTo>
                    <a:cubicBezTo>
                      <a:pt x="301" y="4404"/>
                      <a:pt x="234" y="4470"/>
                      <a:pt x="201" y="4470"/>
                    </a:cubicBezTo>
                    <a:lnTo>
                      <a:pt x="167" y="4470"/>
                    </a:lnTo>
                    <a:cubicBezTo>
                      <a:pt x="67" y="4504"/>
                      <a:pt x="0" y="4604"/>
                      <a:pt x="0" y="4704"/>
                    </a:cubicBezTo>
                    <a:cubicBezTo>
                      <a:pt x="0" y="4804"/>
                      <a:pt x="67" y="4937"/>
                      <a:pt x="201" y="4937"/>
                    </a:cubicBezTo>
                    <a:lnTo>
                      <a:pt x="501" y="4937"/>
                    </a:lnTo>
                    <a:cubicBezTo>
                      <a:pt x="634" y="4937"/>
                      <a:pt x="734" y="4937"/>
                      <a:pt x="834" y="4871"/>
                    </a:cubicBezTo>
                    <a:cubicBezTo>
                      <a:pt x="1034" y="4837"/>
                      <a:pt x="1301" y="4804"/>
                      <a:pt x="1501" y="4737"/>
                    </a:cubicBezTo>
                    <a:cubicBezTo>
                      <a:pt x="1902" y="4637"/>
                      <a:pt x="2335" y="4504"/>
                      <a:pt x="2736" y="4337"/>
                    </a:cubicBezTo>
                    <a:cubicBezTo>
                      <a:pt x="3636" y="4003"/>
                      <a:pt x="4470" y="3637"/>
                      <a:pt x="5237" y="3170"/>
                    </a:cubicBezTo>
                    <a:cubicBezTo>
                      <a:pt x="5471" y="3036"/>
                      <a:pt x="5638" y="2969"/>
                      <a:pt x="5838" y="2836"/>
                    </a:cubicBezTo>
                    <a:cubicBezTo>
                      <a:pt x="6038" y="2703"/>
                      <a:pt x="6205" y="2569"/>
                      <a:pt x="6405" y="2502"/>
                    </a:cubicBezTo>
                    <a:lnTo>
                      <a:pt x="7539" y="1735"/>
                    </a:lnTo>
                    <a:cubicBezTo>
                      <a:pt x="7906" y="1502"/>
                      <a:pt x="8240" y="1235"/>
                      <a:pt x="8640" y="968"/>
                    </a:cubicBezTo>
                    <a:cubicBezTo>
                      <a:pt x="8973" y="701"/>
                      <a:pt x="9340" y="401"/>
                      <a:pt x="9674" y="134"/>
                    </a:cubicBezTo>
                    <a:cubicBezTo>
                      <a:pt x="9707" y="67"/>
                      <a:pt x="9707" y="34"/>
                      <a:pt x="96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52400" y="4103600"/>
                <a:ext cx="152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6106" h="2233" extrusionOk="0">
                    <a:moveTo>
                      <a:pt x="5955" y="0"/>
                    </a:moveTo>
                    <a:cubicBezTo>
                      <a:pt x="5930" y="0"/>
                      <a:pt x="5905" y="8"/>
                      <a:pt x="5872" y="25"/>
                    </a:cubicBezTo>
                    <a:cubicBezTo>
                      <a:pt x="5771" y="92"/>
                      <a:pt x="5605" y="192"/>
                      <a:pt x="5438" y="259"/>
                    </a:cubicBezTo>
                    <a:lnTo>
                      <a:pt x="5471" y="259"/>
                    </a:lnTo>
                    <a:cubicBezTo>
                      <a:pt x="5004" y="525"/>
                      <a:pt x="4537" y="726"/>
                      <a:pt x="4104" y="926"/>
                    </a:cubicBezTo>
                    <a:cubicBezTo>
                      <a:pt x="3603" y="1159"/>
                      <a:pt x="3103" y="1259"/>
                      <a:pt x="2603" y="1393"/>
                    </a:cubicBezTo>
                    <a:cubicBezTo>
                      <a:pt x="2202" y="1493"/>
                      <a:pt x="1869" y="1526"/>
                      <a:pt x="1502" y="1559"/>
                    </a:cubicBezTo>
                    <a:cubicBezTo>
                      <a:pt x="1101" y="1593"/>
                      <a:pt x="701" y="1660"/>
                      <a:pt x="301" y="1660"/>
                    </a:cubicBezTo>
                    <a:cubicBezTo>
                      <a:pt x="134" y="1660"/>
                      <a:pt x="1" y="1826"/>
                      <a:pt x="34" y="1993"/>
                    </a:cubicBezTo>
                    <a:cubicBezTo>
                      <a:pt x="34" y="2138"/>
                      <a:pt x="160" y="2233"/>
                      <a:pt x="303" y="2233"/>
                    </a:cubicBezTo>
                    <a:cubicBezTo>
                      <a:pt x="324" y="2233"/>
                      <a:pt x="346" y="2231"/>
                      <a:pt x="368" y="2227"/>
                    </a:cubicBezTo>
                    <a:cubicBezTo>
                      <a:pt x="634" y="2227"/>
                      <a:pt x="868" y="2193"/>
                      <a:pt x="1135" y="2160"/>
                    </a:cubicBezTo>
                    <a:cubicBezTo>
                      <a:pt x="1368" y="2093"/>
                      <a:pt x="1635" y="2060"/>
                      <a:pt x="1869" y="1993"/>
                    </a:cubicBezTo>
                    <a:cubicBezTo>
                      <a:pt x="2369" y="1860"/>
                      <a:pt x="2836" y="1693"/>
                      <a:pt x="3336" y="1526"/>
                    </a:cubicBezTo>
                    <a:cubicBezTo>
                      <a:pt x="3837" y="1359"/>
                      <a:pt x="4304" y="1159"/>
                      <a:pt x="4737" y="892"/>
                    </a:cubicBezTo>
                    <a:cubicBezTo>
                      <a:pt x="5204" y="692"/>
                      <a:pt x="5638" y="392"/>
                      <a:pt x="6038" y="158"/>
                    </a:cubicBezTo>
                    <a:cubicBezTo>
                      <a:pt x="6105" y="92"/>
                      <a:pt x="6105" y="58"/>
                      <a:pt x="6038" y="25"/>
                    </a:cubicBezTo>
                    <a:cubicBezTo>
                      <a:pt x="6005" y="8"/>
                      <a:pt x="5980" y="0"/>
                      <a:pt x="59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94100" y="3939300"/>
                <a:ext cx="19200" cy="181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27" extrusionOk="0">
                    <a:moveTo>
                      <a:pt x="384" y="1"/>
                    </a:moveTo>
                    <a:cubicBezTo>
                      <a:pt x="292" y="1"/>
                      <a:pt x="201" y="42"/>
                      <a:pt x="134" y="126"/>
                    </a:cubicBezTo>
                    <a:cubicBezTo>
                      <a:pt x="1" y="259"/>
                      <a:pt x="1" y="493"/>
                      <a:pt x="134" y="626"/>
                    </a:cubicBezTo>
                    <a:cubicBezTo>
                      <a:pt x="201" y="693"/>
                      <a:pt x="292" y="726"/>
                      <a:pt x="384" y="726"/>
                    </a:cubicBezTo>
                    <a:cubicBezTo>
                      <a:pt x="476" y="726"/>
                      <a:pt x="568" y="693"/>
                      <a:pt x="634" y="626"/>
                    </a:cubicBezTo>
                    <a:cubicBezTo>
                      <a:pt x="768" y="493"/>
                      <a:pt x="768" y="259"/>
                      <a:pt x="634" y="126"/>
                    </a:cubicBezTo>
                    <a:cubicBezTo>
                      <a:pt x="568" y="42"/>
                      <a:pt x="476" y="1"/>
                      <a:pt x="3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5775" y="38980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0" y="0"/>
                    </a:moveTo>
                    <a:cubicBezTo>
                      <a:pt x="176" y="0"/>
                      <a:pt x="117" y="25"/>
                      <a:pt x="67" y="76"/>
                    </a:cubicBezTo>
                    <a:cubicBezTo>
                      <a:pt x="1" y="142"/>
                      <a:pt x="1" y="276"/>
                      <a:pt x="67" y="376"/>
                    </a:cubicBezTo>
                    <a:cubicBezTo>
                      <a:pt x="117" y="409"/>
                      <a:pt x="176" y="426"/>
                      <a:pt x="230" y="426"/>
                    </a:cubicBezTo>
                    <a:cubicBezTo>
                      <a:pt x="284" y="426"/>
                      <a:pt x="334" y="409"/>
                      <a:pt x="367" y="376"/>
                    </a:cubicBezTo>
                    <a:cubicBezTo>
                      <a:pt x="468" y="276"/>
                      <a:pt x="468" y="142"/>
                      <a:pt x="367" y="76"/>
                    </a:cubicBezTo>
                    <a:cubicBezTo>
                      <a:pt x="334" y="25"/>
                      <a:pt x="284" y="0"/>
                      <a:pt x="230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22450" y="3934725"/>
                <a:ext cx="10025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4" extrusionOk="0">
                    <a:moveTo>
                      <a:pt x="226" y="0"/>
                    </a:moveTo>
                    <a:cubicBezTo>
                      <a:pt x="176" y="0"/>
                      <a:pt x="117" y="25"/>
                      <a:pt x="67" y="75"/>
                    </a:cubicBezTo>
                    <a:cubicBezTo>
                      <a:pt x="1" y="142"/>
                      <a:pt x="1" y="275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8" y="359"/>
                      <a:pt x="334" y="309"/>
                    </a:cubicBezTo>
                    <a:cubicBezTo>
                      <a:pt x="401" y="242"/>
                      <a:pt x="401" y="109"/>
                      <a:pt x="334" y="75"/>
                    </a:cubicBezTo>
                    <a:cubicBezTo>
                      <a:pt x="318" y="25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38300" y="389615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21" y="0"/>
                    </a:moveTo>
                    <a:cubicBezTo>
                      <a:pt x="167" y="0"/>
                      <a:pt x="117" y="17"/>
                      <a:pt x="67" y="50"/>
                    </a:cubicBezTo>
                    <a:cubicBezTo>
                      <a:pt x="0" y="151"/>
                      <a:pt x="0" y="317"/>
                      <a:pt x="67" y="384"/>
                    </a:cubicBezTo>
                    <a:cubicBezTo>
                      <a:pt x="117" y="434"/>
                      <a:pt x="184" y="459"/>
                      <a:pt x="246" y="459"/>
                    </a:cubicBezTo>
                    <a:cubicBezTo>
                      <a:pt x="309" y="459"/>
                      <a:pt x="367" y="434"/>
                      <a:pt x="401" y="384"/>
                    </a:cubicBezTo>
                    <a:cubicBezTo>
                      <a:pt x="501" y="317"/>
                      <a:pt x="501" y="151"/>
                      <a:pt x="401" y="50"/>
                    </a:cubicBezTo>
                    <a:cubicBezTo>
                      <a:pt x="334" y="17"/>
                      <a:pt x="276" y="0"/>
                      <a:pt x="22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29950" y="383882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64" y="0"/>
                    </a:moveTo>
                    <a:cubicBezTo>
                      <a:pt x="193" y="0"/>
                      <a:pt x="118" y="25"/>
                      <a:pt x="68" y="75"/>
                    </a:cubicBezTo>
                    <a:cubicBezTo>
                      <a:pt x="1" y="175"/>
                      <a:pt x="1" y="342"/>
                      <a:pt x="68" y="442"/>
                    </a:cubicBezTo>
                    <a:cubicBezTo>
                      <a:pt x="134" y="475"/>
                      <a:pt x="209" y="492"/>
                      <a:pt x="276" y="492"/>
                    </a:cubicBezTo>
                    <a:cubicBezTo>
                      <a:pt x="343" y="492"/>
                      <a:pt x="401" y="475"/>
                      <a:pt x="435" y="442"/>
                    </a:cubicBezTo>
                    <a:cubicBezTo>
                      <a:pt x="535" y="309"/>
                      <a:pt x="535" y="142"/>
                      <a:pt x="435" y="75"/>
                    </a:cubicBezTo>
                    <a:cubicBezTo>
                      <a:pt x="401" y="25"/>
                      <a:pt x="334" y="0"/>
                      <a:pt x="26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77500" y="3857575"/>
                <a:ext cx="670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18" extrusionOk="0">
                    <a:moveTo>
                      <a:pt x="129" y="1"/>
                    </a:moveTo>
                    <a:cubicBezTo>
                      <a:pt x="100" y="1"/>
                      <a:pt x="67" y="9"/>
                      <a:pt x="34" y="26"/>
                    </a:cubicBezTo>
                    <a:cubicBezTo>
                      <a:pt x="0" y="59"/>
                      <a:pt x="0" y="159"/>
                      <a:pt x="34" y="192"/>
                    </a:cubicBezTo>
                    <a:cubicBezTo>
                      <a:pt x="67" y="209"/>
                      <a:pt x="100" y="217"/>
                      <a:pt x="129" y="217"/>
                    </a:cubicBezTo>
                    <a:cubicBezTo>
                      <a:pt x="159" y="217"/>
                      <a:pt x="184" y="209"/>
                      <a:pt x="200" y="192"/>
                    </a:cubicBezTo>
                    <a:cubicBezTo>
                      <a:pt x="267" y="126"/>
                      <a:pt x="267" y="59"/>
                      <a:pt x="200" y="26"/>
                    </a:cubicBezTo>
                    <a:cubicBezTo>
                      <a:pt x="184" y="9"/>
                      <a:pt x="159" y="1"/>
                      <a:pt x="129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63325" y="3812550"/>
                <a:ext cx="670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6" extrusionOk="0">
                    <a:moveTo>
                      <a:pt x="134" y="0"/>
                    </a:moveTo>
                    <a:cubicBezTo>
                      <a:pt x="92" y="0"/>
                      <a:pt x="50" y="9"/>
                      <a:pt x="34" y="25"/>
                    </a:cubicBezTo>
                    <a:cubicBezTo>
                      <a:pt x="0" y="59"/>
                      <a:pt x="0" y="159"/>
                      <a:pt x="34" y="226"/>
                    </a:cubicBezTo>
                    <a:cubicBezTo>
                      <a:pt x="50" y="259"/>
                      <a:pt x="75" y="276"/>
                      <a:pt x="109" y="276"/>
                    </a:cubicBezTo>
                    <a:cubicBezTo>
                      <a:pt x="142" y="276"/>
                      <a:pt x="184" y="259"/>
                      <a:pt x="234" y="226"/>
                    </a:cubicBezTo>
                    <a:cubicBezTo>
                      <a:pt x="267" y="192"/>
                      <a:pt x="267" y="125"/>
                      <a:pt x="234" y="25"/>
                    </a:cubicBezTo>
                    <a:cubicBezTo>
                      <a:pt x="217" y="9"/>
                      <a:pt x="175" y="0"/>
                      <a:pt x="13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59975" y="3906150"/>
                <a:ext cx="5875" cy="60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3" extrusionOk="0">
                    <a:moveTo>
                      <a:pt x="105" y="1"/>
                    </a:moveTo>
                    <a:cubicBezTo>
                      <a:pt x="76" y="1"/>
                      <a:pt x="51" y="17"/>
                      <a:pt x="34" y="51"/>
                    </a:cubicBezTo>
                    <a:cubicBezTo>
                      <a:pt x="1" y="84"/>
                      <a:pt x="1" y="151"/>
                      <a:pt x="34" y="218"/>
                    </a:cubicBezTo>
                    <a:cubicBezTo>
                      <a:pt x="51" y="234"/>
                      <a:pt x="84" y="243"/>
                      <a:pt x="117" y="243"/>
                    </a:cubicBezTo>
                    <a:cubicBezTo>
                      <a:pt x="151" y="243"/>
                      <a:pt x="184" y="234"/>
                      <a:pt x="201" y="218"/>
                    </a:cubicBezTo>
                    <a:cubicBezTo>
                      <a:pt x="234" y="151"/>
                      <a:pt x="234" y="84"/>
                      <a:pt x="201" y="51"/>
                    </a:cubicBezTo>
                    <a:cubicBezTo>
                      <a:pt x="168" y="17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7450" y="3978250"/>
                <a:ext cx="192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03" extrusionOk="0">
                    <a:moveTo>
                      <a:pt x="403" y="1"/>
                    </a:moveTo>
                    <a:cubicBezTo>
                      <a:pt x="304" y="1"/>
                      <a:pt x="208" y="46"/>
                      <a:pt x="134" y="102"/>
                    </a:cubicBezTo>
                    <a:cubicBezTo>
                      <a:pt x="0" y="236"/>
                      <a:pt x="0" y="502"/>
                      <a:pt x="134" y="603"/>
                    </a:cubicBezTo>
                    <a:cubicBezTo>
                      <a:pt x="200" y="669"/>
                      <a:pt x="292" y="703"/>
                      <a:pt x="384" y="703"/>
                    </a:cubicBezTo>
                    <a:cubicBezTo>
                      <a:pt x="476" y="703"/>
                      <a:pt x="567" y="669"/>
                      <a:pt x="634" y="603"/>
                    </a:cubicBezTo>
                    <a:cubicBezTo>
                      <a:pt x="767" y="502"/>
                      <a:pt x="767" y="236"/>
                      <a:pt x="634" y="102"/>
                    </a:cubicBezTo>
                    <a:cubicBezTo>
                      <a:pt x="561" y="29"/>
                      <a:pt x="481" y="1"/>
                      <a:pt x="403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5700" y="3975800"/>
                <a:ext cx="18375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634" extrusionOk="0">
                    <a:moveTo>
                      <a:pt x="343" y="0"/>
                    </a:moveTo>
                    <a:cubicBezTo>
                      <a:pt x="259" y="0"/>
                      <a:pt x="184" y="33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0"/>
                      <a:pt x="284" y="634"/>
                      <a:pt x="368" y="634"/>
                    </a:cubicBezTo>
                    <a:cubicBezTo>
                      <a:pt x="451" y="634"/>
                      <a:pt x="535" y="600"/>
                      <a:pt x="601" y="534"/>
                    </a:cubicBezTo>
                    <a:cubicBezTo>
                      <a:pt x="735" y="434"/>
                      <a:pt x="735" y="200"/>
                      <a:pt x="601" y="100"/>
                    </a:cubicBezTo>
                    <a:cubicBezTo>
                      <a:pt x="518" y="33"/>
                      <a:pt x="426" y="0"/>
                      <a:pt x="343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8225" y="39330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51" y="0"/>
                    </a:moveTo>
                    <a:cubicBezTo>
                      <a:pt x="275" y="0"/>
                      <a:pt x="200" y="25"/>
                      <a:pt x="134" y="76"/>
                    </a:cubicBezTo>
                    <a:cubicBezTo>
                      <a:pt x="0" y="209"/>
                      <a:pt x="0" y="376"/>
                      <a:pt x="134" y="509"/>
                    </a:cubicBezTo>
                    <a:cubicBezTo>
                      <a:pt x="200" y="576"/>
                      <a:pt x="275" y="609"/>
                      <a:pt x="351" y="609"/>
                    </a:cubicBezTo>
                    <a:cubicBezTo>
                      <a:pt x="426" y="609"/>
                      <a:pt x="501" y="576"/>
                      <a:pt x="567" y="509"/>
                    </a:cubicBezTo>
                    <a:cubicBezTo>
                      <a:pt x="667" y="376"/>
                      <a:pt x="667" y="209"/>
                      <a:pt x="567" y="76"/>
                    </a:cubicBezTo>
                    <a:cubicBezTo>
                      <a:pt x="501" y="25"/>
                      <a:pt x="426" y="0"/>
                      <a:pt x="35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9900" y="40056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1"/>
                    </a:moveTo>
                    <a:cubicBezTo>
                      <a:pt x="184" y="1"/>
                      <a:pt x="118" y="26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3"/>
                      <a:pt x="184" y="459"/>
                      <a:pt x="247" y="459"/>
                    </a:cubicBezTo>
                    <a:cubicBezTo>
                      <a:pt x="309" y="459"/>
                      <a:pt x="368" y="443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6"/>
                      <a:pt x="309" y="1"/>
                      <a:pt x="2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32400" y="403290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54" y="1"/>
                    </a:moveTo>
                    <a:cubicBezTo>
                      <a:pt x="192" y="1"/>
                      <a:pt x="134" y="18"/>
                      <a:pt x="100" y="51"/>
                    </a:cubicBezTo>
                    <a:cubicBezTo>
                      <a:pt x="0" y="151"/>
                      <a:pt x="0" y="318"/>
                      <a:pt x="100" y="385"/>
                    </a:cubicBezTo>
                    <a:cubicBezTo>
                      <a:pt x="134" y="435"/>
                      <a:pt x="192" y="460"/>
                      <a:pt x="254" y="460"/>
                    </a:cubicBezTo>
                    <a:cubicBezTo>
                      <a:pt x="317" y="460"/>
                      <a:pt x="384" y="435"/>
                      <a:pt x="434" y="385"/>
                    </a:cubicBezTo>
                    <a:cubicBezTo>
                      <a:pt x="500" y="318"/>
                      <a:pt x="500" y="151"/>
                      <a:pt x="434" y="51"/>
                    </a:cubicBezTo>
                    <a:cubicBezTo>
                      <a:pt x="384" y="18"/>
                      <a:pt x="317" y="1"/>
                      <a:pt x="25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21550" y="4066475"/>
                <a:ext cx="21700" cy="1862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45" extrusionOk="0">
                    <a:moveTo>
                      <a:pt x="447" y="1"/>
                    </a:moveTo>
                    <a:cubicBezTo>
                      <a:pt x="351" y="1"/>
                      <a:pt x="251" y="26"/>
                      <a:pt x="167" y="76"/>
                    </a:cubicBezTo>
                    <a:cubicBezTo>
                      <a:pt x="0" y="242"/>
                      <a:pt x="34" y="509"/>
                      <a:pt x="167" y="643"/>
                    </a:cubicBezTo>
                    <a:cubicBezTo>
                      <a:pt x="241" y="716"/>
                      <a:pt x="327" y="744"/>
                      <a:pt x="412" y="744"/>
                    </a:cubicBezTo>
                    <a:cubicBezTo>
                      <a:pt x="520" y="744"/>
                      <a:pt x="626" y="699"/>
                      <a:pt x="701" y="643"/>
                    </a:cubicBezTo>
                    <a:cubicBezTo>
                      <a:pt x="868" y="476"/>
                      <a:pt x="801" y="209"/>
                      <a:pt x="701" y="76"/>
                    </a:cubicBezTo>
                    <a:cubicBezTo>
                      <a:pt x="634" y="26"/>
                      <a:pt x="542" y="1"/>
                      <a:pt x="4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9925" y="4053750"/>
                <a:ext cx="117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02" extrusionOk="0">
                    <a:moveTo>
                      <a:pt x="238" y="1"/>
                    </a:moveTo>
                    <a:cubicBezTo>
                      <a:pt x="184" y="1"/>
                      <a:pt x="134" y="18"/>
                      <a:pt x="100" y="51"/>
                    </a:cubicBezTo>
                    <a:cubicBezTo>
                      <a:pt x="0" y="151"/>
                      <a:pt x="0" y="251"/>
                      <a:pt x="100" y="351"/>
                    </a:cubicBezTo>
                    <a:cubicBezTo>
                      <a:pt x="134" y="385"/>
                      <a:pt x="184" y="401"/>
                      <a:pt x="238" y="401"/>
                    </a:cubicBezTo>
                    <a:cubicBezTo>
                      <a:pt x="292" y="401"/>
                      <a:pt x="350" y="385"/>
                      <a:pt x="400" y="351"/>
                    </a:cubicBezTo>
                    <a:cubicBezTo>
                      <a:pt x="467" y="251"/>
                      <a:pt x="467" y="151"/>
                      <a:pt x="400" y="51"/>
                    </a:cubicBezTo>
                    <a:cubicBezTo>
                      <a:pt x="350" y="18"/>
                      <a:pt x="292" y="1"/>
                      <a:pt x="23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06675" y="3692450"/>
                <a:ext cx="22550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819" extrusionOk="0">
                    <a:moveTo>
                      <a:pt x="455" y="1"/>
                    </a:moveTo>
                    <a:cubicBezTo>
                      <a:pt x="343" y="1"/>
                      <a:pt x="234" y="43"/>
                      <a:pt x="168" y="126"/>
                    </a:cubicBezTo>
                    <a:cubicBezTo>
                      <a:pt x="1" y="293"/>
                      <a:pt x="1" y="593"/>
                      <a:pt x="168" y="693"/>
                    </a:cubicBezTo>
                    <a:cubicBezTo>
                      <a:pt x="251" y="776"/>
                      <a:pt x="368" y="818"/>
                      <a:pt x="480" y="818"/>
                    </a:cubicBezTo>
                    <a:cubicBezTo>
                      <a:pt x="593" y="818"/>
                      <a:pt x="701" y="776"/>
                      <a:pt x="768" y="693"/>
                    </a:cubicBezTo>
                    <a:cubicBezTo>
                      <a:pt x="901" y="526"/>
                      <a:pt x="901" y="226"/>
                      <a:pt x="768" y="126"/>
                    </a:cubicBezTo>
                    <a:cubicBezTo>
                      <a:pt x="685" y="43"/>
                      <a:pt x="568" y="1"/>
                      <a:pt x="45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34200" y="3635550"/>
                <a:ext cx="15875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0" extrusionOk="0">
                    <a:moveTo>
                      <a:pt x="317" y="0"/>
                    </a:moveTo>
                    <a:cubicBezTo>
                      <a:pt x="242" y="0"/>
                      <a:pt x="167" y="34"/>
                      <a:pt x="101" y="100"/>
                    </a:cubicBezTo>
                    <a:cubicBezTo>
                      <a:pt x="1" y="234"/>
                      <a:pt x="1" y="401"/>
                      <a:pt x="101" y="534"/>
                    </a:cubicBezTo>
                    <a:cubicBezTo>
                      <a:pt x="167" y="584"/>
                      <a:pt x="242" y="609"/>
                      <a:pt x="317" y="609"/>
                    </a:cubicBezTo>
                    <a:cubicBezTo>
                      <a:pt x="392" y="609"/>
                      <a:pt x="468" y="584"/>
                      <a:pt x="534" y="534"/>
                    </a:cubicBezTo>
                    <a:cubicBezTo>
                      <a:pt x="634" y="401"/>
                      <a:pt x="634" y="234"/>
                      <a:pt x="534" y="100"/>
                    </a:cubicBezTo>
                    <a:cubicBezTo>
                      <a:pt x="468" y="34"/>
                      <a:pt x="392" y="0"/>
                      <a:pt x="3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76725" y="3661825"/>
                <a:ext cx="5875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2" extrusionOk="0">
                    <a:moveTo>
                      <a:pt x="117" y="0"/>
                    </a:moveTo>
                    <a:cubicBezTo>
                      <a:pt x="84" y="0"/>
                      <a:pt x="51" y="17"/>
                      <a:pt x="34" y="50"/>
                    </a:cubicBezTo>
                    <a:cubicBezTo>
                      <a:pt x="1" y="83"/>
                      <a:pt x="1" y="184"/>
                      <a:pt x="34" y="217"/>
                    </a:cubicBezTo>
                    <a:cubicBezTo>
                      <a:pt x="51" y="234"/>
                      <a:pt x="84" y="242"/>
                      <a:pt x="117" y="242"/>
                    </a:cubicBezTo>
                    <a:cubicBezTo>
                      <a:pt x="151" y="242"/>
                      <a:pt x="184" y="234"/>
                      <a:pt x="201" y="217"/>
                    </a:cubicBezTo>
                    <a:cubicBezTo>
                      <a:pt x="234" y="184"/>
                      <a:pt x="234" y="83"/>
                      <a:pt x="201" y="50"/>
                    </a:cubicBezTo>
                    <a:cubicBezTo>
                      <a:pt x="184" y="17"/>
                      <a:pt x="151" y="0"/>
                      <a:pt x="1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343375" y="3681200"/>
                <a:ext cx="1002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5" extrusionOk="0">
                    <a:moveTo>
                      <a:pt x="226" y="1"/>
                    </a:moveTo>
                    <a:cubicBezTo>
                      <a:pt x="176" y="1"/>
                      <a:pt x="117" y="26"/>
                      <a:pt x="67" y="76"/>
                    </a:cubicBezTo>
                    <a:cubicBezTo>
                      <a:pt x="0" y="142"/>
                      <a:pt x="0" y="276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7" y="359"/>
                      <a:pt x="334" y="309"/>
                    </a:cubicBezTo>
                    <a:cubicBezTo>
                      <a:pt x="401" y="242"/>
                      <a:pt x="401" y="109"/>
                      <a:pt x="334" y="76"/>
                    </a:cubicBezTo>
                    <a:cubicBezTo>
                      <a:pt x="317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344200" y="3730400"/>
                <a:ext cx="1087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3" extrusionOk="0">
                    <a:moveTo>
                      <a:pt x="218" y="1"/>
                    </a:moveTo>
                    <a:cubicBezTo>
                      <a:pt x="176" y="1"/>
                      <a:pt x="134" y="26"/>
                      <a:pt x="101" y="76"/>
                    </a:cubicBezTo>
                    <a:cubicBezTo>
                      <a:pt x="1" y="142"/>
                      <a:pt x="34" y="209"/>
                      <a:pt x="101" y="309"/>
                    </a:cubicBezTo>
                    <a:cubicBezTo>
                      <a:pt x="127" y="348"/>
                      <a:pt x="158" y="362"/>
                      <a:pt x="191" y="362"/>
                    </a:cubicBezTo>
                    <a:cubicBezTo>
                      <a:pt x="241" y="362"/>
                      <a:pt x="294" y="329"/>
                      <a:pt x="334" y="309"/>
                    </a:cubicBezTo>
                    <a:cubicBezTo>
                      <a:pt x="434" y="243"/>
                      <a:pt x="368" y="142"/>
                      <a:pt x="334" y="76"/>
                    </a:cubicBezTo>
                    <a:cubicBezTo>
                      <a:pt x="301" y="26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318350" y="3766900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5" y="0"/>
                    </a:moveTo>
                    <a:cubicBezTo>
                      <a:pt x="184" y="0"/>
                      <a:pt x="117" y="17"/>
                      <a:pt x="67" y="50"/>
                    </a:cubicBezTo>
                    <a:cubicBezTo>
                      <a:pt x="1" y="150"/>
                      <a:pt x="1" y="317"/>
                      <a:pt x="67" y="417"/>
                    </a:cubicBezTo>
                    <a:cubicBezTo>
                      <a:pt x="117" y="467"/>
                      <a:pt x="193" y="492"/>
                      <a:pt x="268" y="492"/>
                    </a:cubicBezTo>
                    <a:cubicBezTo>
                      <a:pt x="343" y="492"/>
                      <a:pt x="418" y="467"/>
                      <a:pt x="468" y="417"/>
                    </a:cubicBezTo>
                    <a:cubicBezTo>
                      <a:pt x="534" y="350"/>
                      <a:pt x="534" y="184"/>
                      <a:pt x="468" y="50"/>
                    </a:cubicBezTo>
                    <a:cubicBezTo>
                      <a:pt x="401" y="17"/>
                      <a:pt x="326" y="0"/>
                      <a:pt x="255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22600" y="3568625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59" y="0"/>
                    </a:moveTo>
                    <a:cubicBezTo>
                      <a:pt x="125" y="0"/>
                      <a:pt x="84" y="25"/>
                      <a:pt x="34" y="75"/>
                    </a:cubicBezTo>
                    <a:cubicBezTo>
                      <a:pt x="0" y="109"/>
                      <a:pt x="0" y="209"/>
                      <a:pt x="34" y="276"/>
                    </a:cubicBezTo>
                    <a:cubicBezTo>
                      <a:pt x="50" y="292"/>
                      <a:pt x="84" y="301"/>
                      <a:pt x="121" y="301"/>
                    </a:cubicBezTo>
                    <a:cubicBezTo>
                      <a:pt x="159" y="301"/>
                      <a:pt x="201" y="292"/>
                      <a:pt x="234" y="276"/>
                    </a:cubicBezTo>
                    <a:cubicBezTo>
                      <a:pt x="267" y="242"/>
                      <a:pt x="267" y="142"/>
                      <a:pt x="234" y="75"/>
                    </a:cubicBezTo>
                    <a:cubicBezTo>
                      <a:pt x="217" y="25"/>
                      <a:pt x="192" y="0"/>
                      <a:pt x="1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314175" y="3877600"/>
                <a:ext cx="19225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68" extrusionOk="0">
                    <a:moveTo>
                      <a:pt x="376" y="0"/>
                    </a:moveTo>
                    <a:cubicBezTo>
                      <a:pt x="276" y="0"/>
                      <a:pt x="184" y="42"/>
                      <a:pt x="134" y="125"/>
                    </a:cubicBezTo>
                    <a:cubicBezTo>
                      <a:pt x="1" y="292"/>
                      <a:pt x="1" y="526"/>
                      <a:pt x="134" y="692"/>
                    </a:cubicBezTo>
                    <a:cubicBezTo>
                      <a:pt x="218" y="742"/>
                      <a:pt x="309" y="767"/>
                      <a:pt x="401" y="767"/>
                    </a:cubicBezTo>
                    <a:cubicBezTo>
                      <a:pt x="493" y="767"/>
                      <a:pt x="585" y="742"/>
                      <a:pt x="668" y="692"/>
                    </a:cubicBezTo>
                    <a:cubicBezTo>
                      <a:pt x="768" y="526"/>
                      <a:pt x="768" y="292"/>
                      <a:pt x="668" y="125"/>
                    </a:cubicBezTo>
                    <a:cubicBezTo>
                      <a:pt x="585" y="42"/>
                      <a:pt x="476" y="0"/>
                      <a:pt x="37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48375" y="3834025"/>
                <a:ext cx="175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35" extrusionOk="0">
                    <a:moveTo>
                      <a:pt x="368" y="0"/>
                    </a:moveTo>
                    <a:cubicBezTo>
                      <a:pt x="284" y="0"/>
                      <a:pt x="201" y="34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1"/>
                      <a:pt x="284" y="634"/>
                      <a:pt x="368" y="634"/>
                    </a:cubicBezTo>
                    <a:cubicBezTo>
                      <a:pt x="451" y="634"/>
                      <a:pt x="534" y="601"/>
                      <a:pt x="601" y="534"/>
                    </a:cubicBezTo>
                    <a:cubicBezTo>
                      <a:pt x="701" y="434"/>
                      <a:pt x="701" y="200"/>
                      <a:pt x="601" y="100"/>
                    </a:cubicBezTo>
                    <a:cubicBezTo>
                      <a:pt x="534" y="34"/>
                      <a:pt x="451" y="0"/>
                      <a:pt x="36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4225" y="38788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38" y="0"/>
                    </a:moveTo>
                    <a:cubicBezTo>
                      <a:pt x="259" y="0"/>
                      <a:pt x="184" y="25"/>
                      <a:pt x="134" y="75"/>
                    </a:cubicBezTo>
                    <a:cubicBezTo>
                      <a:pt x="1" y="209"/>
                      <a:pt x="1" y="376"/>
                      <a:pt x="134" y="509"/>
                    </a:cubicBezTo>
                    <a:cubicBezTo>
                      <a:pt x="201" y="576"/>
                      <a:pt x="276" y="609"/>
                      <a:pt x="351" y="609"/>
                    </a:cubicBezTo>
                    <a:cubicBezTo>
                      <a:pt x="426" y="609"/>
                      <a:pt x="501" y="576"/>
                      <a:pt x="568" y="509"/>
                    </a:cubicBezTo>
                    <a:cubicBezTo>
                      <a:pt x="668" y="376"/>
                      <a:pt x="668" y="209"/>
                      <a:pt x="568" y="75"/>
                    </a:cubicBezTo>
                    <a:cubicBezTo>
                      <a:pt x="501" y="25"/>
                      <a:pt x="418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48375" y="3877375"/>
                <a:ext cx="1337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3" extrusionOk="0">
                    <a:moveTo>
                      <a:pt x="284" y="1"/>
                    </a:moveTo>
                    <a:cubicBezTo>
                      <a:pt x="217" y="1"/>
                      <a:pt x="151" y="34"/>
                      <a:pt x="101" y="101"/>
                    </a:cubicBezTo>
                    <a:cubicBezTo>
                      <a:pt x="1" y="234"/>
                      <a:pt x="1" y="401"/>
                      <a:pt x="101" y="468"/>
                    </a:cubicBezTo>
                    <a:cubicBezTo>
                      <a:pt x="151" y="518"/>
                      <a:pt x="217" y="543"/>
                      <a:pt x="284" y="543"/>
                    </a:cubicBezTo>
                    <a:cubicBezTo>
                      <a:pt x="351" y="543"/>
                      <a:pt x="418" y="518"/>
                      <a:pt x="468" y="468"/>
                    </a:cubicBezTo>
                    <a:cubicBezTo>
                      <a:pt x="534" y="368"/>
                      <a:pt x="534" y="201"/>
                      <a:pt x="468" y="101"/>
                    </a:cubicBezTo>
                    <a:cubicBezTo>
                      <a:pt x="418" y="34"/>
                      <a:pt x="351" y="1"/>
                      <a:pt x="2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346700" y="39097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0"/>
                    </a:moveTo>
                    <a:cubicBezTo>
                      <a:pt x="184" y="0"/>
                      <a:pt x="118" y="25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2"/>
                      <a:pt x="184" y="459"/>
                      <a:pt x="247" y="459"/>
                    </a:cubicBezTo>
                    <a:cubicBezTo>
                      <a:pt x="309" y="459"/>
                      <a:pt x="368" y="442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5"/>
                      <a:pt x="309" y="0"/>
                      <a:pt x="24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300850" y="3927425"/>
                <a:ext cx="18375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701" extrusionOk="0">
                    <a:moveTo>
                      <a:pt x="338" y="0"/>
                    </a:moveTo>
                    <a:cubicBezTo>
                      <a:pt x="250" y="0"/>
                      <a:pt x="167" y="34"/>
                      <a:pt x="100" y="100"/>
                    </a:cubicBezTo>
                    <a:cubicBezTo>
                      <a:pt x="0" y="234"/>
                      <a:pt x="0" y="467"/>
                      <a:pt x="100" y="601"/>
                    </a:cubicBezTo>
                    <a:cubicBezTo>
                      <a:pt x="167" y="667"/>
                      <a:pt x="267" y="701"/>
                      <a:pt x="363" y="701"/>
                    </a:cubicBezTo>
                    <a:cubicBezTo>
                      <a:pt x="459" y="701"/>
                      <a:pt x="551" y="667"/>
                      <a:pt x="601" y="601"/>
                    </a:cubicBezTo>
                    <a:cubicBezTo>
                      <a:pt x="734" y="467"/>
                      <a:pt x="734" y="234"/>
                      <a:pt x="601" y="100"/>
                    </a:cubicBezTo>
                    <a:cubicBezTo>
                      <a:pt x="517" y="34"/>
                      <a:pt x="426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88400" y="3820050"/>
                <a:ext cx="587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8" extrusionOk="0">
                    <a:moveTo>
                      <a:pt x="105" y="1"/>
                    </a:moveTo>
                    <a:cubicBezTo>
                      <a:pt x="76" y="1"/>
                      <a:pt x="51" y="9"/>
                      <a:pt x="34" y="26"/>
                    </a:cubicBezTo>
                    <a:cubicBezTo>
                      <a:pt x="1" y="59"/>
                      <a:pt x="1" y="159"/>
                      <a:pt x="34" y="192"/>
                    </a:cubicBezTo>
                    <a:cubicBezTo>
                      <a:pt x="51" y="209"/>
                      <a:pt x="76" y="217"/>
                      <a:pt x="105" y="217"/>
                    </a:cubicBezTo>
                    <a:cubicBezTo>
                      <a:pt x="134" y="217"/>
                      <a:pt x="168" y="209"/>
                      <a:pt x="201" y="192"/>
                    </a:cubicBezTo>
                    <a:cubicBezTo>
                      <a:pt x="234" y="126"/>
                      <a:pt x="234" y="59"/>
                      <a:pt x="201" y="26"/>
                    </a:cubicBezTo>
                    <a:cubicBezTo>
                      <a:pt x="168" y="9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390900" y="37627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8" y="0"/>
                    </a:moveTo>
                    <a:cubicBezTo>
                      <a:pt x="184" y="0"/>
                      <a:pt x="134" y="17"/>
                      <a:pt x="101" y="50"/>
                    </a:cubicBezTo>
                    <a:cubicBezTo>
                      <a:pt x="1" y="150"/>
                      <a:pt x="1" y="284"/>
                      <a:pt x="101" y="351"/>
                    </a:cubicBezTo>
                    <a:cubicBezTo>
                      <a:pt x="134" y="401"/>
                      <a:pt x="184" y="426"/>
                      <a:pt x="238" y="426"/>
                    </a:cubicBezTo>
                    <a:cubicBezTo>
                      <a:pt x="293" y="426"/>
                      <a:pt x="351" y="401"/>
                      <a:pt x="401" y="351"/>
                    </a:cubicBezTo>
                    <a:cubicBezTo>
                      <a:pt x="468" y="284"/>
                      <a:pt x="468" y="150"/>
                      <a:pt x="401" y="50"/>
                    </a:cubicBezTo>
                    <a:cubicBezTo>
                      <a:pt x="351" y="17"/>
                      <a:pt x="293" y="0"/>
                      <a:pt x="2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48300" y="40598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80" y="1"/>
                    </a:moveTo>
                    <a:cubicBezTo>
                      <a:pt x="218" y="1"/>
                      <a:pt x="151" y="26"/>
                      <a:pt x="101" y="76"/>
                    </a:cubicBezTo>
                    <a:cubicBezTo>
                      <a:pt x="1" y="143"/>
                      <a:pt x="1" y="309"/>
                      <a:pt x="101" y="409"/>
                    </a:cubicBezTo>
                    <a:cubicBezTo>
                      <a:pt x="134" y="443"/>
                      <a:pt x="193" y="459"/>
                      <a:pt x="255" y="459"/>
                    </a:cubicBezTo>
                    <a:cubicBezTo>
                      <a:pt x="318" y="459"/>
                      <a:pt x="384" y="443"/>
                      <a:pt x="434" y="409"/>
                    </a:cubicBezTo>
                    <a:cubicBezTo>
                      <a:pt x="501" y="309"/>
                      <a:pt x="501" y="143"/>
                      <a:pt x="434" y="76"/>
                    </a:cubicBezTo>
                    <a:cubicBezTo>
                      <a:pt x="401" y="26"/>
                      <a:pt x="343" y="1"/>
                      <a:pt x="28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6675" y="4025400"/>
                <a:ext cx="752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10" extrusionOk="0">
                    <a:moveTo>
                      <a:pt x="167" y="1"/>
                    </a:moveTo>
                    <a:cubicBezTo>
                      <a:pt x="125" y="1"/>
                      <a:pt x="84" y="17"/>
                      <a:pt x="67" y="51"/>
                    </a:cubicBezTo>
                    <a:cubicBezTo>
                      <a:pt x="0" y="118"/>
                      <a:pt x="0" y="184"/>
                      <a:pt x="67" y="284"/>
                    </a:cubicBezTo>
                    <a:cubicBezTo>
                      <a:pt x="84" y="301"/>
                      <a:pt x="109" y="309"/>
                      <a:pt x="142" y="309"/>
                    </a:cubicBezTo>
                    <a:cubicBezTo>
                      <a:pt x="175" y="309"/>
                      <a:pt x="217" y="301"/>
                      <a:pt x="267" y="284"/>
                    </a:cubicBezTo>
                    <a:cubicBezTo>
                      <a:pt x="300" y="218"/>
                      <a:pt x="300" y="151"/>
                      <a:pt x="267" y="51"/>
                    </a:cubicBezTo>
                    <a:cubicBezTo>
                      <a:pt x="250" y="17"/>
                      <a:pt x="209" y="1"/>
                      <a:pt x="16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06675" y="4058550"/>
                <a:ext cx="108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43" extrusionOk="0">
                    <a:moveTo>
                      <a:pt x="230" y="1"/>
                    </a:moveTo>
                    <a:cubicBezTo>
                      <a:pt x="184" y="1"/>
                      <a:pt x="134" y="9"/>
                      <a:pt x="101" y="26"/>
                    </a:cubicBezTo>
                    <a:cubicBezTo>
                      <a:pt x="1" y="126"/>
                      <a:pt x="1" y="193"/>
                      <a:pt x="101" y="293"/>
                    </a:cubicBezTo>
                    <a:cubicBezTo>
                      <a:pt x="134" y="326"/>
                      <a:pt x="176" y="343"/>
                      <a:pt x="218" y="343"/>
                    </a:cubicBezTo>
                    <a:cubicBezTo>
                      <a:pt x="259" y="343"/>
                      <a:pt x="301" y="326"/>
                      <a:pt x="334" y="293"/>
                    </a:cubicBezTo>
                    <a:cubicBezTo>
                      <a:pt x="434" y="193"/>
                      <a:pt x="434" y="126"/>
                      <a:pt x="334" y="26"/>
                    </a:cubicBezTo>
                    <a:cubicBezTo>
                      <a:pt x="318" y="9"/>
                      <a:pt x="276" y="1"/>
                      <a:pt x="23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231625" y="409817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9" y="0"/>
                    </a:moveTo>
                    <a:cubicBezTo>
                      <a:pt x="192" y="0"/>
                      <a:pt x="134" y="25"/>
                      <a:pt x="101" y="75"/>
                    </a:cubicBezTo>
                    <a:cubicBezTo>
                      <a:pt x="1" y="209"/>
                      <a:pt x="1" y="375"/>
                      <a:pt x="101" y="442"/>
                    </a:cubicBezTo>
                    <a:cubicBezTo>
                      <a:pt x="151" y="476"/>
                      <a:pt x="217" y="492"/>
                      <a:pt x="284" y="492"/>
                    </a:cubicBezTo>
                    <a:cubicBezTo>
                      <a:pt x="351" y="492"/>
                      <a:pt x="418" y="476"/>
                      <a:pt x="468" y="442"/>
                    </a:cubicBezTo>
                    <a:cubicBezTo>
                      <a:pt x="534" y="309"/>
                      <a:pt x="534" y="142"/>
                      <a:pt x="468" y="75"/>
                    </a:cubicBezTo>
                    <a:cubicBezTo>
                      <a:pt x="401" y="25"/>
                      <a:pt x="326" y="0"/>
                      <a:pt x="2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48450" y="3992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51775" y="4001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0125" y="4283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85975" y="4307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" name="Google Shape;107;p2"/>
            <p:cNvGrpSpPr/>
            <p:nvPr/>
          </p:nvGrpSpPr>
          <p:grpSpPr>
            <a:xfrm>
              <a:off x="1467681" y="3519619"/>
              <a:ext cx="568807" cy="960928"/>
              <a:chOff x="1853625" y="3531725"/>
              <a:chExt cx="447000" cy="755150"/>
            </a:xfrm>
          </p:grpSpPr>
          <p:sp>
            <p:nvSpPr>
              <p:cNvPr id="108" name="Google Shape;108;p2"/>
              <p:cNvSpPr/>
              <p:nvPr/>
            </p:nvSpPr>
            <p:spPr>
              <a:xfrm>
                <a:off x="1853625" y="3531725"/>
                <a:ext cx="447000" cy="755150"/>
              </a:xfrm>
              <a:custGeom>
                <a:avLst/>
                <a:gdLst/>
                <a:ahLst/>
                <a:cxnLst/>
                <a:rect l="l" t="t" r="r" b="b"/>
                <a:pathLst>
                  <a:path w="17880" h="30206" extrusionOk="0">
                    <a:moveTo>
                      <a:pt x="8823" y="0"/>
                    </a:moveTo>
                    <a:cubicBezTo>
                      <a:pt x="8740" y="0"/>
                      <a:pt x="8656" y="17"/>
                      <a:pt x="8573" y="50"/>
                    </a:cubicBezTo>
                    <a:cubicBezTo>
                      <a:pt x="8533" y="45"/>
                      <a:pt x="8493" y="42"/>
                      <a:pt x="8453" y="42"/>
                    </a:cubicBezTo>
                    <a:cubicBezTo>
                      <a:pt x="8261" y="42"/>
                      <a:pt x="8077" y="107"/>
                      <a:pt x="7939" y="217"/>
                    </a:cubicBezTo>
                    <a:cubicBezTo>
                      <a:pt x="7606" y="417"/>
                      <a:pt x="7339" y="717"/>
                      <a:pt x="7139" y="1184"/>
                    </a:cubicBezTo>
                    <a:cubicBezTo>
                      <a:pt x="6972" y="1551"/>
                      <a:pt x="6838" y="1952"/>
                      <a:pt x="6705" y="2552"/>
                    </a:cubicBezTo>
                    <a:cubicBezTo>
                      <a:pt x="6638" y="3019"/>
                      <a:pt x="6605" y="3520"/>
                      <a:pt x="6538" y="4187"/>
                    </a:cubicBezTo>
                    <a:cubicBezTo>
                      <a:pt x="6505" y="5121"/>
                      <a:pt x="6538" y="6088"/>
                      <a:pt x="6605" y="6955"/>
                    </a:cubicBezTo>
                    <a:cubicBezTo>
                      <a:pt x="6538" y="6889"/>
                      <a:pt x="6538" y="6789"/>
                      <a:pt x="6505" y="6722"/>
                    </a:cubicBezTo>
                    <a:cubicBezTo>
                      <a:pt x="6205" y="6021"/>
                      <a:pt x="5938" y="5521"/>
                      <a:pt x="5638" y="5087"/>
                    </a:cubicBezTo>
                    <a:cubicBezTo>
                      <a:pt x="5471" y="4820"/>
                      <a:pt x="5271" y="4620"/>
                      <a:pt x="5037" y="4454"/>
                    </a:cubicBezTo>
                    <a:cubicBezTo>
                      <a:pt x="4970" y="4387"/>
                      <a:pt x="4837" y="4353"/>
                      <a:pt x="4704" y="4253"/>
                    </a:cubicBezTo>
                    <a:cubicBezTo>
                      <a:pt x="4604" y="4187"/>
                      <a:pt x="4437" y="4187"/>
                      <a:pt x="4303" y="4120"/>
                    </a:cubicBezTo>
                    <a:cubicBezTo>
                      <a:pt x="4237" y="4103"/>
                      <a:pt x="4170" y="4095"/>
                      <a:pt x="4112" y="4095"/>
                    </a:cubicBezTo>
                    <a:cubicBezTo>
                      <a:pt x="4053" y="4095"/>
                      <a:pt x="4003" y="4103"/>
                      <a:pt x="3970" y="4120"/>
                    </a:cubicBezTo>
                    <a:lnTo>
                      <a:pt x="3803" y="4120"/>
                    </a:lnTo>
                    <a:cubicBezTo>
                      <a:pt x="3703" y="4120"/>
                      <a:pt x="3636" y="4187"/>
                      <a:pt x="3569" y="4187"/>
                    </a:cubicBezTo>
                    <a:cubicBezTo>
                      <a:pt x="3369" y="4220"/>
                      <a:pt x="3169" y="4353"/>
                      <a:pt x="3002" y="4454"/>
                    </a:cubicBezTo>
                    <a:cubicBezTo>
                      <a:pt x="2702" y="4720"/>
                      <a:pt x="2535" y="5087"/>
                      <a:pt x="2469" y="5621"/>
                    </a:cubicBezTo>
                    <a:cubicBezTo>
                      <a:pt x="2369" y="6121"/>
                      <a:pt x="2402" y="6688"/>
                      <a:pt x="2469" y="7122"/>
                    </a:cubicBezTo>
                    <a:cubicBezTo>
                      <a:pt x="2535" y="7723"/>
                      <a:pt x="2635" y="8256"/>
                      <a:pt x="2736" y="8690"/>
                    </a:cubicBezTo>
                    <a:cubicBezTo>
                      <a:pt x="2802" y="8890"/>
                      <a:pt x="2836" y="9057"/>
                      <a:pt x="2869" y="9257"/>
                    </a:cubicBezTo>
                    <a:lnTo>
                      <a:pt x="2736" y="9124"/>
                    </a:lnTo>
                    <a:cubicBezTo>
                      <a:pt x="2469" y="8890"/>
                      <a:pt x="2202" y="8757"/>
                      <a:pt x="1902" y="8657"/>
                    </a:cubicBezTo>
                    <a:lnTo>
                      <a:pt x="1668" y="8657"/>
                    </a:lnTo>
                    <a:cubicBezTo>
                      <a:pt x="1635" y="8657"/>
                      <a:pt x="1568" y="8657"/>
                      <a:pt x="1535" y="8723"/>
                    </a:cubicBezTo>
                    <a:cubicBezTo>
                      <a:pt x="1401" y="8757"/>
                      <a:pt x="1301" y="8790"/>
                      <a:pt x="1168" y="8923"/>
                    </a:cubicBezTo>
                    <a:cubicBezTo>
                      <a:pt x="1068" y="8990"/>
                      <a:pt x="968" y="9124"/>
                      <a:pt x="868" y="9290"/>
                    </a:cubicBezTo>
                    <a:cubicBezTo>
                      <a:pt x="801" y="9457"/>
                      <a:pt x="701" y="9657"/>
                      <a:pt x="634" y="9924"/>
                    </a:cubicBezTo>
                    <a:cubicBezTo>
                      <a:pt x="467" y="10491"/>
                      <a:pt x="467" y="11225"/>
                      <a:pt x="701" y="12059"/>
                    </a:cubicBezTo>
                    <a:cubicBezTo>
                      <a:pt x="801" y="12393"/>
                      <a:pt x="901" y="12759"/>
                      <a:pt x="1134" y="13160"/>
                    </a:cubicBezTo>
                    <a:cubicBezTo>
                      <a:pt x="1234" y="13527"/>
                      <a:pt x="1401" y="13860"/>
                      <a:pt x="1635" y="14261"/>
                    </a:cubicBezTo>
                    <a:cubicBezTo>
                      <a:pt x="1735" y="14527"/>
                      <a:pt x="1902" y="14761"/>
                      <a:pt x="2035" y="15028"/>
                    </a:cubicBezTo>
                    <a:cubicBezTo>
                      <a:pt x="1968" y="14961"/>
                      <a:pt x="1835" y="14961"/>
                      <a:pt x="1735" y="14961"/>
                    </a:cubicBezTo>
                    <a:lnTo>
                      <a:pt x="1501" y="14961"/>
                    </a:lnTo>
                    <a:cubicBezTo>
                      <a:pt x="1368" y="14961"/>
                      <a:pt x="1234" y="15028"/>
                      <a:pt x="1168" y="15061"/>
                    </a:cubicBezTo>
                    <a:cubicBezTo>
                      <a:pt x="734" y="15228"/>
                      <a:pt x="501" y="15561"/>
                      <a:pt x="334" y="15795"/>
                    </a:cubicBezTo>
                    <a:cubicBezTo>
                      <a:pt x="167" y="16062"/>
                      <a:pt x="67" y="16295"/>
                      <a:pt x="34" y="16629"/>
                    </a:cubicBezTo>
                    <a:cubicBezTo>
                      <a:pt x="0" y="16896"/>
                      <a:pt x="0" y="17196"/>
                      <a:pt x="0" y="17530"/>
                    </a:cubicBezTo>
                    <a:cubicBezTo>
                      <a:pt x="34" y="17863"/>
                      <a:pt x="67" y="18197"/>
                      <a:pt x="167" y="18530"/>
                    </a:cubicBezTo>
                    <a:cubicBezTo>
                      <a:pt x="334" y="19131"/>
                      <a:pt x="534" y="19764"/>
                      <a:pt x="868" y="20532"/>
                    </a:cubicBezTo>
                    <a:cubicBezTo>
                      <a:pt x="1134" y="21065"/>
                      <a:pt x="1401" y="21632"/>
                      <a:pt x="1802" y="22266"/>
                    </a:cubicBezTo>
                    <a:cubicBezTo>
                      <a:pt x="2135" y="22833"/>
                      <a:pt x="2469" y="23400"/>
                      <a:pt x="2836" y="23901"/>
                    </a:cubicBezTo>
                    <a:cubicBezTo>
                      <a:pt x="3736" y="25202"/>
                      <a:pt x="4870" y="26336"/>
                      <a:pt x="6205" y="27403"/>
                    </a:cubicBezTo>
                    <a:cubicBezTo>
                      <a:pt x="6238" y="27437"/>
                      <a:pt x="6338" y="27470"/>
                      <a:pt x="6371" y="27570"/>
                    </a:cubicBezTo>
                    <a:cubicBezTo>
                      <a:pt x="6505" y="27637"/>
                      <a:pt x="6572" y="27737"/>
                      <a:pt x="6705" y="27804"/>
                    </a:cubicBezTo>
                    <a:cubicBezTo>
                      <a:pt x="7205" y="28137"/>
                      <a:pt x="7739" y="28471"/>
                      <a:pt x="8239" y="28838"/>
                    </a:cubicBezTo>
                    <a:cubicBezTo>
                      <a:pt x="8373" y="28938"/>
                      <a:pt x="8540" y="29004"/>
                      <a:pt x="8673" y="29104"/>
                    </a:cubicBezTo>
                    <a:cubicBezTo>
                      <a:pt x="9540" y="29605"/>
                      <a:pt x="10308" y="29905"/>
                      <a:pt x="11008" y="30072"/>
                    </a:cubicBezTo>
                    <a:cubicBezTo>
                      <a:pt x="11408" y="30139"/>
                      <a:pt x="11842" y="30205"/>
                      <a:pt x="12209" y="30205"/>
                    </a:cubicBezTo>
                    <a:cubicBezTo>
                      <a:pt x="12342" y="30205"/>
                      <a:pt x="12409" y="30205"/>
                      <a:pt x="12543" y="30139"/>
                    </a:cubicBezTo>
                    <a:cubicBezTo>
                      <a:pt x="12643" y="30139"/>
                      <a:pt x="12709" y="30105"/>
                      <a:pt x="12809" y="30105"/>
                    </a:cubicBezTo>
                    <a:cubicBezTo>
                      <a:pt x="13010" y="30072"/>
                      <a:pt x="13176" y="30005"/>
                      <a:pt x="13410" y="29938"/>
                    </a:cubicBezTo>
                    <a:cubicBezTo>
                      <a:pt x="13743" y="29805"/>
                      <a:pt x="14144" y="29605"/>
                      <a:pt x="14411" y="29305"/>
                    </a:cubicBezTo>
                    <a:cubicBezTo>
                      <a:pt x="14677" y="29104"/>
                      <a:pt x="14878" y="28838"/>
                      <a:pt x="15144" y="28537"/>
                    </a:cubicBezTo>
                    <a:cubicBezTo>
                      <a:pt x="15678" y="27837"/>
                      <a:pt x="16045" y="27070"/>
                      <a:pt x="16345" y="26469"/>
                    </a:cubicBezTo>
                    <a:cubicBezTo>
                      <a:pt x="16679" y="25802"/>
                      <a:pt x="16979" y="25135"/>
                      <a:pt x="17179" y="24468"/>
                    </a:cubicBezTo>
                    <a:cubicBezTo>
                      <a:pt x="17213" y="24368"/>
                      <a:pt x="17246" y="24234"/>
                      <a:pt x="17313" y="24068"/>
                    </a:cubicBezTo>
                    <a:lnTo>
                      <a:pt x="17413" y="23567"/>
                    </a:lnTo>
                    <a:cubicBezTo>
                      <a:pt x="17479" y="23267"/>
                      <a:pt x="17513" y="22967"/>
                      <a:pt x="17479" y="22700"/>
                    </a:cubicBezTo>
                    <a:cubicBezTo>
                      <a:pt x="17479" y="22400"/>
                      <a:pt x="17379" y="22133"/>
                      <a:pt x="17313" y="21899"/>
                    </a:cubicBezTo>
                    <a:cubicBezTo>
                      <a:pt x="17213" y="21699"/>
                      <a:pt x="17046" y="21466"/>
                      <a:pt x="16879" y="21399"/>
                    </a:cubicBezTo>
                    <a:cubicBezTo>
                      <a:pt x="16746" y="21299"/>
                      <a:pt x="16645" y="21266"/>
                      <a:pt x="16512" y="21266"/>
                    </a:cubicBezTo>
                    <a:lnTo>
                      <a:pt x="16345" y="21266"/>
                    </a:lnTo>
                    <a:cubicBezTo>
                      <a:pt x="16245" y="21266"/>
                      <a:pt x="16178" y="21299"/>
                      <a:pt x="16045" y="21366"/>
                    </a:cubicBezTo>
                    <a:cubicBezTo>
                      <a:pt x="15978" y="21399"/>
                      <a:pt x="15845" y="21432"/>
                      <a:pt x="15711" y="21499"/>
                    </a:cubicBezTo>
                    <a:cubicBezTo>
                      <a:pt x="15845" y="21266"/>
                      <a:pt x="15978" y="21032"/>
                      <a:pt x="16045" y="20799"/>
                    </a:cubicBezTo>
                    <a:lnTo>
                      <a:pt x="16045" y="20765"/>
                    </a:lnTo>
                    <a:lnTo>
                      <a:pt x="16412" y="19998"/>
                    </a:lnTo>
                    <a:cubicBezTo>
                      <a:pt x="16645" y="19631"/>
                      <a:pt x="16812" y="19264"/>
                      <a:pt x="16979" y="18897"/>
                    </a:cubicBezTo>
                    <a:cubicBezTo>
                      <a:pt x="17213" y="18330"/>
                      <a:pt x="17513" y="17696"/>
                      <a:pt x="17713" y="16929"/>
                    </a:cubicBezTo>
                    <a:cubicBezTo>
                      <a:pt x="17880" y="16229"/>
                      <a:pt x="17880" y="15595"/>
                      <a:pt x="17713" y="15094"/>
                    </a:cubicBezTo>
                    <a:cubicBezTo>
                      <a:pt x="17579" y="14761"/>
                      <a:pt x="17479" y="14461"/>
                      <a:pt x="17279" y="14227"/>
                    </a:cubicBezTo>
                    <a:cubicBezTo>
                      <a:pt x="17046" y="13994"/>
                      <a:pt x="16846" y="13860"/>
                      <a:pt x="16545" y="13794"/>
                    </a:cubicBezTo>
                    <a:lnTo>
                      <a:pt x="16312" y="13794"/>
                    </a:lnTo>
                    <a:cubicBezTo>
                      <a:pt x="16112" y="13860"/>
                      <a:pt x="15945" y="13894"/>
                      <a:pt x="15711" y="13994"/>
                    </a:cubicBezTo>
                    <a:cubicBezTo>
                      <a:pt x="15378" y="14227"/>
                      <a:pt x="15144" y="14494"/>
                      <a:pt x="14878" y="14761"/>
                    </a:cubicBezTo>
                    <a:cubicBezTo>
                      <a:pt x="14644" y="15061"/>
                      <a:pt x="14377" y="15395"/>
                      <a:pt x="14210" y="15662"/>
                    </a:cubicBezTo>
                    <a:lnTo>
                      <a:pt x="14310" y="15228"/>
                    </a:lnTo>
                    <a:lnTo>
                      <a:pt x="14377" y="14761"/>
                    </a:lnTo>
                    <a:cubicBezTo>
                      <a:pt x="14511" y="13894"/>
                      <a:pt x="14611" y="13160"/>
                      <a:pt x="14677" y="12559"/>
                    </a:cubicBezTo>
                    <a:cubicBezTo>
                      <a:pt x="14744" y="11659"/>
                      <a:pt x="14811" y="10925"/>
                      <a:pt x="14844" y="10224"/>
                    </a:cubicBezTo>
                    <a:cubicBezTo>
                      <a:pt x="14844" y="9390"/>
                      <a:pt x="14811" y="8657"/>
                      <a:pt x="14677" y="7989"/>
                    </a:cubicBezTo>
                    <a:cubicBezTo>
                      <a:pt x="14544" y="7389"/>
                      <a:pt x="14377" y="6822"/>
                      <a:pt x="14144" y="6322"/>
                    </a:cubicBezTo>
                    <a:cubicBezTo>
                      <a:pt x="13977" y="5988"/>
                      <a:pt x="13743" y="5754"/>
                      <a:pt x="13543" y="5488"/>
                    </a:cubicBezTo>
                    <a:cubicBezTo>
                      <a:pt x="13343" y="5254"/>
                      <a:pt x="13076" y="5121"/>
                      <a:pt x="12809" y="5087"/>
                    </a:cubicBezTo>
                    <a:lnTo>
                      <a:pt x="12509" y="5087"/>
                    </a:lnTo>
                    <a:cubicBezTo>
                      <a:pt x="12376" y="5087"/>
                      <a:pt x="12242" y="5121"/>
                      <a:pt x="12142" y="5221"/>
                    </a:cubicBezTo>
                    <a:cubicBezTo>
                      <a:pt x="11875" y="5321"/>
                      <a:pt x="11675" y="5588"/>
                      <a:pt x="11508" y="5754"/>
                    </a:cubicBezTo>
                    <a:cubicBezTo>
                      <a:pt x="11375" y="5921"/>
                      <a:pt x="11242" y="6121"/>
                      <a:pt x="11142" y="6388"/>
                    </a:cubicBezTo>
                    <a:cubicBezTo>
                      <a:pt x="11142" y="5955"/>
                      <a:pt x="11075" y="5588"/>
                      <a:pt x="11075" y="5154"/>
                    </a:cubicBezTo>
                    <a:cubicBezTo>
                      <a:pt x="11041" y="4554"/>
                      <a:pt x="10975" y="3987"/>
                      <a:pt x="10908" y="3486"/>
                    </a:cubicBezTo>
                    <a:cubicBezTo>
                      <a:pt x="10841" y="2919"/>
                      <a:pt x="10708" y="2385"/>
                      <a:pt x="10574" y="1918"/>
                    </a:cubicBezTo>
                    <a:cubicBezTo>
                      <a:pt x="10408" y="1385"/>
                      <a:pt x="10208" y="984"/>
                      <a:pt x="10007" y="651"/>
                    </a:cubicBezTo>
                    <a:cubicBezTo>
                      <a:pt x="9741" y="317"/>
                      <a:pt x="9407" y="117"/>
                      <a:pt x="9073" y="50"/>
                    </a:cubicBezTo>
                    <a:cubicBezTo>
                      <a:pt x="8990" y="17"/>
                      <a:pt x="8907" y="0"/>
                      <a:pt x="88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2057100" y="3553825"/>
                <a:ext cx="104275" cy="721150"/>
              </a:xfrm>
              <a:custGeom>
                <a:avLst/>
                <a:gdLst/>
                <a:ahLst/>
                <a:cxnLst/>
                <a:rect l="l" t="t" r="r" b="b"/>
                <a:pathLst>
                  <a:path w="4171" h="28846" extrusionOk="0">
                    <a:moveTo>
                      <a:pt x="634" y="0"/>
                    </a:moveTo>
                    <a:cubicBezTo>
                      <a:pt x="534" y="67"/>
                      <a:pt x="501" y="134"/>
                      <a:pt x="501" y="167"/>
                    </a:cubicBezTo>
                    <a:cubicBezTo>
                      <a:pt x="467" y="667"/>
                      <a:pt x="367" y="1168"/>
                      <a:pt x="334" y="1668"/>
                    </a:cubicBezTo>
                    <a:lnTo>
                      <a:pt x="201" y="3169"/>
                    </a:lnTo>
                    <a:cubicBezTo>
                      <a:pt x="134" y="4170"/>
                      <a:pt x="67" y="5171"/>
                      <a:pt x="34" y="6171"/>
                    </a:cubicBezTo>
                    <a:cubicBezTo>
                      <a:pt x="0" y="8173"/>
                      <a:pt x="34" y="10208"/>
                      <a:pt x="167" y="12209"/>
                    </a:cubicBezTo>
                    <a:cubicBezTo>
                      <a:pt x="434" y="16245"/>
                      <a:pt x="1135" y="20248"/>
                      <a:pt x="2069" y="24184"/>
                    </a:cubicBezTo>
                    <a:cubicBezTo>
                      <a:pt x="2235" y="24918"/>
                      <a:pt x="2469" y="25685"/>
                      <a:pt x="2669" y="26386"/>
                    </a:cubicBezTo>
                    <a:cubicBezTo>
                      <a:pt x="2802" y="26753"/>
                      <a:pt x="2869" y="27153"/>
                      <a:pt x="3003" y="27487"/>
                    </a:cubicBezTo>
                    <a:cubicBezTo>
                      <a:pt x="3136" y="27854"/>
                      <a:pt x="3236" y="28220"/>
                      <a:pt x="3403" y="28587"/>
                    </a:cubicBezTo>
                    <a:cubicBezTo>
                      <a:pt x="3470" y="28687"/>
                      <a:pt x="3503" y="28754"/>
                      <a:pt x="3636" y="28821"/>
                    </a:cubicBezTo>
                    <a:cubicBezTo>
                      <a:pt x="3670" y="28838"/>
                      <a:pt x="3720" y="28846"/>
                      <a:pt x="3770" y="28846"/>
                    </a:cubicBezTo>
                    <a:cubicBezTo>
                      <a:pt x="3820" y="28846"/>
                      <a:pt x="3870" y="28838"/>
                      <a:pt x="3903" y="28821"/>
                    </a:cubicBezTo>
                    <a:cubicBezTo>
                      <a:pt x="4003" y="28754"/>
                      <a:pt x="4070" y="28721"/>
                      <a:pt x="4137" y="28587"/>
                    </a:cubicBezTo>
                    <a:cubicBezTo>
                      <a:pt x="4137" y="28554"/>
                      <a:pt x="4137" y="28521"/>
                      <a:pt x="4170" y="28521"/>
                    </a:cubicBezTo>
                    <a:lnTo>
                      <a:pt x="4170" y="28321"/>
                    </a:lnTo>
                    <a:cubicBezTo>
                      <a:pt x="4070" y="27987"/>
                      <a:pt x="4003" y="27687"/>
                      <a:pt x="3903" y="27387"/>
                    </a:cubicBezTo>
                    <a:cubicBezTo>
                      <a:pt x="3836" y="27053"/>
                      <a:pt x="3703" y="26719"/>
                      <a:pt x="3636" y="26419"/>
                    </a:cubicBezTo>
                    <a:cubicBezTo>
                      <a:pt x="3403" y="25819"/>
                      <a:pt x="3236" y="25185"/>
                      <a:pt x="3036" y="24518"/>
                    </a:cubicBezTo>
                    <a:cubicBezTo>
                      <a:pt x="2669" y="23217"/>
                      <a:pt x="2335" y="21916"/>
                      <a:pt x="2035" y="20648"/>
                    </a:cubicBezTo>
                    <a:cubicBezTo>
                      <a:pt x="1568" y="18680"/>
                      <a:pt x="1235" y="16712"/>
                      <a:pt x="1001" y="14744"/>
                    </a:cubicBezTo>
                    <a:cubicBezTo>
                      <a:pt x="734" y="12743"/>
                      <a:pt x="534" y="10741"/>
                      <a:pt x="434" y="8707"/>
                    </a:cubicBezTo>
                    <a:cubicBezTo>
                      <a:pt x="367" y="7072"/>
                      <a:pt x="367" y="5404"/>
                      <a:pt x="434" y="3803"/>
                    </a:cubicBezTo>
                    <a:cubicBezTo>
                      <a:pt x="501" y="2569"/>
                      <a:pt x="567" y="1335"/>
                      <a:pt x="734" y="100"/>
                    </a:cubicBezTo>
                    <a:cubicBezTo>
                      <a:pt x="734" y="67"/>
                      <a:pt x="701" y="0"/>
                      <a:pt x="6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952025" y="3666400"/>
                <a:ext cx="115100" cy="184325"/>
              </a:xfrm>
              <a:custGeom>
                <a:avLst/>
                <a:gdLst/>
                <a:ahLst/>
                <a:cxnLst/>
                <a:rect l="l" t="t" r="r" b="b"/>
                <a:pathLst>
                  <a:path w="4604" h="7373" extrusionOk="0">
                    <a:moveTo>
                      <a:pt x="67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100" y="801"/>
                      <a:pt x="334" y="1468"/>
                      <a:pt x="567" y="2069"/>
                    </a:cubicBezTo>
                    <a:cubicBezTo>
                      <a:pt x="868" y="2736"/>
                      <a:pt x="1201" y="3370"/>
                      <a:pt x="1568" y="3970"/>
                    </a:cubicBezTo>
                    <a:cubicBezTo>
                      <a:pt x="1935" y="4570"/>
                      <a:pt x="2402" y="5171"/>
                      <a:pt x="2869" y="5705"/>
                    </a:cubicBezTo>
                    <a:cubicBezTo>
                      <a:pt x="3336" y="6238"/>
                      <a:pt x="3770" y="6805"/>
                      <a:pt x="4270" y="7306"/>
                    </a:cubicBezTo>
                    <a:cubicBezTo>
                      <a:pt x="4337" y="7339"/>
                      <a:pt x="4370" y="7372"/>
                      <a:pt x="4404" y="7372"/>
                    </a:cubicBezTo>
                    <a:cubicBezTo>
                      <a:pt x="4437" y="7372"/>
                      <a:pt x="4504" y="7372"/>
                      <a:pt x="4537" y="7339"/>
                    </a:cubicBezTo>
                    <a:cubicBezTo>
                      <a:pt x="4604" y="7239"/>
                      <a:pt x="4604" y="7139"/>
                      <a:pt x="4570" y="7039"/>
                    </a:cubicBezTo>
                    <a:cubicBezTo>
                      <a:pt x="4037" y="6472"/>
                      <a:pt x="3503" y="5871"/>
                      <a:pt x="2936" y="5238"/>
                    </a:cubicBezTo>
                    <a:cubicBezTo>
                      <a:pt x="2402" y="4637"/>
                      <a:pt x="1902" y="3970"/>
                      <a:pt x="1501" y="3236"/>
                    </a:cubicBezTo>
                    <a:lnTo>
                      <a:pt x="1501" y="3303"/>
                    </a:lnTo>
                    <a:cubicBezTo>
                      <a:pt x="1235" y="2903"/>
                      <a:pt x="1034" y="2536"/>
                      <a:pt x="868" y="2135"/>
                    </a:cubicBezTo>
                    <a:cubicBezTo>
                      <a:pt x="668" y="1702"/>
                      <a:pt x="501" y="1301"/>
                      <a:pt x="367" y="868"/>
                    </a:cubicBezTo>
                    <a:cubicBezTo>
                      <a:pt x="267" y="568"/>
                      <a:pt x="201" y="334"/>
                      <a:pt x="167" y="34"/>
                    </a:cubicBezTo>
                    <a:cubicBezTo>
                      <a:pt x="201" y="34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900325" y="3799450"/>
                <a:ext cx="185975" cy="206700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8268" extrusionOk="0">
                    <a:moveTo>
                      <a:pt x="136" y="1"/>
                    </a:moveTo>
                    <a:cubicBezTo>
                      <a:pt x="123" y="1"/>
                      <a:pt x="111" y="5"/>
                      <a:pt x="100" y="16"/>
                    </a:cubicBezTo>
                    <a:cubicBezTo>
                      <a:pt x="67" y="49"/>
                      <a:pt x="0" y="82"/>
                      <a:pt x="67" y="149"/>
                    </a:cubicBezTo>
                    <a:cubicBezTo>
                      <a:pt x="234" y="549"/>
                      <a:pt x="401" y="916"/>
                      <a:pt x="601" y="1317"/>
                    </a:cubicBezTo>
                    <a:lnTo>
                      <a:pt x="1234" y="2417"/>
                    </a:lnTo>
                    <a:cubicBezTo>
                      <a:pt x="1668" y="3151"/>
                      <a:pt x="2168" y="3852"/>
                      <a:pt x="2736" y="4486"/>
                    </a:cubicBezTo>
                    <a:cubicBezTo>
                      <a:pt x="3269" y="5153"/>
                      <a:pt x="3836" y="5720"/>
                      <a:pt x="4470" y="6287"/>
                    </a:cubicBezTo>
                    <a:cubicBezTo>
                      <a:pt x="4804" y="6587"/>
                      <a:pt x="5104" y="6887"/>
                      <a:pt x="5437" y="7121"/>
                    </a:cubicBezTo>
                    <a:cubicBezTo>
                      <a:pt x="5771" y="7388"/>
                      <a:pt x="6105" y="7688"/>
                      <a:pt x="6472" y="7888"/>
                    </a:cubicBezTo>
                    <a:cubicBezTo>
                      <a:pt x="6672" y="8021"/>
                      <a:pt x="6905" y="8188"/>
                      <a:pt x="7139" y="8255"/>
                    </a:cubicBezTo>
                    <a:cubicBezTo>
                      <a:pt x="7165" y="8264"/>
                      <a:pt x="7192" y="8268"/>
                      <a:pt x="7218" y="8268"/>
                    </a:cubicBezTo>
                    <a:cubicBezTo>
                      <a:pt x="7290" y="8268"/>
                      <a:pt x="7357" y="8237"/>
                      <a:pt x="7406" y="8188"/>
                    </a:cubicBezTo>
                    <a:cubicBezTo>
                      <a:pt x="7439" y="8121"/>
                      <a:pt x="7439" y="8055"/>
                      <a:pt x="7439" y="8021"/>
                    </a:cubicBezTo>
                    <a:cubicBezTo>
                      <a:pt x="7439" y="7955"/>
                      <a:pt x="7406" y="7888"/>
                      <a:pt x="7339" y="7888"/>
                    </a:cubicBezTo>
                    <a:cubicBezTo>
                      <a:pt x="7239" y="7755"/>
                      <a:pt x="7072" y="7688"/>
                      <a:pt x="6939" y="7588"/>
                    </a:cubicBezTo>
                    <a:cubicBezTo>
                      <a:pt x="6805" y="7521"/>
                      <a:pt x="6638" y="7388"/>
                      <a:pt x="6505" y="7321"/>
                    </a:cubicBezTo>
                    <a:lnTo>
                      <a:pt x="5638" y="6687"/>
                    </a:lnTo>
                    <a:cubicBezTo>
                      <a:pt x="5071" y="6253"/>
                      <a:pt x="4503" y="5786"/>
                      <a:pt x="4003" y="5319"/>
                    </a:cubicBezTo>
                    <a:cubicBezTo>
                      <a:pt x="3469" y="4819"/>
                      <a:pt x="3002" y="4319"/>
                      <a:pt x="2569" y="3718"/>
                    </a:cubicBezTo>
                    <a:cubicBezTo>
                      <a:pt x="2102" y="3151"/>
                      <a:pt x="1635" y="2551"/>
                      <a:pt x="1268" y="1917"/>
                    </a:cubicBezTo>
                    <a:cubicBezTo>
                      <a:pt x="901" y="1283"/>
                      <a:pt x="567" y="683"/>
                      <a:pt x="267" y="16"/>
                    </a:cubicBezTo>
                    <a:cubicBezTo>
                      <a:pt x="200" y="16"/>
                      <a:pt x="163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889475" y="3951600"/>
                <a:ext cx="239375" cy="233900"/>
              </a:xfrm>
              <a:custGeom>
                <a:avLst/>
                <a:gdLst/>
                <a:ahLst/>
                <a:cxnLst/>
                <a:rect l="l" t="t" r="r" b="b"/>
                <a:pathLst>
                  <a:path w="9575" h="9356" extrusionOk="0">
                    <a:moveTo>
                      <a:pt x="67" y="1"/>
                    </a:moveTo>
                    <a:cubicBezTo>
                      <a:pt x="1" y="67"/>
                      <a:pt x="1" y="134"/>
                      <a:pt x="1" y="167"/>
                    </a:cubicBezTo>
                    <a:cubicBezTo>
                      <a:pt x="368" y="968"/>
                      <a:pt x="835" y="1735"/>
                      <a:pt x="1335" y="2436"/>
                    </a:cubicBezTo>
                    <a:cubicBezTo>
                      <a:pt x="1835" y="3136"/>
                      <a:pt x="2402" y="3837"/>
                      <a:pt x="3003" y="4471"/>
                    </a:cubicBezTo>
                    <a:cubicBezTo>
                      <a:pt x="3603" y="5138"/>
                      <a:pt x="4237" y="5705"/>
                      <a:pt x="4904" y="6305"/>
                    </a:cubicBezTo>
                    <a:cubicBezTo>
                      <a:pt x="5571" y="6872"/>
                      <a:pt x="6272" y="7439"/>
                      <a:pt x="7006" y="7973"/>
                    </a:cubicBezTo>
                    <a:cubicBezTo>
                      <a:pt x="7339" y="8207"/>
                      <a:pt x="7673" y="8473"/>
                      <a:pt x="8040" y="8674"/>
                    </a:cubicBezTo>
                    <a:cubicBezTo>
                      <a:pt x="8206" y="8807"/>
                      <a:pt x="8373" y="8874"/>
                      <a:pt x="8573" y="9007"/>
                    </a:cubicBezTo>
                    <a:cubicBezTo>
                      <a:pt x="8774" y="9141"/>
                      <a:pt x="9007" y="9274"/>
                      <a:pt x="9174" y="9341"/>
                    </a:cubicBezTo>
                    <a:cubicBezTo>
                      <a:pt x="9196" y="9341"/>
                      <a:pt x="9218" y="9356"/>
                      <a:pt x="9260" y="9356"/>
                    </a:cubicBezTo>
                    <a:cubicBezTo>
                      <a:pt x="9281" y="9356"/>
                      <a:pt x="9307" y="9352"/>
                      <a:pt x="9341" y="9341"/>
                    </a:cubicBezTo>
                    <a:cubicBezTo>
                      <a:pt x="9407" y="9341"/>
                      <a:pt x="9441" y="9307"/>
                      <a:pt x="9507" y="9207"/>
                    </a:cubicBezTo>
                    <a:cubicBezTo>
                      <a:pt x="9574" y="9107"/>
                      <a:pt x="9574" y="8874"/>
                      <a:pt x="9407" y="8807"/>
                    </a:cubicBezTo>
                    <a:cubicBezTo>
                      <a:pt x="8940" y="8473"/>
                      <a:pt x="8440" y="8173"/>
                      <a:pt x="7940" y="7873"/>
                    </a:cubicBezTo>
                    <a:cubicBezTo>
                      <a:pt x="7439" y="7539"/>
                      <a:pt x="7006" y="7273"/>
                      <a:pt x="6505" y="6939"/>
                    </a:cubicBezTo>
                    <a:cubicBezTo>
                      <a:pt x="5538" y="6272"/>
                      <a:pt x="4604" y="5505"/>
                      <a:pt x="3737" y="4704"/>
                    </a:cubicBezTo>
                    <a:lnTo>
                      <a:pt x="3737" y="4704"/>
                    </a:lnTo>
                    <a:lnTo>
                      <a:pt x="3770" y="4771"/>
                    </a:lnTo>
                    <a:cubicBezTo>
                      <a:pt x="3203" y="4204"/>
                      <a:pt x="2669" y="3670"/>
                      <a:pt x="2169" y="3036"/>
                    </a:cubicBezTo>
                    <a:cubicBezTo>
                      <a:pt x="1668" y="2469"/>
                      <a:pt x="1201" y="1835"/>
                      <a:pt x="768" y="1168"/>
                    </a:cubicBezTo>
                    <a:lnTo>
                      <a:pt x="768" y="1202"/>
                    </a:lnTo>
                    <a:cubicBezTo>
                      <a:pt x="534" y="835"/>
                      <a:pt x="334" y="434"/>
                      <a:pt x="101" y="34"/>
                    </a:cubicBezTo>
                    <a:cubicBezTo>
                      <a:pt x="234" y="1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2031250" y="3605525"/>
                <a:ext cx="35050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553" extrusionOk="0">
                    <a:moveTo>
                      <a:pt x="67" y="0"/>
                    </a:moveTo>
                    <a:cubicBezTo>
                      <a:pt x="34" y="0"/>
                      <a:pt x="0" y="67"/>
                      <a:pt x="34" y="100"/>
                    </a:cubicBezTo>
                    <a:cubicBezTo>
                      <a:pt x="200" y="501"/>
                      <a:pt x="334" y="934"/>
                      <a:pt x="534" y="1335"/>
                    </a:cubicBezTo>
                    <a:cubicBezTo>
                      <a:pt x="601" y="1568"/>
                      <a:pt x="734" y="1768"/>
                      <a:pt x="834" y="1935"/>
                    </a:cubicBezTo>
                    <a:cubicBezTo>
                      <a:pt x="934" y="2135"/>
                      <a:pt x="1068" y="2302"/>
                      <a:pt x="1201" y="2502"/>
                    </a:cubicBezTo>
                    <a:cubicBezTo>
                      <a:pt x="1218" y="2536"/>
                      <a:pt x="1251" y="2552"/>
                      <a:pt x="1285" y="2552"/>
                    </a:cubicBezTo>
                    <a:cubicBezTo>
                      <a:pt x="1318" y="2552"/>
                      <a:pt x="1351" y="2536"/>
                      <a:pt x="1368" y="2502"/>
                    </a:cubicBezTo>
                    <a:cubicBezTo>
                      <a:pt x="1401" y="2469"/>
                      <a:pt x="1401" y="2469"/>
                      <a:pt x="1401" y="2436"/>
                    </a:cubicBezTo>
                    <a:cubicBezTo>
                      <a:pt x="1401" y="2369"/>
                      <a:pt x="1401" y="2369"/>
                      <a:pt x="1368" y="2335"/>
                    </a:cubicBezTo>
                    <a:cubicBezTo>
                      <a:pt x="1268" y="2269"/>
                      <a:pt x="1201" y="2135"/>
                      <a:pt x="1101" y="2069"/>
                    </a:cubicBezTo>
                    <a:lnTo>
                      <a:pt x="1101" y="2102"/>
                    </a:lnTo>
                    <a:lnTo>
                      <a:pt x="868" y="1735"/>
                    </a:lnTo>
                    <a:cubicBezTo>
                      <a:pt x="768" y="1602"/>
                      <a:pt x="701" y="1435"/>
                      <a:pt x="601" y="1268"/>
                    </a:cubicBezTo>
                    <a:cubicBezTo>
                      <a:pt x="434" y="968"/>
                      <a:pt x="334" y="668"/>
                      <a:pt x="234" y="334"/>
                    </a:cubicBezTo>
                    <a:cubicBezTo>
                      <a:pt x="200" y="267"/>
                      <a:pt x="167" y="134"/>
                      <a:pt x="100" y="67"/>
                    </a:cubicBezTo>
                    <a:cubicBezTo>
                      <a:pt x="167" y="0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069600" y="3683075"/>
                <a:ext cx="108450" cy="225925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9037" extrusionOk="0">
                    <a:moveTo>
                      <a:pt x="4237" y="1"/>
                    </a:moveTo>
                    <a:cubicBezTo>
                      <a:pt x="4170" y="134"/>
                      <a:pt x="4137" y="134"/>
                      <a:pt x="4137" y="167"/>
                    </a:cubicBezTo>
                    <a:cubicBezTo>
                      <a:pt x="4004" y="868"/>
                      <a:pt x="3837" y="1535"/>
                      <a:pt x="3637" y="2202"/>
                    </a:cubicBezTo>
                    <a:cubicBezTo>
                      <a:pt x="3403" y="2903"/>
                      <a:pt x="3170" y="3570"/>
                      <a:pt x="2869" y="4237"/>
                    </a:cubicBezTo>
                    <a:cubicBezTo>
                      <a:pt x="2836" y="4337"/>
                      <a:pt x="2836" y="4370"/>
                      <a:pt x="2803" y="4471"/>
                    </a:cubicBezTo>
                    <a:cubicBezTo>
                      <a:pt x="2636" y="4837"/>
                      <a:pt x="2469" y="5171"/>
                      <a:pt x="2236" y="5538"/>
                    </a:cubicBezTo>
                    <a:cubicBezTo>
                      <a:pt x="2136" y="5738"/>
                      <a:pt x="2036" y="5905"/>
                      <a:pt x="1902" y="6072"/>
                    </a:cubicBezTo>
                    <a:cubicBezTo>
                      <a:pt x="1802" y="6238"/>
                      <a:pt x="1702" y="6472"/>
                      <a:pt x="1569" y="6639"/>
                    </a:cubicBezTo>
                    <a:cubicBezTo>
                      <a:pt x="1335" y="7006"/>
                      <a:pt x="1068" y="7339"/>
                      <a:pt x="835" y="7673"/>
                    </a:cubicBezTo>
                    <a:cubicBezTo>
                      <a:pt x="568" y="8006"/>
                      <a:pt x="268" y="8340"/>
                      <a:pt x="34" y="8674"/>
                    </a:cubicBezTo>
                    <a:cubicBezTo>
                      <a:pt x="1" y="8707"/>
                      <a:pt x="1" y="8740"/>
                      <a:pt x="1" y="8807"/>
                    </a:cubicBezTo>
                    <a:cubicBezTo>
                      <a:pt x="1" y="8874"/>
                      <a:pt x="34" y="8907"/>
                      <a:pt x="67" y="8974"/>
                    </a:cubicBezTo>
                    <a:cubicBezTo>
                      <a:pt x="122" y="9010"/>
                      <a:pt x="197" y="9037"/>
                      <a:pt x="270" y="9037"/>
                    </a:cubicBezTo>
                    <a:cubicBezTo>
                      <a:pt x="330" y="9037"/>
                      <a:pt x="389" y="9019"/>
                      <a:pt x="434" y="8974"/>
                    </a:cubicBezTo>
                    <a:cubicBezTo>
                      <a:pt x="735" y="8674"/>
                      <a:pt x="935" y="8373"/>
                      <a:pt x="1202" y="8040"/>
                    </a:cubicBezTo>
                    <a:cubicBezTo>
                      <a:pt x="1435" y="7706"/>
                      <a:pt x="1669" y="7373"/>
                      <a:pt x="1869" y="7006"/>
                    </a:cubicBezTo>
                    <a:cubicBezTo>
                      <a:pt x="2069" y="6639"/>
                      <a:pt x="2269" y="6305"/>
                      <a:pt x="2436" y="5905"/>
                    </a:cubicBezTo>
                    <a:lnTo>
                      <a:pt x="2936" y="4804"/>
                    </a:lnTo>
                    <a:cubicBezTo>
                      <a:pt x="3236" y="4037"/>
                      <a:pt x="3537" y="3303"/>
                      <a:pt x="3737" y="2502"/>
                    </a:cubicBezTo>
                    <a:cubicBezTo>
                      <a:pt x="3870" y="2136"/>
                      <a:pt x="3937" y="1702"/>
                      <a:pt x="4070" y="1302"/>
                    </a:cubicBezTo>
                    <a:cubicBezTo>
                      <a:pt x="4170" y="901"/>
                      <a:pt x="4237" y="501"/>
                      <a:pt x="4337" y="67"/>
                    </a:cubicBezTo>
                    <a:cubicBezTo>
                      <a:pt x="4337" y="34"/>
                      <a:pt x="4337" y="1"/>
                      <a:pt x="4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2061275" y="3627200"/>
                <a:ext cx="45050" cy="88750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3550" extrusionOk="0">
                    <a:moveTo>
                      <a:pt x="1701" y="1"/>
                    </a:moveTo>
                    <a:cubicBezTo>
                      <a:pt x="1668" y="1"/>
                      <a:pt x="1635" y="1"/>
                      <a:pt x="1635" y="67"/>
                    </a:cubicBezTo>
                    <a:cubicBezTo>
                      <a:pt x="1501" y="568"/>
                      <a:pt x="1334" y="1068"/>
                      <a:pt x="1134" y="1535"/>
                    </a:cubicBezTo>
                    <a:lnTo>
                      <a:pt x="1134" y="1468"/>
                    </a:lnTo>
                    <a:cubicBezTo>
                      <a:pt x="1001" y="1769"/>
                      <a:pt x="834" y="2102"/>
                      <a:pt x="667" y="2402"/>
                    </a:cubicBezTo>
                    <a:cubicBezTo>
                      <a:pt x="501" y="2736"/>
                      <a:pt x="234" y="3036"/>
                      <a:pt x="34" y="3303"/>
                    </a:cubicBezTo>
                    <a:cubicBezTo>
                      <a:pt x="0" y="3403"/>
                      <a:pt x="34" y="3470"/>
                      <a:pt x="67" y="3503"/>
                    </a:cubicBezTo>
                    <a:cubicBezTo>
                      <a:pt x="112" y="3533"/>
                      <a:pt x="150" y="3550"/>
                      <a:pt x="185" y="3550"/>
                    </a:cubicBezTo>
                    <a:cubicBezTo>
                      <a:pt x="227" y="3550"/>
                      <a:pt x="264" y="3525"/>
                      <a:pt x="300" y="3470"/>
                    </a:cubicBezTo>
                    <a:cubicBezTo>
                      <a:pt x="634" y="2970"/>
                      <a:pt x="901" y="2436"/>
                      <a:pt x="1168" y="1835"/>
                    </a:cubicBezTo>
                    <a:cubicBezTo>
                      <a:pt x="1301" y="1569"/>
                      <a:pt x="1401" y="1268"/>
                      <a:pt x="1501" y="968"/>
                    </a:cubicBezTo>
                    <a:cubicBezTo>
                      <a:pt x="1635" y="668"/>
                      <a:pt x="1701" y="401"/>
                      <a:pt x="1801" y="101"/>
                    </a:cubicBezTo>
                    <a:cubicBezTo>
                      <a:pt x="1801" y="67"/>
                      <a:pt x="1801" y="1"/>
                      <a:pt x="17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103800" y="3916575"/>
                <a:ext cx="157625" cy="200175"/>
              </a:xfrm>
              <a:custGeom>
                <a:avLst/>
                <a:gdLst/>
                <a:ahLst/>
                <a:cxnLst/>
                <a:rect l="l" t="t" r="r" b="b"/>
                <a:pathLst>
                  <a:path w="6305" h="8007" extrusionOk="0">
                    <a:moveTo>
                      <a:pt x="3536" y="4237"/>
                    </a:moveTo>
                    <a:cubicBezTo>
                      <a:pt x="3518" y="4237"/>
                      <a:pt x="3510" y="4258"/>
                      <a:pt x="3506" y="4276"/>
                    </a:cubicBezTo>
                    <a:lnTo>
                      <a:pt x="3506" y="4276"/>
                    </a:lnTo>
                    <a:cubicBezTo>
                      <a:pt x="3516" y="4263"/>
                      <a:pt x="3526" y="4250"/>
                      <a:pt x="3536" y="4237"/>
                    </a:cubicBezTo>
                    <a:close/>
                    <a:moveTo>
                      <a:pt x="6205" y="1"/>
                    </a:moveTo>
                    <a:cubicBezTo>
                      <a:pt x="6138" y="1"/>
                      <a:pt x="6138" y="34"/>
                      <a:pt x="6138" y="34"/>
                    </a:cubicBezTo>
                    <a:cubicBezTo>
                      <a:pt x="6038" y="201"/>
                      <a:pt x="5971" y="401"/>
                      <a:pt x="5871" y="568"/>
                    </a:cubicBezTo>
                    <a:cubicBezTo>
                      <a:pt x="5604" y="1235"/>
                      <a:pt x="5204" y="1869"/>
                      <a:pt x="4837" y="2469"/>
                    </a:cubicBezTo>
                    <a:cubicBezTo>
                      <a:pt x="4637" y="2736"/>
                      <a:pt x="4437" y="3070"/>
                      <a:pt x="4203" y="3370"/>
                    </a:cubicBezTo>
                    <a:cubicBezTo>
                      <a:pt x="4003" y="3703"/>
                      <a:pt x="3770" y="4004"/>
                      <a:pt x="3503" y="4304"/>
                    </a:cubicBezTo>
                    <a:cubicBezTo>
                      <a:pt x="3503" y="4304"/>
                      <a:pt x="3503" y="4291"/>
                      <a:pt x="3506" y="4276"/>
                    </a:cubicBezTo>
                    <a:lnTo>
                      <a:pt x="3506" y="4276"/>
                    </a:lnTo>
                    <a:cubicBezTo>
                      <a:pt x="3277" y="4566"/>
                      <a:pt x="2993" y="4884"/>
                      <a:pt x="2769" y="5171"/>
                    </a:cubicBezTo>
                    <a:cubicBezTo>
                      <a:pt x="2636" y="5338"/>
                      <a:pt x="2469" y="5438"/>
                      <a:pt x="2335" y="5571"/>
                    </a:cubicBezTo>
                    <a:lnTo>
                      <a:pt x="1868" y="6038"/>
                    </a:lnTo>
                    <a:cubicBezTo>
                      <a:pt x="1602" y="6305"/>
                      <a:pt x="1301" y="6572"/>
                      <a:pt x="1001" y="6839"/>
                    </a:cubicBezTo>
                    <a:cubicBezTo>
                      <a:pt x="834" y="6939"/>
                      <a:pt x="701" y="7072"/>
                      <a:pt x="534" y="7206"/>
                    </a:cubicBezTo>
                    <a:cubicBezTo>
                      <a:pt x="367" y="7339"/>
                      <a:pt x="267" y="7439"/>
                      <a:pt x="100" y="7573"/>
                    </a:cubicBezTo>
                    <a:cubicBezTo>
                      <a:pt x="34" y="7606"/>
                      <a:pt x="0" y="7706"/>
                      <a:pt x="0" y="7740"/>
                    </a:cubicBezTo>
                    <a:cubicBezTo>
                      <a:pt x="0" y="7840"/>
                      <a:pt x="34" y="7873"/>
                      <a:pt x="100" y="7906"/>
                    </a:cubicBezTo>
                    <a:cubicBezTo>
                      <a:pt x="134" y="7940"/>
                      <a:pt x="201" y="8006"/>
                      <a:pt x="267" y="8006"/>
                    </a:cubicBezTo>
                    <a:lnTo>
                      <a:pt x="334" y="8006"/>
                    </a:lnTo>
                    <a:cubicBezTo>
                      <a:pt x="367" y="8006"/>
                      <a:pt x="434" y="7940"/>
                      <a:pt x="467" y="7940"/>
                    </a:cubicBezTo>
                    <a:cubicBezTo>
                      <a:pt x="801" y="7740"/>
                      <a:pt x="1101" y="7506"/>
                      <a:pt x="1368" y="7239"/>
                    </a:cubicBezTo>
                    <a:lnTo>
                      <a:pt x="2269" y="6372"/>
                    </a:lnTo>
                    <a:cubicBezTo>
                      <a:pt x="2536" y="6072"/>
                      <a:pt x="2836" y="5738"/>
                      <a:pt x="3103" y="5405"/>
                    </a:cubicBezTo>
                    <a:cubicBezTo>
                      <a:pt x="3369" y="5071"/>
                      <a:pt x="3636" y="4737"/>
                      <a:pt x="3937" y="4370"/>
                    </a:cubicBezTo>
                    <a:cubicBezTo>
                      <a:pt x="4170" y="4037"/>
                      <a:pt x="4437" y="3670"/>
                      <a:pt x="4637" y="3336"/>
                    </a:cubicBezTo>
                    <a:cubicBezTo>
                      <a:pt x="4837" y="3003"/>
                      <a:pt x="5104" y="2603"/>
                      <a:pt x="5271" y="2236"/>
                    </a:cubicBezTo>
                    <a:cubicBezTo>
                      <a:pt x="5471" y="1902"/>
                      <a:pt x="5638" y="1535"/>
                      <a:pt x="5838" y="1168"/>
                    </a:cubicBezTo>
                    <a:cubicBezTo>
                      <a:pt x="6005" y="768"/>
                      <a:pt x="6171" y="434"/>
                      <a:pt x="6305" y="67"/>
                    </a:cubicBezTo>
                    <a:cubicBezTo>
                      <a:pt x="6305" y="34"/>
                      <a:pt x="6305" y="1"/>
                      <a:pt x="6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139650" y="4098475"/>
                <a:ext cx="117625" cy="135025"/>
              </a:xfrm>
              <a:custGeom>
                <a:avLst/>
                <a:gdLst/>
                <a:ahLst/>
                <a:cxnLst/>
                <a:rect l="l" t="t" r="r" b="b"/>
                <a:pathLst>
                  <a:path w="4705" h="5401" extrusionOk="0">
                    <a:moveTo>
                      <a:pt x="4614" y="0"/>
                    </a:moveTo>
                    <a:cubicBezTo>
                      <a:pt x="4604" y="0"/>
                      <a:pt x="4582" y="8"/>
                      <a:pt x="4537" y="30"/>
                    </a:cubicBezTo>
                    <a:lnTo>
                      <a:pt x="4604" y="30"/>
                    </a:lnTo>
                    <a:cubicBezTo>
                      <a:pt x="4604" y="30"/>
                      <a:pt x="4634" y="0"/>
                      <a:pt x="4614" y="0"/>
                    </a:cubicBezTo>
                    <a:close/>
                    <a:moveTo>
                      <a:pt x="4604" y="30"/>
                    </a:moveTo>
                    <a:cubicBezTo>
                      <a:pt x="4170" y="897"/>
                      <a:pt x="3570" y="1731"/>
                      <a:pt x="2936" y="2465"/>
                    </a:cubicBezTo>
                    <a:cubicBezTo>
                      <a:pt x="2603" y="2899"/>
                      <a:pt x="2236" y="3299"/>
                      <a:pt x="1835" y="3699"/>
                    </a:cubicBezTo>
                    <a:cubicBezTo>
                      <a:pt x="1402" y="4066"/>
                      <a:pt x="1001" y="4400"/>
                      <a:pt x="534" y="4733"/>
                    </a:cubicBezTo>
                    <a:lnTo>
                      <a:pt x="501" y="4733"/>
                    </a:lnTo>
                    <a:lnTo>
                      <a:pt x="101" y="4967"/>
                    </a:lnTo>
                    <a:lnTo>
                      <a:pt x="1" y="5100"/>
                    </a:lnTo>
                    <a:lnTo>
                      <a:pt x="1" y="5267"/>
                    </a:lnTo>
                    <a:lnTo>
                      <a:pt x="101" y="5400"/>
                    </a:lnTo>
                    <a:lnTo>
                      <a:pt x="268" y="5400"/>
                    </a:lnTo>
                    <a:cubicBezTo>
                      <a:pt x="534" y="5234"/>
                      <a:pt x="735" y="5067"/>
                      <a:pt x="935" y="4900"/>
                    </a:cubicBezTo>
                    <a:cubicBezTo>
                      <a:pt x="1168" y="4733"/>
                      <a:pt x="1368" y="4533"/>
                      <a:pt x="1569" y="4300"/>
                    </a:cubicBezTo>
                    <a:cubicBezTo>
                      <a:pt x="2002" y="3899"/>
                      <a:pt x="2402" y="3466"/>
                      <a:pt x="2736" y="3032"/>
                    </a:cubicBezTo>
                    <a:cubicBezTo>
                      <a:pt x="3437" y="2131"/>
                      <a:pt x="4070" y="1131"/>
                      <a:pt x="4671" y="130"/>
                    </a:cubicBezTo>
                    <a:cubicBezTo>
                      <a:pt x="4704" y="97"/>
                      <a:pt x="4671" y="30"/>
                      <a:pt x="4604" y="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2020400" y="3762300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34"/>
                    </a:cubicBezTo>
                    <a:cubicBezTo>
                      <a:pt x="1" y="368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01"/>
                    </a:cubicBezTo>
                    <a:cubicBezTo>
                      <a:pt x="468" y="67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8725" y="37372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67" y="1"/>
                      <a:pt x="1" y="68"/>
                      <a:pt x="1" y="168"/>
                    </a:cubicBezTo>
                    <a:cubicBezTo>
                      <a:pt x="1" y="234"/>
                      <a:pt x="101" y="301"/>
                      <a:pt x="167" y="301"/>
                    </a:cubicBezTo>
                    <a:cubicBezTo>
                      <a:pt x="268" y="301"/>
                      <a:pt x="301" y="201"/>
                      <a:pt x="301" y="134"/>
                    </a:cubicBezTo>
                    <a:cubicBezTo>
                      <a:pt x="301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030000" y="3746975"/>
                <a:ext cx="5450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80" extrusionOk="0">
                    <a:moveTo>
                      <a:pt x="69" y="1"/>
                    </a:moveTo>
                    <a:cubicBezTo>
                      <a:pt x="25" y="1"/>
                      <a:pt x="0" y="38"/>
                      <a:pt x="50" y="113"/>
                    </a:cubicBezTo>
                    <a:cubicBezTo>
                      <a:pt x="50" y="147"/>
                      <a:pt x="84" y="180"/>
                      <a:pt x="117" y="180"/>
                    </a:cubicBezTo>
                    <a:cubicBezTo>
                      <a:pt x="150" y="180"/>
                      <a:pt x="217" y="147"/>
                      <a:pt x="217" y="113"/>
                    </a:cubicBezTo>
                    <a:cubicBezTo>
                      <a:pt x="217" y="80"/>
                      <a:pt x="150" y="13"/>
                      <a:pt x="117" y="13"/>
                    </a:cubicBezTo>
                    <a:cubicBezTo>
                      <a:pt x="100" y="5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028750" y="3712275"/>
                <a:ext cx="502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7" extrusionOk="0">
                    <a:moveTo>
                      <a:pt x="134" y="0"/>
                    </a:moveTo>
                    <a:cubicBezTo>
                      <a:pt x="34" y="0"/>
                      <a:pt x="0" y="34"/>
                      <a:pt x="34" y="67"/>
                    </a:cubicBezTo>
                    <a:cubicBezTo>
                      <a:pt x="34" y="134"/>
                      <a:pt x="100" y="167"/>
                      <a:pt x="134" y="167"/>
                    </a:cubicBezTo>
                    <a:cubicBezTo>
                      <a:pt x="167" y="167"/>
                      <a:pt x="200" y="100"/>
                      <a:pt x="200" y="67"/>
                    </a:cubicBezTo>
                    <a:cubicBezTo>
                      <a:pt x="200" y="34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037075" y="368475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00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34"/>
                      <a:pt x="168" y="100"/>
                    </a:cubicBezTo>
                    <a:cubicBezTo>
                      <a:pt x="168" y="67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39575" y="3784825"/>
                <a:ext cx="92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368" h="401" extrusionOk="0">
                    <a:moveTo>
                      <a:pt x="168" y="0"/>
                    </a:moveTo>
                    <a:cubicBezTo>
                      <a:pt x="68" y="67"/>
                      <a:pt x="1" y="134"/>
                      <a:pt x="1" y="234"/>
                    </a:cubicBezTo>
                    <a:cubicBezTo>
                      <a:pt x="1" y="300"/>
                      <a:pt x="101" y="401"/>
                      <a:pt x="201" y="401"/>
                    </a:cubicBezTo>
                    <a:cubicBezTo>
                      <a:pt x="268" y="401"/>
                      <a:pt x="368" y="267"/>
                      <a:pt x="368" y="167"/>
                    </a:cubicBezTo>
                    <a:cubicBezTo>
                      <a:pt x="368" y="100"/>
                      <a:pt x="23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9575" y="3878225"/>
                <a:ext cx="133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4" extrusionOk="0">
                    <a:moveTo>
                      <a:pt x="234" y="0"/>
                    </a:moveTo>
                    <a:cubicBezTo>
                      <a:pt x="67" y="0"/>
                      <a:pt x="0" y="167"/>
                      <a:pt x="0" y="267"/>
                    </a:cubicBezTo>
                    <a:cubicBezTo>
                      <a:pt x="0" y="434"/>
                      <a:pt x="167" y="534"/>
                      <a:pt x="267" y="534"/>
                    </a:cubicBezTo>
                    <a:cubicBezTo>
                      <a:pt x="467" y="534"/>
                      <a:pt x="534" y="367"/>
                      <a:pt x="534" y="234"/>
                    </a:cubicBezTo>
                    <a:cubicBezTo>
                      <a:pt x="534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00400" y="3826525"/>
                <a:ext cx="158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601" extrusionOk="0">
                    <a:moveTo>
                      <a:pt x="300" y="0"/>
                    </a:moveTo>
                    <a:cubicBezTo>
                      <a:pt x="134" y="0"/>
                      <a:pt x="0" y="167"/>
                      <a:pt x="67" y="334"/>
                    </a:cubicBezTo>
                    <a:cubicBezTo>
                      <a:pt x="67" y="500"/>
                      <a:pt x="234" y="601"/>
                      <a:pt x="400" y="601"/>
                    </a:cubicBezTo>
                    <a:cubicBezTo>
                      <a:pt x="567" y="601"/>
                      <a:pt x="634" y="434"/>
                      <a:pt x="634" y="267"/>
                    </a:cubicBezTo>
                    <a:cubicBezTo>
                      <a:pt x="634" y="100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032925" y="3848500"/>
                <a:ext cx="108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398" extrusionOk="0">
                    <a:moveTo>
                      <a:pt x="232" y="0"/>
                    </a:moveTo>
                    <a:cubicBezTo>
                      <a:pt x="211" y="0"/>
                      <a:pt x="189" y="7"/>
                      <a:pt x="167" y="22"/>
                    </a:cubicBezTo>
                    <a:cubicBezTo>
                      <a:pt x="100" y="22"/>
                      <a:pt x="0" y="88"/>
                      <a:pt x="0" y="222"/>
                    </a:cubicBezTo>
                    <a:cubicBezTo>
                      <a:pt x="0" y="332"/>
                      <a:pt x="92" y="397"/>
                      <a:pt x="161" y="397"/>
                    </a:cubicBezTo>
                    <a:cubicBezTo>
                      <a:pt x="175" y="397"/>
                      <a:pt x="189" y="394"/>
                      <a:pt x="200" y="389"/>
                    </a:cubicBezTo>
                    <a:cubicBezTo>
                      <a:pt x="334" y="389"/>
                      <a:pt x="434" y="255"/>
                      <a:pt x="367" y="189"/>
                    </a:cubicBezTo>
                    <a:cubicBezTo>
                      <a:pt x="367" y="84"/>
                      <a:pt x="306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016225" y="385820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1" y="67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01"/>
                      <a:pt x="168" y="67"/>
                    </a:cubicBezTo>
                    <a:cubicBezTo>
                      <a:pt x="168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048750" y="38840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68" y="1"/>
                    </a:moveTo>
                    <a:cubicBezTo>
                      <a:pt x="34" y="1"/>
                      <a:pt x="1" y="101"/>
                      <a:pt x="1" y="134"/>
                    </a:cubicBezTo>
                    <a:cubicBezTo>
                      <a:pt x="1" y="168"/>
                      <a:pt x="34" y="201"/>
                      <a:pt x="134" y="201"/>
                    </a:cubicBezTo>
                    <a:cubicBezTo>
                      <a:pt x="201" y="201"/>
                      <a:pt x="201" y="168"/>
                      <a:pt x="201" y="101"/>
                    </a:cubicBezTo>
                    <a:cubicBezTo>
                      <a:pt x="201" y="34"/>
                      <a:pt x="168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2045425" y="393492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0" y="234"/>
                      <a:pt x="67" y="267"/>
                      <a:pt x="134" y="267"/>
                    </a:cubicBezTo>
                    <a:cubicBezTo>
                      <a:pt x="201" y="267"/>
                      <a:pt x="267" y="167"/>
                      <a:pt x="267" y="134"/>
                    </a:cubicBezTo>
                    <a:cubicBezTo>
                      <a:pt x="267" y="67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92050" y="38807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01"/>
                      <a:pt x="134" y="467"/>
                      <a:pt x="267" y="467"/>
                    </a:cubicBezTo>
                    <a:cubicBezTo>
                      <a:pt x="401" y="467"/>
                      <a:pt x="468" y="334"/>
                      <a:pt x="468" y="234"/>
                    </a:cubicBezTo>
                    <a:cubicBezTo>
                      <a:pt x="468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970375" y="3839700"/>
                <a:ext cx="1252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49" extrusionOk="0">
                    <a:moveTo>
                      <a:pt x="254" y="0"/>
                    </a:moveTo>
                    <a:cubicBezTo>
                      <a:pt x="236" y="0"/>
                      <a:pt x="218" y="2"/>
                      <a:pt x="200" y="7"/>
                    </a:cubicBezTo>
                    <a:cubicBezTo>
                      <a:pt x="100" y="40"/>
                      <a:pt x="0" y="140"/>
                      <a:pt x="34" y="274"/>
                    </a:cubicBezTo>
                    <a:cubicBezTo>
                      <a:pt x="34" y="384"/>
                      <a:pt x="125" y="449"/>
                      <a:pt x="232" y="449"/>
                    </a:cubicBezTo>
                    <a:cubicBezTo>
                      <a:pt x="255" y="449"/>
                      <a:pt x="278" y="446"/>
                      <a:pt x="300" y="440"/>
                    </a:cubicBezTo>
                    <a:cubicBezTo>
                      <a:pt x="434" y="440"/>
                      <a:pt x="501" y="307"/>
                      <a:pt x="467" y="174"/>
                    </a:cubicBezTo>
                    <a:cubicBezTo>
                      <a:pt x="467" y="87"/>
                      <a:pt x="367" y="0"/>
                      <a:pt x="2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14575" y="4018325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0"/>
                    </a:moveTo>
                    <a:cubicBezTo>
                      <a:pt x="100" y="67"/>
                      <a:pt x="0" y="167"/>
                      <a:pt x="34" y="300"/>
                    </a:cubicBezTo>
                    <a:cubicBezTo>
                      <a:pt x="34" y="434"/>
                      <a:pt x="200" y="567"/>
                      <a:pt x="334" y="567"/>
                    </a:cubicBezTo>
                    <a:cubicBezTo>
                      <a:pt x="434" y="567"/>
                      <a:pt x="567" y="401"/>
                      <a:pt x="567" y="267"/>
                    </a:cubicBezTo>
                    <a:cubicBezTo>
                      <a:pt x="5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78700" y="39682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401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34"/>
                    </a:cubicBezTo>
                    <a:cubicBezTo>
                      <a:pt x="468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025400" y="3990800"/>
                <a:ext cx="755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68" extrusionOk="0">
                    <a:moveTo>
                      <a:pt x="134" y="0"/>
                    </a:moveTo>
                    <a:cubicBezTo>
                      <a:pt x="68" y="34"/>
                      <a:pt x="1" y="67"/>
                      <a:pt x="1" y="167"/>
                    </a:cubicBezTo>
                    <a:cubicBezTo>
                      <a:pt x="1" y="234"/>
                      <a:pt x="101" y="267"/>
                      <a:pt x="168" y="267"/>
                    </a:cubicBezTo>
                    <a:cubicBezTo>
                      <a:pt x="268" y="267"/>
                      <a:pt x="301" y="201"/>
                      <a:pt x="301" y="101"/>
                    </a:cubicBezTo>
                    <a:cubicBezTo>
                      <a:pt x="301" y="34"/>
                      <a:pt x="234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052925" y="40174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34" y="1"/>
                      <a:pt x="1" y="101"/>
                      <a:pt x="1" y="168"/>
                    </a:cubicBezTo>
                    <a:cubicBezTo>
                      <a:pt x="1" y="268"/>
                      <a:pt x="67" y="301"/>
                      <a:pt x="167" y="301"/>
                    </a:cubicBezTo>
                    <a:cubicBezTo>
                      <a:pt x="234" y="301"/>
                      <a:pt x="301" y="201"/>
                      <a:pt x="301" y="134"/>
                    </a:cubicBezTo>
                    <a:cubicBezTo>
                      <a:pt x="301" y="34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046250" y="4059875"/>
                <a:ext cx="1505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25" extrusionOk="0">
                    <a:moveTo>
                      <a:pt x="319" y="1"/>
                    </a:moveTo>
                    <a:cubicBezTo>
                      <a:pt x="302" y="1"/>
                      <a:pt x="285" y="3"/>
                      <a:pt x="268" y="6"/>
                    </a:cubicBezTo>
                    <a:cubicBezTo>
                      <a:pt x="134" y="73"/>
                      <a:pt x="1" y="173"/>
                      <a:pt x="67" y="306"/>
                    </a:cubicBezTo>
                    <a:cubicBezTo>
                      <a:pt x="67" y="415"/>
                      <a:pt x="134" y="524"/>
                      <a:pt x="249" y="524"/>
                    </a:cubicBezTo>
                    <a:cubicBezTo>
                      <a:pt x="275" y="524"/>
                      <a:pt x="304" y="519"/>
                      <a:pt x="334" y="506"/>
                    </a:cubicBezTo>
                    <a:cubicBezTo>
                      <a:pt x="468" y="506"/>
                      <a:pt x="601" y="406"/>
                      <a:pt x="568" y="240"/>
                    </a:cubicBezTo>
                    <a:cubicBezTo>
                      <a:pt x="568" y="120"/>
                      <a:pt x="461" y="1"/>
                      <a:pt x="3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037925" y="4089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67" y="1"/>
                      <a:pt x="0" y="101"/>
                      <a:pt x="67" y="134"/>
                    </a:cubicBezTo>
                    <a:cubicBezTo>
                      <a:pt x="67" y="167"/>
                      <a:pt x="100" y="234"/>
                      <a:pt x="167" y="234"/>
                    </a:cubicBezTo>
                    <a:cubicBezTo>
                      <a:pt x="234" y="234"/>
                      <a:pt x="267" y="167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086275" y="3821500"/>
                <a:ext cx="10050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68" extrusionOk="0">
                    <a:moveTo>
                      <a:pt x="201" y="1"/>
                    </a:moveTo>
                    <a:cubicBezTo>
                      <a:pt x="68" y="34"/>
                      <a:pt x="1" y="134"/>
                      <a:pt x="34" y="201"/>
                    </a:cubicBezTo>
                    <a:cubicBezTo>
                      <a:pt x="34" y="301"/>
                      <a:pt x="168" y="368"/>
                      <a:pt x="234" y="368"/>
                    </a:cubicBezTo>
                    <a:cubicBezTo>
                      <a:pt x="334" y="368"/>
                      <a:pt x="401" y="268"/>
                      <a:pt x="401" y="168"/>
                    </a:cubicBezTo>
                    <a:cubicBezTo>
                      <a:pt x="401" y="101"/>
                      <a:pt x="301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077950" y="3762925"/>
                <a:ext cx="835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18" extrusionOk="0">
                    <a:moveTo>
                      <a:pt x="172" y="0"/>
                    </a:moveTo>
                    <a:cubicBezTo>
                      <a:pt x="158" y="0"/>
                      <a:pt x="146" y="3"/>
                      <a:pt x="134" y="9"/>
                    </a:cubicBezTo>
                    <a:cubicBezTo>
                      <a:pt x="34" y="9"/>
                      <a:pt x="0" y="109"/>
                      <a:pt x="0" y="176"/>
                    </a:cubicBezTo>
                    <a:cubicBezTo>
                      <a:pt x="0" y="258"/>
                      <a:pt x="45" y="318"/>
                      <a:pt x="117" y="318"/>
                    </a:cubicBezTo>
                    <a:cubicBezTo>
                      <a:pt x="133" y="318"/>
                      <a:pt x="149" y="315"/>
                      <a:pt x="167" y="309"/>
                    </a:cubicBezTo>
                    <a:cubicBezTo>
                      <a:pt x="234" y="309"/>
                      <a:pt x="334" y="209"/>
                      <a:pt x="301" y="142"/>
                    </a:cubicBezTo>
                    <a:cubicBezTo>
                      <a:pt x="301" y="60"/>
                      <a:pt x="23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096300" y="3793025"/>
                <a:ext cx="10850" cy="1032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13" extrusionOk="0">
                    <a:moveTo>
                      <a:pt x="198" y="1"/>
                    </a:moveTo>
                    <a:cubicBezTo>
                      <a:pt x="188" y="1"/>
                      <a:pt x="178" y="2"/>
                      <a:pt x="167" y="6"/>
                    </a:cubicBezTo>
                    <a:cubicBezTo>
                      <a:pt x="100" y="6"/>
                      <a:pt x="0" y="106"/>
                      <a:pt x="0" y="239"/>
                    </a:cubicBezTo>
                    <a:cubicBezTo>
                      <a:pt x="0" y="326"/>
                      <a:pt x="100" y="413"/>
                      <a:pt x="192" y="413"/>
                    </a:cubicBezTo>
                    <a:cubicBezTo>
                      <a:pt x="206" y="413"/>
                      <a:pt x="220" y="411"/>
                      <a:pt x="234" y="406"/>
                    </a:cubicBezTo>
                    <a:cubicBezTo>
                      <a:pt x="334" y="406"/>
                      <a:pt x="434" y="273"/>
                      <a:pt x="400" y="173"/>
                    </a:cubicBezTo>
                    <a:cubicBezTo>
                      <a:pt x="341" y="113"/>
                      <a:pt x="281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089625" y="3728100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8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0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095450" y="3707275"/>
                <a:ext cx="42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7" extrusionOk="0">
                    <a:moveTo>
                      <a:pt x="101" y="0"/>
                    </a:moveTo>
                    <a:cubicBezTo>
                      <a:pt x="34" y="0"/>
                      <a:pt x="1" y="33"/>
                      <a:pt x="1" y="67"/>
                    </a:cubicBezTo>
                    <a:cubicBezTo>
                      <a:pt x="1" y="100"/>
                      <a:pt x="34" y="167"/>
                      <a:pt x="101" y="167"/>
                    </a:cubicBezTo>
                    <a:cubicBezTo>
                      <a:pt x="134" y="167"/>
                      <a:pt x="168" y="100"/>
                      <a:pt x="168" y="67"/>
                    </a:cubicBezTo>
                    <a:cubicBezTo>
                      <a:pt x="168" y="33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127150" y="37322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7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1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081275" y="3622200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01" y="1"/>
                    </a:moveTo>
                    <a:cubicBezTo>
                      <a:pt x="34" y="1"/>
                      <a:pt x="1" y="101"/>
                      <a:pt x="1" y="167"/>
                    </a:cubicBezTo>
                    <a:cubicBezTo>
                      <a:pt x="1" y="267"/>
                      <a:pt x="67" y="301"/>
                      <a:pt x="168" y="301"/>
                    </a:cubicBezTo>
                    <a:cubicBezTo>
                      <a:pt x="234" y="301"/>
                      <a:pt x="268" y="234"/>
                      <a:pt x="268" y="134"/>
                    </a:cubicBezTo>
                    <a:cubicBezTo>
                      <a:pt x="268" y="67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081275" y="3592175"/>
                <a:ext cx="5025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34" y="101"/>
                    </a:cubicBezTo>
                    <a:cubicBezTo>
                      <a:pt x="34" y="134"/>
                      <a:pt x="67" y="167"/>
                      <a:pt x="101" y="167"/>
                    </a:cubicBezTo>
                    <a:cubicBezTo>
                      <a:pt x="134" y="167"/>
                      <a:pt x="201" y="134"/>
                      <a:pt x="201" y="101"/>
                    </a:cubicBezTo>
                    <a:cubicBezTo>
                      <a:pt x="201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090600" y="3587800"/>
                <a:ext cx="48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76" extrusionOk="0">
                    <a:moveTo>
                      <a:pt x="80" y="0"/>
                    </a:moveTo>
                    <a:cubicBezTo>
                      <a:pt x="18" y="0"/>
                      <a:pt x="1" y="55"/>
                      <a:pt x="28" y="109"/>
                    </a:cubicBezTo>
                    <a:cubicBezTo>
                      <a:pt x="28" y="142"/>
                      <a:pt x="61" y="176"/>
                      <a:pt x="128" y="176"/>
                    </a:cubicBezTo>
                    <a:cubicBezTo>
                      <a:pt x="161" y="176"/>
                      <a:pt x="195" y="142"/>
                      <a:pt x="195" y="109"/>
                    </a:cubicBezTo>
                    <a:cubicBezTo>
                      <a:pt x="195" y="42"/>
                      <a:pt x="161" y="9"/>
                      <a:pt x="128" y="9"/>
                    </a:cubicBezTo>
                    <a:cubicBezTo>
                      <a:pt x="110" y="3"/>
                      <a:pt x="94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2103800" y="3954950"/>
                <a:ext cx="16700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8" extrusionOk="0">
                    <a:moveTo>
                      <a:pt x="301" y="0"/>
                    </a:moveTo>
                    <a:cubicBezTo>
                      <a:pt x="134" y="33"/>
                      <a:pt x="0" y="200"/>
                      <a:pt x="0" y="367"/>
                    </a:cubicBezTo>
                    <a:cubicBezTo>
                      <a:pt x="34" y="534"/>
                      <a:pt x="167" y="667"/>
                      <a:pt x="367" y="667"/>
                    </a:cubicBezTo>
                    <a:cubicBezTo>
                      <a:pt x="534" y="634"/>
                      <a:pt x="668" y="500"/>
                      <a:pt x="668" y="300"/>
                    </a:cubicBezTo>
                    <a:cubicBezTo>
                      <a:pt x="634" y="134"/>
                      <a:pt x="501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2095450" y="3913250"/>
                <a:ext cx="10875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8" extrusionOk="0">
                    <a:moveTo>
                      <a:pt x="201" y="0"/>
                    </a:moveTo>
                    <a:cubicBezTo>
                      <a:pt x="101" y="0"/>
                      <a:pt x="1" y="134"/>
                      <a:pt x="34" y="200"/>
                    </a:cubicBezTo>
                    <a:cubicBezTo>
                      <a:pt x="34" y="300"/>
                      <a:pt x="134" y="367"/>
                      <a:pt x="268" y="367"/>
                    </a:cubicBezTo>
                    <a:cubicBezTo>
                      <a:pt x="334" y="367"/>
                      <a:pt x="434" y="300"/>
                      <a:pt x="434" y="167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120475" y="3908850"/>
                <a:ext cx="10875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98" extrusionOk="0">
                    <a:moveTo>
                      <a:pt x="218" y="1"/>
                    </a:moveTo>
                    <a:cubicBezTo>
                      <a:pt x="202" y="1"/>
                      <a:pt x="184" y="4"/>
                      <a:pt x="167" y="9"/>
                    </a:cubicBezTo>
                    <a:cubicBezTo>
                      <a:pt x="34" y="9"/>
                      <a:pt x="1" y="110"/>
                      <a:pt x="1" y="210"/>
                    </a:cubicBezTo>
                    <a:cubicBezTo>
                      <a:pt x="1" y="314"/>
                      <a:pt x="82" y="398"/>
                      <a:pt x="149" y="398"/>
                    </a:cubicBezTo>
                    <a:cubicBezTo>
                      <a:pt x="168" y="398"/>
                      <a:pt x="186" y="391"/>
                      <a:pt x="201" y="376"/>
                    </a:cubicBezTo>
                    <a:cubicBezTo>
                      <a:pt x="334" y="376"/>
                      <a:pt x="434" y="243"/>
                      <a:pt x="367" y="176"/>
                    </a:cubicBezTo>
                    <a:cubicBezTo>
                      <a:pt x="367" y="66"/>
                      <a:pt x="299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128825" y="3959100"/>
                <a:ext cx="66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02" extrusionOk="0">
                    <a:moveTo>
                      <a:pt x="134" y="1"/>
                    </a:moveTo>
                    <a:cubicBezTo>
                      <a:pt x="33" y="1"/>
                      <a:pt x="0" y="101"/>
                      <a:pt x="33" y="134"/>
                    </a:cubicBezTo>
                    <a:cubicBezTo>
                      <a:pt x="33" y="168"/>
                      <a:pt x="100" y="201"/>
                      <a:pt x="167" y="201"/>
                    </a:cubicBezTo>
                    <a:cubicBezTo>
                      <a:pt x="200" y="201"/>
                      <a:pt x="267" y="168"/>
                      <a:pt x="267" y="101"/>
                    </a:cubicBezTo>
                    <a:cubicBezTo>
                      <a:pt x="267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122975" y="4025000"/>
                <a:ext cx="5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4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34"/>
                    </a:cubicBezTo>
                    <a:cubicBezTo>
                      <a:pt x="1" y="200"/>
                      <a:pt x="67" y="234"/>
                      <a:pt x="101" y="234"/>
                    </a:cubicBezTo>
                    <a:cubicBezTo>
                      <a:pt x="201" y="234"/>
                      <a:pt x="234" y="167"/>
                      <a:pt x="234" y="134"/>
                    </a:cubicBezTo>
                    <a:cubicBezTo>
                      <a:pt x="234" y="33"/>
                      <a:pt x="16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" name="Google Shape;152;p2"/>
            <p:cNvGrpSpPr/>
            <p:nvPr/>
          </p:nvGrpSpPr>
          <p:grpSpPr>
            <a:xfrm>
              <a:off x="1134925" y="4085100"/>
              <a:ext cx="1167525" cy="1167525"/>
              <a:chOff x="2244925" y="3993300"/>
              <a:chExt cx="1167525" cy="1167525"/>
            </a:xfrm>
          </p:grpSpPr>
          <p:sp>
            <p:nvSpPr>
              <p:cNvPr id="153" name="Google Shape;153;p2"/>
              <p:cNvSpPr/>
              <p:nvPr/>
            </p:nvSpPr>
            <p:spPr>
              <a:xfrm>
                <a:off x="2244925" y="4079200"/>
                <a:ext cx="1054125" cy="740550"/>
              </a:xfrm>
              <a:custGeom>
                <a:avLst/>
                <a:gdLst/>
                <a:ahLst/>
                <a:cxnLst/>
                <a:rect l="l" t="t" r="r" b="b"/>
                <a:pathLst>
                  <a:path w="42165" h="29622" extrusionOk="0">
                    <a:moveTo>
                      <a:pt x="23117" y="12876"/>
                    </a:moveTo>
                    <a:lnTo>
                      <a:pt x="23117" y="12876"/>
                    </a:lnTo>
                    <a:cubicBezTo>
                      <a:pt x="23384" y="13310"/>
                      <a:pt x="23718" y="13643"/>
                      <a:pt x="24018" y="13977"/>
                    </a:cubicBezTo>
                    <a:cubicBezTo>
                      <a:pt x="24385" y="14311"/>
                      <a:pt x="24785" y="14644"/>
                      <a:pt x="25019" y="14844"/>
                    </a:cubicBezTo>
                    <a:cubicBezTo>
                      <a:pt x="24619" y="15078"/>
                      <a:pt x="24152" y="15345"/>
                      <a:pt x="23718" y="15545"/>
                    </a:cubicBezTo>
                    <a:cubicBezTo>
                      <a:pt x="23484" y="14744"/>
                      <a:pt x="23284" y="14010"/>
                      <a:pt x="23151" y="13243"/>
                    </a:cubicBezTo>
                    <a:cubicBezTo>
                      <a:pt x="23151" y="13143"/>
                      <a:pt x="23117" y="13010"/>
                      <a:pt x="23117" y="12876"/>
                    </a:cubicBezTo>
                    <a:close/>
                    <a:moveTo>
                      <a:pt x="34993" y="0"/>
                    </a:moveTo>
                    <a:cubicBezTo>
                      <a:pt x="33992" y="0"/>
                      <a:pt x="32891" y="167"/>
                      <a:pt x="31824" y="501"/>
                    </a:cubicBezTo>
                    <a:cubicBezTo>
                      <a:pt x="30556" y="868"/>
                      <a:pt x="29355" y="1468"/>
                      <a:pt x="28221" y="2202"/>
                    </a:cubicBezTo>
                    <a:cubicBezTo>
                      <a:pt x="27521" y="2669"/>
                      <a:pt x="26853" y="3203"/>
                      <a:pt x="26220" y="3736"/>
                    </a:cubicBezTo>
                    <a:cubicBezTo>
                      <a:pt x="26053" y="3670"/>
                      <a:pt x="25886" y="3636"/>
                      <a:pt x="25719" y="3536"/>
                    </a:cubicBezTo>
                    <a:cubicBezTo>
                      <a:pt x="25219" y="3369"/>
                      <a:pt x="24685" y="3203"/>
                      <a:pt x="24152" y="3136"/>
                    </a:cubicBezTo>
                    <a:cubicBezTo>
                      <a:pt x="23484" y="3002"/>
                      <a:pt x="22784" y="2902"/>
                      <a:pt x="22017" y="2902"/>
                    </a:cubicBezTo>
                    <a:cubicBezTo>
                      <a:pt x="21616" y="2902"/>
                      <a:pt x="21216" y="2902"/>
                      <a:pt x="20816" y="2969"/>
                    </a:cubicBezTo>
                    <a:cubicBezTo>
                      <a:pt x="18614" y="3169"/>
                      <a:pt x="16346" y="3970"/>
                      <a:pt x="14378" y="5204"/>
                    </a:cubicBezTo>
                    <a:cubicBezTo>
                      <a:pt x="12376" y="6505"/>
                      <a:pt x="10809" y="8173"/>
                      <a:pt x="9808" y="10074"/>
                    </a:cubicBezTo>
                    <a:cubicBezTo>
                      <a:pt x="9541" y="10575"/>
                      <a:pt x="9341" y="11075"/>
                      <a:pt x="9141" y="11642"/>
                    </a:cubicBezTo>
                    <a:cubicBezTo>
                      <a:pt x="7373" y="12009"/>
                      <a:pt x="5705" y="12676"/>
                      <a:pt x="4371" y="13643"/>
                    </a:cubicBezTo>
                    <a:cubicBezTo>
                      <a:pt x="3470" y="14244"/>
                      <a:pt x="2670" y="15011"/>
                      <a:pt x="2002" y="15878"/>
                    </a:cubicBezTo>
                    <a:cubicBezTo>
                      <a:pt x="1335" y="16746"/>
                      <a:pt x="835" y="17746"/>
                      <a:pt x="468" y="18847"/>
                    </a:cubicBezTo>
                    <a:cubicBezTo>
                      <a:pt x="168" y="19815"/>
                      <a:pt x="1" y="20849"/>
                      <a:pt x="101" y="21916"/>
                    </a:cubicBezTo>
                    <a:cubicBezTo>
                      <a:pt x="168" y="22950"/>
                      <a:pt x="435" y="24018"/>
                      <a:pt x="835" y="25052"/>
                    </a:cubicBezTo>
                    <a:cubicBezTo>
                      <a:pt x="1269" y="26019"/>
                      <a:pt x="1836" y="26886"/>
                      <a:pt x="2536" y="27620"/>
                    </a:cubicBezTo>
                    <a:cubicBezTo>
                      <a:pt x="2870" y="28020"/>
                      <a:pt x="3303" y="28354"/>
                      <a:pt x="3770" y="28621"/>
                    </a:cubicBezTo>
                    <a:cubicBezTo>
                      <a:pt x="4171" y="28921"/>
                      <a:pt x="4638" y="29121"/>
                      <a:pt x="5171" y="29388"/>
                    </a:cubicBezTo>
                    <a:cubicBezTo>
                      <a:pt x="5438" y="29455"/>
                      <a:pt x="5672" y="29555"/>
                      <a:pt x="5972" y="29622"/>
                    </a:cubicBezTo>
                    <a:lnTo>
                      <a:pt x="6105" y="29622"/>
                    </a:lnTo>
                    <a:cubicBezTo>
                      <a:pt x="6305" y="29622"/>
                      <a:pt x="6439" y="29521"/>
                      <a:pt x="6506" y="29355"/>
                    </a:cubicBezTo>
                    <a:cubicBezTo>
                      <a:pt x="6539" y="29188"/>
                      <a:pt x="6472" y="28988"/>
                      <a:pt x="6305" y="28888"/>
                    </a:cubicBezTo>
                    <a:lnTo>
                      <a:pt x="6305" y="28888"/>
                    </a:lnTo>
                    <a:cubicBezTo>
                      <a:pt x="6672" y="28954"/>
                      <a:pt x="7039" y="29054"/>
                      <a:pt x="7473" y="29155"/>
                    </a:cubicBezTo>
                    <a:cubicBezTo>
                      <a:pt x="8707" y="29388"/>
                      <a:pt x="9841" y="29521"/>
                      <a:pt x="10875" y="29521"/>
                    </a:cubicBezTo>
                    <a:lnTo>
                      <a:pt x="10975" y="29521"/>
                    </a:lnTo>
                    <a:cubicBezTo>
                      <a:pt x="12143" y="29521"/>
                      <a:pt x="13277" y="29288"/>
                      <a:pt x="14311" y="28954"/>
                    </a:cubicBezTo>
                    <a:cubicBezTo>
                      <a:pt x="14845" y="28754"/>
                      <a:pt x="15445" y="28521"/>
                      <a:pt x="15979" y="28221"/>
                    </a:cubicBezTo>
                    <a:cubicBezTo>
                      <a:pt x="16479" y="27920"/>
                      <a:pt x="16980" y="27553"/>
                      <a:pt x="17547" y="27086"/>
                    </a:cubicBezTo>
                    <a:cubicBezTo>
                      <a:pt x="18481" y="26353"/>
                      <a:pt x="19281" y="25385"/>
                      <a:pt x="19949" y="24384"/>
                    </a:cubicBezTo>
                    <a:cubicBezTo>
                      <a:pt x="20482" y="23551"/>
                      <a:pt x="20883" y="22583"/>
                      <a:pt x="21149" y="21616"/>
                    </a:cubicBezTo>
                    <a:cubicBezTo>
                      <a:pt x="21283" y="21216"/>
                      <a:pt x="21350" y="20715"/>
                      <a:pt x="21383" y="20115"/>
                    </a:cubicBezTo>
                    <a:cubicBezTo>
                      <a:pt x="21450" y="19714"/>
                      <a:pt x="21450" y="19247"/>
                      <a:pt x="21450" y="18780"/>
                    </a:cubicBezTo>
                    <a:cubicBezTo>
                      <a:pt x="21383" y="18347"/>
                      <a:pt x="21350" y="17846"/>
                      <a:pt x="21216" y="17379"/>
                    </a:cubicBezTo>
                    <a:cubicBezTo>
                      <a:pt x="21650" y="17346"/>
                      <a:pt x="22050" y="17279"/>
                      <a:pt x="22450" y="17213"/>
                    </a:cubicBezTo>
                    <a:cubicBezTo>
                      <a:pt x="22784" y="17113"/>
                      <a:pt x="23151" y="17046"/>
                      <a:pt x="23484" y="16912"/>
                    </a:cubicBezTo>
                    <a:cubicBezTo>
                      <a:pt x="23818" y="17546"/>
                      <a:pt x="24185" y="18180"/>
                      <a:pt x="24685" y="18847"/>
                    </a:cubicBezTo>
                    <a:cubicBezTo>
                      <a:pt x="24785" y="18914"/>
                      <a:pt x="24819" y="19014"/>
                      <a:pt x="24952" y="19047"/>
                    </a:cubicBezTo>
                    <a:lnTo>
                      <a:pt x="25052" y="19047"/>
                    </a:lnTo>
                    <a:cubicBezTo>
                      <a:pt x="25152" y="19047"/>
                      <a:pt x="25219" y="19047"/>
                      <a:pt x="25286" y="19014"/>
                    </a:cubicBezTo>
                    <a:cubicBezTo>
                      <a:pt x="25352" y="18947"/>
                      <a:pt x="25452" y="18847"/>
                      <a:pt x="25486" y="18714"/>
                    </a:cubicBezTo>
                    <a:cubicBezTo>
                      <a:pt x="25519" y="18647"/>
                      <a:pt x="25486" y="18514"/>
                      <a:pt x="25452" y="18414"/>
                    </a:cubicBezTo>
                    <a:cubicBezTo>
                      <a:pt x="25019" y="17846"/>
                      <a:pt x="24619" y="17213"/>
                      <a:pt x="24318" y="16646"/>
                    </a:cubicBezTo>
                    <a:cubicBezTo>
                      <a:pt x="24952" y="16345"/>
                      <a:pt x="25553" y="16012"/>
                      <a:pt x="26153" y="15578"/>
                    </a:cubicBezTo>
                    <a:cubicBezTo>
                      <a:pt x="26520" y="15845"/>
                      <a:pt x="26954" y="16045"/>
                      <a:pt x="27387" y="16245"/>
                    </a:cubicBezTo>
                    <a:cubicBezTo>
                      <a:pt x="28988" y="16979"/>
                      <a:pt x="30723" y="17379"/>
                      <a:pt x="32491" y="17413"/>
                    </a:cubicBezTo>
                    <a:lnTo>
                      <a:pt x="32824" y="17413"/>
                    </a:lnTo>
                    <a:cubicBezTo>
                      <a:pt x="33525" y="17413"/>
                      <a:pt x="34225" y="17346"/>
                      <a:pt x="34993" y="17213"/>
                    </a:cubicBezTo>
                    <a:cubicBezTo>
                      <a:pt x="35726" y="17079"/>
                      <a:pt x="36494" y="16846"/>
                      <a:pt x="37294" y="16479"/>
                    </a:cubicBezTo>
                    <a:cubicBezTo>
                      <a:pt x="37995" y="16145"/>
                      <a:pt x="38629" y="15712"/>
                      <a:pt x="39229" y="15211"/>
                    </a:cubicBezTo>
                    <a:cubicBezTo>
                      <a:pt x="39829" y="14711"/>
                      <a:pt x="40363" y="14144"/>
                      <a:pt x="40797" y="13410"/>
                    </a:cubicBezTo>
                    <a:cubicBezTo>
                      <a:pt x="41197" y="12743"/>
                      <a:pt x="41531" y="11976"/>
                      <a:pt x="41797" y="11075"/>
                    </a:cubicBezTo>
                    <a:cubicBezTo>
                      <a:pt x="42031" y="10208"/>
                      <a:pt x="42164" y="9240"/>
                      <a:pt x="42164" y="8206"/>
                    </a:cubicBezTo>
                    <a:cubicBezTo>
                      <a:pt x="42164" y="6472"/>
                      <a:pt x="41864" y="4904"/>
                      <a:pt x="41230" y="3636"/>
                    </a:cubicBezTo>
                    <a:cubicBezTo>
                      <a:pt x="40697" y="2535"/>
                      <a:pt x="39896" y="1635"/>
                      <a:pt x="38862" y="1001"/>
                    </a:cubicBezTo>
                    <a:cubicBezTo>
                      <a:pt x="37961" y="434"/>
                      <a:pt x="36827" y="100"/>
                      <a:pt x="35526" y="34"/>
                    </a:cubicBezTo>
                    <a:cubicBezTo>
                      <a:pt x="35293" y="0"/>
                      <a:pt x="35159" y="0"/>
                      <a:pt x="349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53550" y="4150925"/>
                <a:ext cx="24937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16145" extrusionOk="0">
                    <a:moveTo>
                      <a:pt x="5672" y="0"/>
                    </a:moveTo>
                    <a:cubicBezTo>
                      <a:pt x="5271" y="33"/>
                      <a:pt x="4838" y="33"/>
                      <a:pt x="4437" y="100"/>
                    </a:cubicBezTo>
                    <a:cubicBezTo>
                      <a:pt x="2936" y="267"/>
                      <a:pt x="1435" y="634"/>
                      <a:pt x="1" y="1268"/>
                    </a:cubicBezTo>
                    <a:cubicBezTo>
                      <a:pt x="201" y="1201"/>
                      <a:pt x="468" y="1168"/>
                      <a:pt x="668" y="1134"/>
                    </a:cubicBezTo>
                    <a:cubicBezTo>
                      <a:pt x="1102" y="1034"/>
                      <a:pt x="1469" y="1001"/>
                      <a:pt x="1869" y="967"/>
                    </a:cubicBezTo>
                    <a:cubicBezTo>
                      <a:pt x="2136" y="934"/>
                      <a:pt x="2436" y="934"/>
                      <a:pt x="2670" y="934"/>
                    </a:cubicBezTo>
                    <a:lnTo>
                      <a:pt x="3036" y="934"/>
                    </a:lnTo>
                    <a:cubicBezTo>
                      <a:pt x="3437" y="967"/>
                      <a:pt x="3804" y="1001"/>
                      <a:pt x="4171" y="1101"/>
                    </a:cubicBezTo>
                    <a:cubicBezTo>
                      <a:pt x="4538" y="1168"/>
                      <a:pt x="4871" y="1334"/>
                      <a:pt x="5205" y="1501"/>
                    </a:cubicBezTo>
                    <a:cubicBezTo>
                      <a:pt x="5538" y="1701"/>
                      <a:pt x="5872" y="1968"/>
                      <a:pt x="6139" y="2202"/>
                    </a:cubicBezTo>
                    <a:cubicBezTo>
                      <a:pt x="6472" y="2535"/>
                      <a:pt x="6706" y="2935"/>
                      <a:pt x="6939" y="3336"/>
                    </a:cubicBezTo>
                    <a:cubicBezTo>
                      <a:pt x="7173" y="3803"/>
                      <a:pt x="7340" y="4303"/>
                      <a:pt x="7473" y="4803"/>
                    </a:cubicBezTo>
                    <a:cubicBezTo>
                      <a:pt x="7606" y="5304"/>
                      <a:pt x="7673" y="5804"/>
                      <a:pt x="7706" y="6338"/>
                    </a:cubicBezTo>
                    <a:cubicBezTo>
                      <a:pt x="7807" y="7439"/>
                      <a:pt x="7773" y="8473"/>
                      <a:pt x="7673" y="9540"/>
                    </a:cubicBezTo>
                    <a:cubicBezTo>
                      <a:pt x="7640" y="10007"/>
                      <a:pt x="7606" y="10441"/>
                      <a:pt x="7540" y="10874"/>
                    </a:cubicBezTo>
                    <a:lnTo>
                      <a:pt x="7706" y="11041"/>
                    </a:lnTo>
                    <a:cubicBezTo>
                      <a:pt x="8107" y="11375"/>
                      <a:pt x="8474" y="11708"/>
                      <a:pt x="8707" y="11909"/>
                    </a:cubicBezTo>
                    <a:cubicBezTo>
                      <a:pt x="8274" y="12175"/>
                      <a:pt x="7840" y="12409"/>
                      <a:pt x="7440" y="12642"/>
                    </a:cubicBezTo>
                    <a:cubicBezTo>
                      <a:pt x="7440" y="12576"/>
                      <a:pt x="7373" y="12542"/>
                      <a:pt x="7373" y="12509"/>
                    </a:cubicBezTo>
                    <a:cubicBezTo>
                      <a:pt x="7340" y="12676"/>
                      <a:pt x="7340" y="12843"/>
                      <a:pt x="7306" y="13009"/>
                    </a:cubicBezTo>
                    <a:cubicBezTo>
                      <a:pt x="7273" y="13376"/>
                      <a:pt x="7173" y="13710"/>
                      <a:pt x="7139" y="14077"/>
                    </a:cubicBezTo>
                    <a:cubicBezTo>
                      <a:pt x="7440" y="14677"/>
                      <a:pt x="7807" y="15311"/>
                      <a:pt x="8307" y="15911"/>
                    </a:cubicBezTo>
                    <a:cubicBezTo>
                      <a:pt x="8374" y="16012"/>
                      <a:pt x="8440" y="16078"/>
                      <a:pt x="8540" y="16145"/>
                    </a:cubicBezTo>
                    <a:lnTo>
                      <a:pt x="8540" y="14844"/>
                    </a:lnTo>
                    <a:cubicBezTo>
                      <a:pt x="8307" y="14477"/>
                      <a:pt x="8107" y="14077"/>
                      <a:pt x="7873" y="13677"/>
                    </a:cubicBezTo>
                    <a:cubicBezTo>
                      <a:pt x="8140" y="13543"/>
                      <a:pt x="8374" y="13410"/>
                      <a:pt x="8674" y="13310"/>
                    </a:cubicBezTo>
                    <a:cubicBezTo>
                      <a:pt x="8807" y="12075"/>
                      <a:pt x="8974" y="10874"/>
                      <a:pt x="9208" y="9674"/>
                    </a:cubicBezTo>
                    <a:lnTo>
                      <a:pt x="9208" y="9674"/>
                    </a:lnTo>
                    <a:cubicBezTo>
                      <a:pt x="9041" y="10074"/>
                      <a:pt x="8874" y="10541"/>
                      <a:pt x="8674" y="10975"/>
                    </a:cubicBezTo>
                    <a:cubicBezTo>
                      <a:pt x="8650" y="10998"/>
                      <a:pt x="8627" y="11022"/>
                      <a:pt x="8591" y="11022"/>
                    </a:cubicBezTo>
                    <a:cubicBezTo>
                      <a:pt x="8577" y="11022"/>
                      <a:pt x="8560" y="11018"/>
                      <a:pt x="8540" y="11008"/>
                    </a:cubicBezTo>
                    <a:cubicBezTo>
                      <a:pt x="8507" y="10975"/>
                      <a:pt x="8474" y="10908"/>
                      <a:pt x="8507" y="10874"/>
                    </a:cubicBezTo>
                    <a:cubicBezTo>
                      <a:pt x="8674" y="10508"/>
                      <a:pt x="8841" y="10074"/>
                      <a:pt x="9007" y="9674"/>
                    </a:cubicBezTo>
                    <a:cubicBezTo>
                      <a:pt x="9141" y="9307"/>
                      <a:pt x="9274" y="8873"/>
                      <a:pt x="9374" y="8506"/>
                    </a:cubicBezTo>
                    <a:lnTo>
                      <a:pt x="9374" y="8539"/>
                    </a:lnTo>
                    <a:cubicBezTo>
                      <a:pt x="9541" y="7972"/>
                      <a:pt x="9675" y="7372"/>
                      <a:pt x="9775" y="6805"/>
                    </a:cubicBezTo>
                    <a:cubicBezTo>
                      <a:pt x="9841" y="6204"/>
                      <a:pt x="9875" y="5637"/>
                      <a:pt x="9941" y="5004"/>
                    </a:cubicBezTo>
                    <a:lnTo>
                      <a:pt x="9941" y="5004"/>
                    </a:lnTo>
                    <a:cubicBezTo>
                      <a:pt x="9941" y="5015"/>
                      <a:pt x="9941" y="5026"/>
                      <a:pt x="9941" y="5037"/>
                    </a:cubicBezTo>
                    <a:lnTo>
                      <a:pt x="9941" y="5004"/>
                    </a:lnTo>
                    <a:cubicBezTo>
                      <a:pt x="9941" y="5004"/>
                      <a:pt x="9941" y="5004"/>
                      <a:pt x="9941" y="5004"/>
                    </a:cubicBezTo>
                    <a:lnTo>
                      <a:pt x="9941" y="5004"/>
                    </a:lnTo>
                    <a:cubicBezTo>
                      <a:pt x="9941" y="4685"/>
                      <a:pt x="9939" y="4425"/>
                      <a:pt x="9875" y="4103"/>
                    </a:cubicBezTo>
                    <a:cubicBezTo>
                      <a:pt x="9841" y="3636"/>
                      <a:pt x="9808" y="3169"/>
                      <a:pt x="9808" y="2702"/>
                    </a:cubicBezTo>
                    <a:cubicBezTo>
                      <a:pt x="9808" y="2335"/>
                      <a:pt x="9775" y="1935"/>
                      <a:pt x="9841" y="1534"/>
                    </a:cubicBezTo>
                    <a:cubicBezTo>
                      <a:pt x="9841" y="1468"/>
                      <a:pt x="9875" y="1368"/>
                      <a:pt x="9875" y="1301"/>
                    </a:cubicBezTo>
                    <a:cubicBezTo>
                      <a:pt x="9875" y="1201"/>
                      <a:pt x="9875" y="1134"/>
                      <a:pt x="9941" y="1034"/>
                    </a:cubicBezTo>
                    <a:cubicBezTo>
                      <a:pt x="9941" y="967"/>
                      <a:pt x="9975" y="834"/>
                      <a:pt x="9975" y="734"/>
                    </a:cubicBezTo>
                    <a:lnTo>
                      <a:pt x="9975" y="734"/>
                    </a:lnTo>
                    <a:lnTo>
                      <a:pt x="9875" y="834"/>
                    </a:lnTo>
                    <a:cubicBezTo>
                      <a:pt x="9708" y="734"/>
                      <a:pt x="9541" y="701"/>
                      <a:pt x="9374" y="634"/>
                    </a:cubicBezTo>
                    <a:cubicBezTo>
                      <a:pt x="8874" y="467"/>
                      <a:pt x="8340" y="300"/>
                      <a:pt x="7807" y="200"/>
                    </a:cubicBezTo>
                    <a:cubicBezTo>
                      <a:pt x="7106" y="67"/>
                      <a:pt x="6372" y="0"/>
                      <a:pt x="5672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914575" y="4129225"/>
                <a:ext cx="381975" cy="384475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5379" extrusionOk="0">
                    <a:moveTo>
                      <a:pt x="13277" y="1"/>
                    </a:moveTo>
                    <a:cubicBezTo>
                      <a:pt x="13277" y="25"/>
                      <a:pt x="13313" y="50"/>
                      <a:pt x="13332" y="61"/>
                    </a:cubicBezTo>
                    <a:lnTo>
                      <a:pt x="13332" y="61"/>
                    </a:lnTo>
                    <a:cubicBezTo>
                      <a:pt x="13314" y="41"/>
                      <a:pt x="13296" y="21"/>
                      <a:pt x="13277" y="1"/>
                    </a:cubicBezTo>
                    <a:close/>
                    <a:moveTo>
                      <a:pt x="13332" y="61"/>
                    </a:moveTo>
                    <a:cubicBezTo>
                      <a:pt x="13337" y="66"/>
                      <a:pt x="13342" y="72"/>
                      <a:pt x="13346" y="77"/>
                    </a:cubicBezTo>
                    <a:lnTo>
                      <a:pt x="13346" y="77"/>
                    </a:lnTo>
                    <a:cubicBezTo>
                      <a:pt x="13345" y="74"/>
                      <a:pt x="13344" y="71"/>
                      <a:pt x="13344" y="67"/>
                    </a:cubicBezTo>
                    <a:cubicBezTo>
                      <a:pt x="13344" y="67"/>
                      <a:pt x="13339" y="65"/>
                      <a:pt x="13332" y="61"/>
                    </a:cubicBezTo>
                    <a:close/>
                    <a:moveTo>
                      <a:pt x="13346" y="77"/>
                    </a:moveTo>
                    <a:cubicBezTo>
                      <a:pt x="13413" y="306"/>
                      <a:pt x="13511" y="504"/>
                      <a:pt x="13544" y="701"/>
                    </a:cubicBezTo>
                    <a:lnTo>
                      <a:pt x="13677" y="1335"/>
                    </a:lnTo>
                    <a:cubicBezTo>
                      <a:pt x="13677" y="1535"/>
                      <a:pt x="13711" y="1702"/>
                      <a:pt x="13677" y="1902"/>
                    </a:cubicBezTo>
                    <a:cubicBezTo>
                      <a:pt x="13677" y="2002"/>
                      <a:pt x="13677" y="2136"/>
                      <a:pt x="13610" y="2202"/>
                    </a:cubicBezTo>
                    <a:cubicBezTo>
                      <a:pt x="13610" y="2269"/>
                      <a:pt x="13577" y="2402"/>
                      <a:pt x="13577" y="2503"/>
                    </a:cubicBezTo>
                    <a:cubicBezTo>
                      <a:pt x="13510" y="2836"/>
                      <a:pt x="13344" y="3170"/>
                      <a:pt x="13110" y="3437"/>
                    </a:cubicBezTo>
                    <a:cubicBezTo>
                      <a:pt x="12910" y="3737"/>
                      <a:pt x="12676" y="4004"/>
                      <a:pt x="12376" y="4204"/>
                    </a:cubicBezTo>
                    <a:cubicBezTo>
                      <a:pt x="11776" y="4671"/>
                      <a:pt x="11075" y="4904"/>
                      <a:pt x="10375" y="5171"/>
                    </a:cubicBezTo>
                    <a:cubicBezTo>
                      <a:pt x="10008" y="5305"/>
                      <a:pt x="9674" y="5371"/>
                      <a:pt x="9274" y="5505"/>
                    </a:cubicBezTo>
                    <a:cubicBezTo>
                      <a:pt x="8940" y="5571"/>
                      <a:pt x="8574" y="5705"/>
                      <a:pt x="8240" y="5805"/>
                    </a:cubicBezTo>
                    <a:cubicBezTo>
                      <a:pt x="7506" y="6038"/>
                      <a:pt x="6772" y="6339"/>
                      <a:pt x="6072" y="6706"/>
                    </a:cubicBezTo>
                    <a:cubicBezTo>
                      <a:pt x="5605" y="6972"/>
                      <a:pt x="5171" y="7273"/>
                      <a:pt x="4704" y="7573"/>
                    </a:cubicBezTo>
                    <a:cubicBezTo>
                      <a:pt x="4237" y="7906"/>
                      <a:pt x="3837" y="8307"/>
                      <a:pt x="3437" y="8674"/>
                    </a:cubicBezTo>
                    <a:cubicBezTo>
                      <a:pt x="3003" y="9141"/>
                      <a:pt x="2536" y="9574"/>
                      <a:pt x="2169" y="10141"/>
                    </a:cubicBezTo>
                    <a:cubicBezTo>
                      <a:pt x="1769" y="10642"/>
                      <a:pt x="1402" y="11142"/>
                      <a:pt x="1068" y="11676"/>
                    </a:cubicBezTo>
                    <a:cubicBezTo>
                      <a:pt x="701" y="12243"/>
                      <a:pt x="401" y="12877"/>
                      <a:pt x="101" y="13544"/>
                    </a:cubicBezTo>
                    <a:lnTo>
                      <a:pt x="1" y="13911"/>
                    </a:lnTo>
                    <a:cubicBezTo>
                      <a:pt x="168" y="14011"/>
                      <a:pt x="334" y="14077"/>
                      <a:pt x="534" y="14178"/>
                    </a:cubicBezTo>
                    <a:cubicBezTo>
                      <a:pt x="2102" y="14878"/>
                      <a:pt x="3870" y="15312"/>
                      <a:pt x="5605" y="15378"/>
                    </a:cubicBezTo>
                    <a:lnTo>
                      <a:pt x="5938" y="15378"/>
                    </a:lnTo>
                    <a:cubicBezTo>
                      <a:pt x="6672" y="15378"/>
                      <a:pt x="7373" y="15312"/>
                      <a:pt x="8107" y="15178"/>
                    </a:cubicBezTo>
                    <a:cubicBezTo>
                      <a:pt x="8874" y="15045"/>
                      <a:pt x="9608" y="14811"/>
                      <a:pt x="10408" y="14411"/>
                    </a:cubicBezTo>
                    <a:cubicBezTo>
                      <a:pt x="11075" y="14077"/>
                      <a:pt x="11742" y="13677"/>
                      <a:pt x="12376" y="13177"/>
                    </a:cubicBezTo>
                    <a:cubicBezTo>
                      <a:pt x="12943" y="12676"/>
                      <a:pt x="13477" y="12076"/>
                      <a:pt x="13911" y="11376"/>
                    </a:cubicBezTo>
                    <a:cubicBezTo>
                      <a:pt x="14311" y="10708"/>
                      <a:pt x="14645" y="9908"/>
                      <a:pt x="14911" y="9041"/>
                    </a:cubicBezTo>
                    <a:cubicBezTo>
                      <a:pt x="15145" y="8173"/>
                      <a:pt x="15278" y="7206"/>
                      <a:pt x="15278" y="6172"/>
                    </a:cubicBezTo>
                    <a:cubicBezTo>
                      <a:pt x="15278" y="4404"/>
                      <a:pt x="15011" y="2869"/>
                      <a:pt x="14378" y="1569"/>
                    </a:cubicBezTo>
                    <a:cubicBezTo>
                      <a:pt x="14094" y="1032"/>
                      <a:pt x="13750" y="525"/>
                      <a:pt x="13346" y="77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244925" y="4531175"/>
                <a:ext cx="525400" cy="288575"/>
              </a:xfrm>
              <a:custGeom>
                <a:avLst/>
                <a:gdLst/>
                <a:ahLst/>
                <a:cxnLst/>
                <a:rect l="l" t="t" r="r" b="b"/>
                <a:pathLst>
                  <a:path w="21016" h="11543" extrusionOk="0">
                    <a:moveTo>
                      <a:pt x="968" y="1"/>
                    </a:moveTo>
                    <a:cubicBezTo>
                      <a:pt x="668" y="168"/>
                      <a:pt x="601" y="468"/>
                      <a:pt x="468" y="768"/>
                    </a:cubicBezTo>
                    <a:cubicBezTo>
                      <a:pt x="168" y="1736"/>
                      <a:pt x="1" y="2770"/>
                      <a:pt x="68" y="3837"/>
                    </a:cubicBezTo>
                    <a:cubicBezTo>
                      <a:pt x="168" y="4871"/>
                      <a:pt x="435" y="5939"/>
                      <a:pt x="835" y="6973"/>
                    </a:cubicBezTo>
                    <a:cubicBezTo>
                      <a:pt x="1269" y="7940"/>
                      <a:pt x="1836" y="8807"/>
                      <a:pt x="2536" y="9541"/>
                    </a:cubicBezTo>
                    <a:cubicBezTo>
                      <a:pt x="2870" y="9875"/>
                      <a:pt x="3303" y="10275"/>
                      <a:pt x="3770" y="10542"/>
                    </a:cubicBezTo>
                    <a:cubicBezTo>
                      <a:pt x="4171" y="10842"/>
                      <a:pt x="4638" y="11042"/>
                      <a:pt x="5171" y="11309"/>
                    </a:cubicBezTo>
                    <a:cubicBezTo>
                      <a:pt x="5438" y="11376"/>
                      <a:pt x="5672" y="11476"/>
                      <a:pt x="5972" y="11543"/>
                    </a:cubicBezTo>
                    <a:lnTo>
                      <a:pt x="6105" y="11543"/>
                    </a:lnTo>
                    <a:cubicBezTo>
                      <a:pt x="6305" y="11543"/>
                      <a:pt x="6472" y="11442"/>
                      <a:pt x="6506" y="11276"/>
                    </a:cubicBezTo>
                    <a:cubicBezTo>
                      <a:pt x="6539" y="11109"/>
                      <a:pt x="6472" y="10909"/>
                      <a:pt x="6305" y="10775"/>
                    </a:cubicBezTo>
                    <a:lnTo>
                      <a:pt x="6305" y="10775"/>
                    </a:lnTo>
                    <a:cubicBezTo>
                      <a:pt x="6606" y="10842"/>
                      <a:pt x="6973" y="10942"/>
                      <a:pt x="7473" y="11076"/>
                    </a:cubicBezTo>
                    <a:cubicBezTo>
                      <a:pt x="8774" y="11309"/>
                      <a:pt x="9875" y="11442"/>
                      <a:pt x="10875" y="11442"/>
                    </a:cubicBezTo>
                    <a:lnTo>
                      <a:pt x="10975" y="11442"/>
                    </a:lnTo>
                    <a:cubicBezTo>
                      <a:pt x="12143" y="11442"/>
                      <a:pt x="13277" y="11209"/>
                      <a:pt x="14311" y="10875"/>
                    </a:cubicBezTo>
                    <a:cubicBezTo>
                      <a:pt x="14845" y="10709"/>
                      <a:pt x="15379" y="10475"/>
                      <a:pt x="15979" y="10142"/>
                    </a:cubicBezTo>
                    <a:cubicBezTo>
                      <a:pt x="16479" y="9841"/>
                      <a:pt x="16980" y="9474"/>
                      <a:pt x="17547" y="9007"/>
                    </a:cubicBezTo>
                    <a:cubicBezTo>
                      <a:pt x="18481" y="8274"/>
                      <a:pt x="19281" y="7306"/>
                      <a:pt x="19949" y="6305"/>
                    </a:cubicBezTo>
                    <a:cubicBezTo>
                      <a:pt x="20382" y="5605"/>
                      <a:pt x="20782" y="4804"/>
                      <a:pt x="21016" y="3970"/>
                    </a:cubicBezTo>
                    <a:cubicBezTo>
                      <a:pt x="20682" y="3604"/>
                      <a:pt x="20349" y="3270"/>
                      <a:pt x="19982" y="2936"/>
                    </a:cubicBezTo>
                    <a:cubicBezTo>
                      <a:pt x="19648" y="2636"/>
                      <a:pt x="19315" y="2369"/>
                      <a:pt x="18981" y="2169"/>
                    </a:cubicBezTo>
                    <a:cubicBezTo>
                      <a:pt x="18648" y="1969"/>
                      <a:pt x="18314" y="1769"/>
                      <a:pt x="17947" y="1602"/>
                    </a:cubicBezTo>
                    <a:cubicBezTo>
                      <a:pt x="17547" y="1435"/>
                      <a:pt x="17180" y="1269"/>
                      <a:pt x="16813" y="1135"/>
                    </a:cubicBezTo>
                    <a:cubicBezTo>
                      <a:pt x="16446" y="1002"/>
                      <a:pt x="16046" y="935"/>
                      <a:pt x="15679" y="835"/>
                    </a:cubicBezTo>
                    <a:cubicBezTo>
                      <a:pt x="15212" y="768"/>
                      <a:pt x="14778" y="701"/>
                      <a:pt x="14311" y="668"/>
                    </a:cubicBezTo>
                    <a:cubicBezTo>
                      <a:pt x="14174" y="658"/>
                      <a:pt x="14035" y="654"/>
                      <a:pt x="13894" y="654"/>
                    </a:cubicBezTo>
                    <a:cubicBezTo>
                      <a:pt x="13554" y="654"/>
                      <a:pt x="13207" y="678"/>
                      <a:pt x="12877" y="701"/>
                    </a:cubicBezTo>
                    <a:lnTo>
                      <a:pt x="12944" y="701"/>
                    </a:lnTo>
                    <a:cubicBezTo>
                      <a:pt x="12443" y="768"/>
                      <a:pt x="11876" y="835"/>
                      <a:pt x="11376" y="935"/>
                    </a:cubicBezTo>
                    <a:cubicBezTo>
                      <a:pt x="11142" y="968"/>
                      <a:pt x="10842" y="1068"/>
                      <a:pt x="10609" y="1102"/>
                    </a:cubicBezTo>
                    <a:cubicBezTo>
                      <a:pt x="10342" y="1135"/>
                      <a:pt x="10142" y="1202"/>
                      <a:pt x="9875" y="1302"/>
                    </a:cubicBezTo>
                    <a:lnTo>
                      <a:pt x="9941" y="1302"/>
                    </a:lnTo>
                    <a:cubicBezTo>
                      <a:pt x="9208" y="1535"/>
                      <a:pt x="8540" y="1869"/>
                      <a:pt x="7873" y="2303"/>
                    </a:cubicBezTo>
                    <a:cubicBezTo>
                      <a:pt x="7473" y="2536"/>
                      <a:pt x="7039" y="2803"/>
                      <a:pt x="6639" y="3103"/>
                    </a:cubicBezTo>
                    <a:lnTo>
                      <a:pt x="5371" y="3837"/>
                    </a:lnTo>
                    <a:cubicBezTo>
                      <a:pt x="4971" y="4037"/>
                      <a:pt x="4538" y="4271"/>
                      <a:pt x="4104" y="4437"/>
                    </a:cubicBezTo>
                    <a:cubicBezTo>
                      <a:pt x="3770" y="4538"/>
                      <a:pt x="3370" y="4638"/>
                      <a:pt x="3036" y="4671"/>
                    </a:cubicBezTo>
                    <a:cubicBezTo>
                      <a:pt x="2940" y="4685"/>
                      <a:pt x="2837" y="4693"/>
                      <a:pt x="2734" y="4693"/>
                    </a:cubicBezTo>
                    <a:cubicBezTo>
                      <a:pt x="2588" y="4693"/>
                      <a:pt x="2439" y="4677"/>
                      <a:pt x="2303" y="4638"/>
                    </a:cubicBezTo>
                    <a:cubicBezTo>
                      <a:pt x="2102" y="4604"/>
                      <a:pt x="1869" y="4504"/>
                      <a:pt x="1702" y="4371"/>
                    </a:cubicBezTo>
                    <a:cubicBezTo>
                      <a:pt x="1535" y="4271"/>
                      <a:pt x="1435" y="4104"/>
                      <a:pt x="1302" y="3937"/>
                    </a:cubicBezTo>
                    <a:cubicBezTo>
                      <a:pt x="1168" y="3704"/>
                      <a:pt x="1102" y="3537"/>
                      <a:pt x="1002" y="3303"/>
                    </a:cubicBezTo>
                    <a:cubicBezTo>
                      <a:pt x="935" y="3036"/>
                      <a:pt x="868" y="2803"/>
                      <a:pt x="835" y="2536"/>
                    </a:cubicBezTo>
                    <a:cubicBezTo>
                      <a:pt x="802" y="2303"/>
                      <a:pt x="802" y="2002"/>
                      <a:pt x="802" y="1702"/>
                    </a:cubicBezTo>
                    <a:cubicBezTo>
                      <a:pt x="802" y="1135"/>
                      <a:pt x="835" y="535"/>
                      <a:pt x="968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907075" y="4150925"/>
                <a:ext cx="97600" cy="2494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9979" extrusionOk="0">
                    <a:moveTo>
                      <a:pt x="2002" y="2969"/>
                    </a:moveTo>
                    <a:lnTo>
                      <a:pt x="2002" y="2969"/>
                    </a:lnTo>
                    <a:cubicBezTo>
                      <a:pt x="1997" y="2978"/>
                      <a:pt x="1992" y="2988"/>
                      <a:pt x="1987" y="2998"/>
                    </a:cubicBezTo>
                    <a:lnTo>
                      <a:pt x="1987" y="2998"/>
                    </a:lnTo>
                    <a:cubicBezTo>
                      <a:pt x="2002" y="2989"/>
                      <a:pt x="2002" y="2969"/>
                      <a:pt x="2002" y="2969"/>
                    </a:cubicBezTo>
                    <a:close/>
                    <a:moveTo>
                      <a:pt x="3803" y="0"/>
                    </a:moveTo>
                    <a:cubicBezTo>
                      <a:pt x="3837" y="0"/>
                      <a:pt x="3803" y="33"/>
                      <a:pt x="3737" y="33"/>
                    </a:cubicBezTo>
                    <a:cubicBezTo>
                      <a:pt x="3470" y="367"/>
                      <a:pt x="3169" y="701"/>
                      <a:pt x="2903" y="1034"/>
                    </a:cubicBezTo>
                    <a:cubicBezTo>
                      <a:pt x="2636" y="1368"/>
                      <a:pt x="2369" y="1735"/>
                      <a:pt x="2069" y="2135"/>
                    </a:cubicBezTo>
                    <a:cubicBezTo>
                      <a:pt x="1835" y="2468"/>
                      <a:pt x="1635" y="2835"/>
                      <a:pt x="1402" y="3202"/>
                    </a:cubicBezTo>
                    <a:cubicBezTo>
                      <a:pt x="1201" y="3603"/>
                      <a:pt x="1001" y="4003"/>
                      <a:pt x="834" y="4437"/>
                    </a:cubicBezTo>
                    <a:cubicBezTo>
                      <a:pt x="668" y="4803"/>
                      <a:pt x="501" y="5204"/>
                      <a:pt x="401" y="5637"/>
                    </a:cubicBezTo>
                    <a:cubicBezTo>
                      <a:pt x="301" y="6038"/>
                      <a:pt x="201" y="6505"/>
                      <a:pt x="134" y="6972"/>
                    </a:cubicBezTo>
                    <a:cubicBezTo>
                      <a:pt x="34" y="7372"/>
                      <a:pt x="34" y="7839"/>
                      <a:pt x="1" y="8273"/>
                    </a:cubicBezTo>
                    <a:cubicBezTo>
                      <a:pt x="1" y="8706"/>
                      <a:pt x="1" y="9207"/>
                      <a:pt x="67" y="9674"/>
                    </a:cubicBezTo>
                    <a:cubicBezTo>
                      <a:pt x="127" y="9853"/>
                      <a:pt x="294" y="9979"/>
                      <a:pt x="448" y="9979"/>
                    </a:cubicBezTo>
                    <a:cubicBezTo>
                      <a:pt x="466" y="9979"/>
                      <a:pt x="484" y="9977"/>
                      <a:pt x="501" y="9974"/>
                    </a:cubicBezTo>
                    <a:cubicBezTo>
                      <a:pt x="568" y="9974"/>
                      <a:pt x="668" y="9874"/>
                      <a:pt x="734" y="9807"/>
                    </a:cubicBezTo>
                    <a:cubicBezTo>
                      <a:pt x="768" y="9707"/>
                      <a:pt x="834" y="9640"/>
                      <a:pt x="768" y="9507"/>
                    </a:cubicBezTo>
                    <a:cubicBezTo>
                      <a:pt x="734" y="9207"/>
                      <a:pt x="734" y="8873"/>
                      <a:pt x="701" y="8606"/>
                    </a:cubicBezTo>
                    <a:lnTo>
                      <a:pt x="701" y="7305"/>
                    </a:lnTo>
                    <a:cubicBezTo>
                      <a:pt x="734" y="6872"/>
                      <a:pt x="768" y="6405"/>
                      <a:pt x="868" y="6004"/>
                    </a:cubicBezTo>
                    <a:cubicBezTo>
                      <a:pt x="1001" y="5504"/>
                      <a:pt x="1135" y="4970"/>
                      <a:pt x="1335" y="4470"/>
                    </a:cubicBezTo>
                    <a:cubicBezTo>
                      <a:pt x="1531" y="3979"/>
                      <a:pt x="1727" y="3489"/>
                      <a:pt x="1987" y="2998"/>
                    </a:cubicBezTo>
                    <a:lnTo>
                      <a:pt x="1987" y="2998"/>
                    </a:lnTo>
                    <a:cubicBezTo>
                      <a:pt x="1982" y="3000"/>
                      <a:pt x="1976" y="3002"/>
                      <a:pt x="1969" y="3002"/>
                    </a:cubicBezTo>
                    <a:cubicBezTo>
                      <a:pt x="2202" y="2502"/>
                      <a:pt x="2502" y="2001"/>
                      <a:pt x="2836" y="1501"/>
                    </a:cubicBezTo>
                    <a:cubicBezTo>
                      <a:pt x="3169" y="1001"/>
                      <a:pt x="3503" y="534"/>
                      <a:pt x="3870" y="133"/>
                    </a:cubicBezTo>
                    <a:cubicBezTo>
                      <a:pt x="3903" y="67"/>
                      <a:pt x="3870" y="0"/>
                      <a:pt x="383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958775" y="4183725"/>
                <a:ext cx="165150" cy="244500"/>
              </a:xfrm>
              <a:custGeom>
                <a:avLst/>
                <a:gdLst/>
                <a:ahLst/>
                <a:cxnLst/>
                <a:rect l="l" t="t" r="r" b="b"/>
                <a:pathLst>
                  <a:path w="6606" h="9780" extrusionOk="0">
                    <a:moveTo>
                      <a:pt x="6327" y="0"/>
                    </a:moveTo>
                    <a:cubicBezTo>
                      <a:pt x="6311" y="0"/>
                      <a:pt x="6305" y="9"/>
                      <a:pt x="6305" y="22"/>
                    </a:cubicBezTo>
                    <a:cubicBezTo>
                      <a:pt x="5938" y="289"/>
                      <a:pt x="5571" y="556"/>
                      <a:pt x="5171" y="856"/>
                    </a:cubicBezTo>
                    <a:cubicBezTo>
                      <a:pt x="4804" y="1156"/>
                      <a:pt x="4437" y="1490"/>
                      <a:pt x="4104" y="1824"/>
                    </a:cubicBezTo>
                    <a:cubicBezTo>
                      <a:pt x="3403" y="2491"/>
                      <a:pt x="2769" y="3225"/>
                      <a:pt x="2236" y="4025"/>
                    </a:cubicBezTo>
                    <a:cubicBezTo>
                      <a:pt x="1669" y="4826"/>
                      <a:pt x="1168" y="5693"/>
                      <a:pt x="801" y="6560"/>
                    </a:cubicBezTo>
                    <a:cubicBezTo>
                      <a:pt x="601" y="7027"/>
                      <a:pt x="434" y="7494"/>
                      <a:pt x="301" y="7961"/>
                    </a:cubicBezTo>
                    <a:cubicBezTo>
                      <a:pt x="234" y="8161"/>
                      <a:pt x="167" y="8395"/>
                      <a:pt x="134" y="8628"/>
                    </a:cubicBezTo>
                    <a:cubicBezTo>
                      <a:pt x="101" y="8862"/>
                      <a:pt x="1" y="9129"/>
                      <a:pt x="1" y="9396"/>
                    </a:cubicBezTo>
                    <a:cubicBezTo>
                      <a:pt x="1" y="9529"/>
                      <a:pt x="101" y="9663"/>
                      <a:pt x="234" y="9729"/>
                    </a:cubicBezTo>
                    <a:cubicBezTo>
                      <a:pt x="268" y="9763"/>
                      <a:pt x="309" y="9779"/>
                      <a:pt x="351" y="9779"/>
                    </a:cubicBezTo>
                    <a:cubicBezTo>
                      <a:pt x="393" y="9779"/>
                      <a:pt x="434" y="9763"/>
                      <a:pt x="468" y="9729"/>
                    </a:cubicBezTo>
                    <a:cubicBezTo>
                      <a:pt x="568" y="9696"/>
                      <a:pt x="601" y="9663"/>
                      <a:pt x="634" y="9562"/>
                    </a:cubicBezTo>
                    <a:cubicBezTo>
                      <a:pt x="735" y="9229"/>
                      <a:pt x="801" y="8895"/>
                      <a:pt x="901" y="8528"/>
                    </a:cubicBezTo>
                    <a:cubicBezTo>
                      <a:pt x="968" y="8161"/>
                      <a:pt x="1101" y="7828"/>
                      <a:pt x="1168" y="7461"/>
                    </a:cubicBezTo>
                    <a:cubicBezTo>
                      <a:pt x="1435" y="6727"/>
                      <a:pt x="1735" y="6060"/>
                      <a:pt x="2035" y="5393"/>
                    </a:cubicBezTo>
                    <a:lnTo>
                      <a:pt x="2035" y="5393"/>
                    </a:lnTo>
                    <a:cubicBezTo>
                      <a:pt x="2035" y="5460"/>
                      <a:pt x="2002" y="5460"/>
                      <a:pt x="2002" y="5493"/>
                    </a:cubicBezTo>
                    <a:cubicBezTo>
                      <a:pt x="2603" y="4359"/>
                      <a:pt x="3336" y="3291"/>
                      <a:pt x="4237" y="2324"/>
                    </a:cubicBezTo>
                    <a:cubicBezTo>
                      <a:pt x="4938" y="1557"/>
                      <a:pt x="5738" y="856"/>
                      <a:pt x="6572" y="289"/>
                    </a:cubicBezTo>
                    <a:cubicBezTo>
                      <a:pt x="6605" y="222"/>
                      <a:pt x="6605" y="156"/>
                      <a:pt x="6572" y="122"/>
                    </a:cubicBezTo>
                    <a:cubicBezTo>
                      <a:pt x="6505" y="56"/>
                      <a:pt x="6505" y="56"/>
                      <a:pt x="6472" y="56"/>
                    </a:cubicBezTo>
                    <a:cubicBezTo>
                      <a:pt x="6394" y="17"/>
                      <a:pt x="6350" y="0"/>
                      <a:pt x="632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586850" y="4331875"/>
                <a:ext cx="166800" cy="151600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064" extrusionOk="0">
                    <a:moveTo>
                      <a:pt x="267" y="1"/>
                    </a:moveTo>
                    <a:cubicBezTo>
                      <a:pt x="134" y="67"/>
                      <a:pt x="100" y="67"/>
                      <a:pt x="34" y="134"/>
                    </a:cubicBezTo>
                    <a:cubicBezTo>
                      <a:pt x="0" y="234"/>
                      <a:pt x="34" y="267"/>
                      <a:pt x="134" y="301"/>
                    </a:cubicBezTo>
                    <a:cubicBezTo>
                      <a:pt x="267" y="367"/>
                      <a:pt x="434" y="434"/>
                      <a:pt x="534" y="534"/>
                    </a:cubicBezTo>
                    <a:cubicBezTo>
                      <a:pt x="1034" y="768"/>
                      <a:pt x="1501" y="1068"/>
                      <a:pt x="1968" y="1368"/>
                    </a:cubicBezTo>
                    <a:cubicBezTo>
                      <a:pt x="2435" y="1702"/>
                      <a:pt x="2869" y="2035"/>
                      <a:pt x="3336" y="2436"/>
                    </a:cubicBezTo>
                    <a:cubicBezTo>
                      <a:pt x="3770" y="2803"/>
                      <a:pt x="4103" y="3203"/>
                      <a:pt x="4470" y="3603"/>
                    </a:cubicBezTo>
                    <a:cubicBezTo>
                      <a:pt x="4804" y="4037"/>
                      <a:pt x="5137" y="4437"/>
                      <a:pt x="5371" y="4871"/>
                    </a:cubicBezTo>
                    <a:cubicBezTo>
                      <a:pt x="5471" y="5037"/>
                      <a:pt x="5604" y="5204"/>
                      <a:pt x="5671" y="5371"/>
                    </a:cubicBezTo>
                    <a:cubicBezTo>
                      <a:pt x="5738" y="5538"/>
                      <a:pt x="5838" y="5705"/>
                      <a:pt x="5971" y="5871"/>
                    </a:cubicBezTo>
                    <a:cubicBezTo>
                      <a:pt x="6021" y="5995"/>
                      <a:pt x="6144" y="6064"/>
                      <a:pt x="6272" y="6064"/>
                    </a:cubicBezTo>
                    <a:cubicBezTo>
                      <a:pt x="6317" y="6064"/>
                      <a:pt x="6362" y="6055"/>
                      <a:pt x="6405" y="6038"/>
                    </a:cubicBezTo>
                    <a:cubicBezTo>
                      <a:pt x="6572" y="5938"/>
                      <a:pt x="6672" y="5738"/>
                      <a:pt x="6572" y="5571"/>
                    </a:cubicBezTo>
                    <a:cubicBezTo>
                      <a:pt x="6538" y="5438"/>
                      <a:pt x="6472" y="5271"/>
                      <a:pt x="6372" y="5138"/>
                    </a:cubicBezTo>
                    <a:cubicBezTo>
                      <a:pt x="6305" y="4971"/>
                      <a:pt x="6205" y="4804"/>
                      <a:pt x="6071" y="4671"/>
                    </a:cubicBezTo>
                    <a:lnTo>
                      <a:pt x="5471" y="3803"/>
                    </a:lnTo>
                    <a:cubicBezTo>
                      <a:pt x="5004" y="3236"/>
                      <a:pt x="4404" y="2736"/>
                      <a:pt x="3870" y="2235"/>
                    </a:cubicBezTo>
                    <a:cubicBezTo>
                      <a:pt x="3336" y="1768"/>
                      <a:pt x="2736" y="1335"/>
                      <a:pt x="2135" y="935"/>
                    </a:cubicBezTo>
                    <a:cubicBezTo>
                      <a:pt x="1835" y="768"/>
                      <a:pt x="1501" y="568"/>
                      <a:pt x="1201" y="434"/>
                    </a:cubicBezTo>
                    <a:cubicBezTo>
                      <a:pt x="934" y="267"/>
                      <a:pt x="601" y="1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94425" y="4319375"/>
                <a:ext cx="77575" cy="10492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97" extrusionOk="0">
                    <a:moveTo>
                      <a:pt x="201" y="0"/>
                    </a:moveTo>
                    <a:cubicBezTo>
                      <a:pt x="134" y="67"/>
                      <a:pt x="67" y="67"/>
                      <a:pt x="34" y="100"/>
                    </a:cubicBezTo>
                    <a:cubicBezTo>
                      <a:pt x="0" y="134"/>
                      <a:pt x="34" y="234"/>
                      <a:pt x="67" y="267"/>
                    </a:cubicBezTo>
                    <a:lnTo>
                      <a:pt x="234" y="434"/>
                    </a:lnTo>
                    <a:cubicBezTo>
                      <a:pt x="534" y="701"/>
                      <a:pt x="801" y="968"/>
                      <a:pt x="1035" y="1268"/>
                    </a:cubicBezTo>
                    <a:cubicBezTo>
                      <a:pt x="1301" y="1568"/>
                      <a:pt x="1502" y="1902"/>
                      <a:pt x="1735" y="2168"/>
                    </a:cubicBezTo>
                    <a:cubicBezTo>
                      <a:pt x="1902" y="2469"/>
                      <a:pt x="2135" y="2769"/>
                      <a:pt x="2235" y="3102"/>
                    </a:cubicBezTo>
                    <a:cubicBezTo>
                      <a:pt x="2402" y="3403"/>
                      <a:pt x="2536" y="3736"/>
                      <a:pt x="2669" y="4070"/>
                    </a:cubicBezTo>
                    <a:cubicBezTo>
                      <a:pt x="2693" y="4142"/>
                      <a:pt x="2786" y="4197"/>
                      <a:pt x="2862" y="4197"/>
                    </a:cubicBezTo>
                    <a:cubicBezTo>
                      <a:pt x="2891" y="4197"/>
                      <a:pt x="2917" y="4188"/>
                      <a:pt x="2936" y="4170"/>
                    </a:cubicBezTo>
                    <a:lnTo>
                      <a:pt x="3069" y="4070"/>
                    </a:lnTo>
                    <a:cubicBezTo>
                      <a:pt x="3103" y="4003"/>
                      <a:pt x="3069" y="3936"/>
                      <a:pt x="3069" y="3903"/>
                    </a:cubicBezTo>
                    <a:cubicBezTo>
                      <a:pt x="2936" y="3536"/>
                      <a:pt x="2736" y="3202"/>
                      <a:pt x="2569" y="2869"/>
                    </a:cubicBezTo>
                    <a:cubicBezTo>
                      <a:pt x="2369" y="2469"/>
                      <a:pt x="2135" y="2135"/>
                      <a:pt x="1902" y="1801"/>
                    </a:cubicBezTo>
                    <a:cubicBezTo>
                      <a:pt x="1668" y="1468"/>
                      <a:pt x="1401" y="1201"/>
                      <a:pt x="1168" y="901"/>
                    </a:cubicBezTo>
                    <a:cubicBezTo>
                      <a:pt x="901" y="601"/>
                      <a:pt x="568" y="367"/>
                      <a:pt x="301" y="67"/>
                    </a:cubicBezTo>
                    <a:cubicBezTo>
                      <a:pt x="301" y="67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756125" y="4220125"/>
                <a:ext cx="60900" cy="21102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8441" extrusionOk="0">
                    <a:moveTo>
                      <a:pt x="101" y="1"/>
                    </a:moveTo>
                    <a:cubicBezTo>
                      <a:pt x="34" y="34"/>
                      <a:pt x="1" y="167"/>
                      <a:pt x="34" y="234"/>
                    </a:cubicBezTo>
                    <a:cubicBezTo>
                      <a:pt x="368" y="901"/>
                      <a:pt x="668" y="1568"/>
                      <a:pt x="902" y="2269"/>
                    </a:cubicBezTo>
                    <a:cubicBezTo>
                      <a:pt x="1369" y="3703"/>
                      <a:pt x="1569" y="5171"/>
                      <a:pt x="1669" y="6672"/>
                    </a:cubicBezTo>
                    <a:lnTo>
                      <a:pt x="1669" y="6572"/>
                    </a:lnTo>
                    <a:cubicBezTo>
                      <a:pt x="1669" y="6839"/>
                      <a:pt x="1702" y="7072"/>
                      <a:pt x="1702" y="7339"/>
                    </a:cubicBezTo>
                    <a:cubicBezTo>
                      <a:pt x="1702" y="7606"/>
                      <a:pt x="1702" y="7873"/>
                      <a:pt x="1735" y="8173"/>
                    </a:cubicBezTo>
                    <a:cubicBezTo>
                      <a:pt x="1735" y="8340"/>
                      <a:pt x="1902" y="8440"/>
                      <a:pt x="2069" y="8440"/>
                    </a:cubicBezTo>
                    <a:cubicBezTo>
                      <a:pt x="2269" y="8440"/>
                      <a:pt x="2436" y="8340"/>
                      <a:pt x="2436" y="8106"/>
                    </a:cubicBezTo>
                    <a:cubicBezTo>
                      <a:pt x="2436" y="7773"/>
                      <a:pt x="2436" y="7406"/>
                      <a:pt x="2403" y="7072"/>
                    </a:cubicBezTo>
                    <a:cubicBezTo>
                      <a:pt x="2369" y="6739"/>
                      <a:pt x="2336" y="6372"/>
                      <a:pt x="2269" y="6038"/>
                    </a:cubicBezTo>
                    <a:cubicBezTo>
                      <a:pt x="2202" y="5371"/>
                      <a:pt x="2069" y="4704"/>
                      <a:pt x="1902" y="4037"/>
                    </a:cubicBezTo>
                    <a:cubicBezTo>
                      <a:pt x="1735" y="3370"/>
                      <a:pt x="1535" y="2736"/>
                      <a:pt x="1268" y="2102"/>
                    </a:cubicBezTo>
                    <a:cubicBezTo>
                      <a:pt x="1035" y="1435"/>
                      <a:pt x="701" y="801"/>
                      <a:pt x="368" y="201"/>
                    </a:cubicBezTo>
                    <a:cubicBezTo>
                      <a:pt x="334" y="134"/>
                      <a:pt x="268" y="101"/>
                      <a:pt x="201" y="101"/>
                    </a:cubicBezTo>
                    <a:cubicBezTo>
                      <a:pt x="168" y="1"/>
                      <a:pt x="168" y="1"/>
                      <a:pt x="1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407550" y="4510350"/>
                <a:ext cx="290225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1609" h="2375" extrusionOk="0">
                    <a:moveTo>
                      <a:pt x="3670" y="0"/>
                    </a:moveTo>
                    <a:cubicBezTo>
                      <a:pt x="3470" y="67"/>
                      <a:pt x="3270" y="67"/>
                      <a:pt x="3003" y="67"/>
                    </a:cubicBezTo>
                    <a:cubicBezTo>
                      <a:pt x="2502" y="67"/>
                      <a:pt x="2002" y="100"/>
                      <a:pt x="1535" y="167"/>
                    </a:cubicBezTo>
                    <a:cubicBezTo>
                      <a:pt x="1035" y="267"/>
                      <a:pt x="601" y="334"/>
                      <a:pt x="101" y="434"/>
                    </a:cubicBezTo>
                    <a:cubicBezTo>
                      <a:pt x="34" y="434"/>
                      <a:pt x="1" y="467"/>
                      <a:pt x="1" y="500"/>
                    </a:cubicBezTo>
                    <a:cubicBezTo>
                      <a:pt x="1" y="567"/>
                      <a:pt x="34" y="600"/>
                      <a:pt x="101" y="600"/>
                    </a:cubicBezTo>
                    <a:cubicBezTo>
                      <a:pt x="668" y="467"/>
                      <a:pt x="1268" y="434"/>
                      <a:pt x="1835" y="334"/>
                    </a:cubicBezTo>
                    <a:cubicBezTo>
                      <a:pt x="2436" y="300"/>
                      <a:pt x="3003" y="300"/>
                      <a:pt x="3603" y="300"/>
                    </a:cubicBezTo>
                    <a:cubicBezTo>
                      <a:pt x="5038" y="334"/>
                      <a:pt x="6505" y="600"/>
                      <a:pt x="7940" y="1001"/>
                    </a:cubicBezTo>
                    <a:lnTo>
                      <a:pt x="7873" y="1001"/>
                    </a:lnTo>
                    <a:cubicBezTo>
                      <a:pt x="8440" y="1168"/>
                      <a:pt x="8974" y="1368"/>
                      <a:pt x="9507" y="1601"/>
                    </a:cubicBezTo>
                    <a:cubicBezTo>
                      <a:pt x="9808" y="1701"/>
                      <a:pt x="10041" y="1801"/>
                      <a:pt x="10308" y="1935"/>
                    </a:cubicBezTo>
                    <a:cubicBezTo>
                      <a:pt x="10608" y="2035"/>
                      <a:pt x="10875" y="2202"/>
                      <a:pt x="11142" y="2335"/>
                    </a:cubicBezTo>
                    <a:cubicBezTo>
                      <a:pt x="11188" y="2363"/>
                      <a:pt x="11234" y="2375"/>
                      <a:pt x="11278" y="2375"/>
                    </a:cubicBezTo>
                    <a:cubicBezTo>
                      <a:pt x="11393" y="2375"/>
                      <a:pt x="11494" y="2289"/>
                      <a:pt x="11542" y="2168"/>
                    </a:cubicBezTo>
                    <a:cubicBezTo>
                      <a:pt x="11609" y="2102"/>
                      <a:pt x="11609" y="2001"/>
                      <a:pt x="11542" y="1935"/>
                    </a:cubicBezTo>
                    <a:cubicBezTo>
                      <a:pt x="11509" y="1835"/>
                      <a:pt x="11475" y="1801"/>
                      <a:pt x="11375" y="1768"/>
                    </a:cubicBezTo>
                    <a:cubicBezTo>
                      <a:pt x="10975" y="1534"/>
                      <a:pt x="10508" y="1401"/>
                      <a:pt x="10108" y="1201"/>
                    </a:cubicBezTo>
                    <a:cubicBezTo>
                      <a:pt x="9641" y="1067"/>
                      <a:pt x="9174" y="867"/>
                      <a:pt x="8673" y="701"/>
                    </a:cubicBezTo>
                    <a:cubicBezTo>
                      <a:pt x="7773" y="434"/>
                      <a:pt x="6805" y="267"/>
                      <a:pt x="5838" y="133"/>
                    </a:cubicBezTo>
                    <a:cubicBezTo>
                      <a:pt x="5138" y="67"/>
                      <a:pt x="4370" y="0"/>
                      <a:pt x="367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518475" y="4446950"/>
                <a:ext cx="173475" cy="94725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3789" extrusionOk="0">
                    <a:moveTo>
                      <a:pt x="100" y="1"/>
                    </a:moveTo>
                    <a:cubicBezTo>
                      <a:pt x="67" y="1"/>
                      <a:pt x="33" y="34"/>
                      <a:pt x="33" y="101"/>
                    </a:cubicBezTo>
                    <a:cubicBezTo>
                      <a:pt x="0" y="168"/>
                      <a:pt x="33" y="301"/>
                      <a:pt x="100" y="334"/>
                    </a:cubicBezTo>
                    <a:cubicBezTo>
                      <a:pt x="867" y="601"/>
                      <a:pt x="1601" y="868"/>
                      <a:pt x="2335" y="1202"/>
                    </a:cubicBezTo>
                    <a:cubicBezTo>
                      <a:pt x="3036" y="1535"/>
                      <a:pt x="3736" y="1936"/>
                      <a:pt x="4403" y="2369"/>
                    </a:cubicBezTo>
                    <a:cubicBezTo>
                      <a:pt x="4737" y="2603"/>
                      <a:pt x="5037" y="2803"/>
                      <a:pt x="5371" y="3003"/>
                    </a:cubicBezTo>
                    <a:cubicBezTo>
                      <a:pt x="5704" y="3270"/>
                      <a:pt x="6004" y="3470"/>
                      <a:pt x="6338" y="3704"/>
                    </a:cubicBezTo>
                    <a:cubicBezTo>
                      <a:pt x="6411" y="3762"/>
                      <a:pt x="6491" y="3788"/>
                      <a:pt x="6568" y="3788"/>
                    </a:cubicBezTo>
                    <a:cubicBezTo>
                      <a:pt x="6667" y="3788"/>
                      <a:pt x="6763" y="3745"/>
                      <a:pt x="6838" y="3670"/>
                    </a:cubicBezTo>
                    <a:cubicBezTo>
                      <a:pt x="6938" y="3503"/>
                      <a:pt x="6905" y="3303"/>
                      <a:pt x="6772" y="3170"/>
                    </a:cubicBezTo>
                    <a:cubicBezTo>
                      <a:pt x="6338" y="2803"/>
                      <a:pt x="5771" y="2469"/>
                      <a:pt x="5271" y="2136"/>
                    </a:cubicBezTo>
                    <a:cubicBezTo>
                      <a:pt x="4770" y="1836"/>
                      <a:pt x="4236" y="1535"/>
                      <a:pt x="3703" y="1302"/>
                    </a:cubicBezTo>
                    <a:cubicBezTo>
                      <a:pt x="3169" y="1035"/>
                      <a:pt x="2602" y="801"/>
                      <a:pt x="2035" y="601"/>
                    </a:cubicBezTo>
                    <a:cubicBezTo>
                      <a:pt x="1434" y="368"/>
                      <a:pt x="867" y="168"/>
                      <a:pt x="234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604350" y="4345225"/>
                <a:ext cx="515400" cy="428650"/>
              </a:xfrm>
              <a:custGeom>
                <a:avLst/>
                <a:gdLst/>
                <a:ahLst/>
                <a:cxnLst/>
                <a:rect l="l" t="t" r="r" b="b"/>
                <a:pathLst>
                  <a:path w="20616" h="17146" extrusionOk="0">
                    <a:moveTo>
                      <a:pt x="12510" y="0"/>
                    </a:moveTo>
                    <a:cubicBezTo>
                      <a:pt x="11309" y="0"/>
                      <a:pt x="10108" y="167"/>
                      <a:pt x="8974" y="434"/>
                    </a:cubicBezTo>
                    <a:cubicBezTo>
                      <a:pt x="8340" y="601"/>
                      <a:pt x="7806" y="834"/>
                      <a:pt x="7306" y="1034"/>
                    </a:cubicBezTo>
                    <a:cubicBezTo>
                      <a:pt x="6839" y="1234"/>
                      <a:pt x="6405" y="1501"/>
                      <a:pt x="5905" y="1768"/>
                    </a:cubicBezTo>
                    <a:cubicBezTo>
                      <a:pt x="5105" y="2269"/>
                      <a:pt x="4304" y="2902"/>
                      <a:pt x="3503" y="3736"/>
                    </a:cubicBezTo>
                    <a:cubicBezTo>
                      <a:pt x="2669" y="4570"/>
                      <a:pt x="2002" y="5504"/>
                      <a:pt x="1469" y="6405"/>
                    </a:cubicBezTo>
                    <a:cubicBezTo>
                      <a:pt x="902" y="7439"/>
                      <a:pt x="501" y="8440"/>
                      <a:pt x="334" y="9440"/>
                    </a:cubicBezTo>
                    <a:cubicBezTo>
                      <a:pt x="268" y="10007"/>
                      <a:pt x="268" y="10541"/>
                      <a:pt x="301" y="11075"/>
                    </a:cubicBezTo>
                    <a:cubicBezTo>
                      <a:pt x="101" y="11208"/>
                      <a:pt x="1" y="11408"/>
                      <a:pt x="68" y="11609"/>
                    </a:cubicBezTo>
                    <a:cubicBezTo>
                      <a:pt x="168" y="12109"/>
                      <a:pt x="301" y="12543"/>
                      <a:pt x="501" y="12943"/>
                    </a:cubicBezTo>
                    <a:cubicBezTo>
                      <a:pt x="735" y="13377"/>
                      <a:pt x="968" y="13743"/>
                      <a:pt x="1268" y="14110"/>
                    </a:cubicBezTo>
                    <a:cubicBezTo>
                      <a:pt x="1569" y="14444"/>
                      <a:pt x="1902" y="14778"/>
                      <a:pt x="2269" y="15078"/>
                    </a:cubicBezTo>
                    <a:cubicBezTo>
                      <a:pt x="2669" y="15411"/>
                      <a:pt x="3136" y="15645"/>
                      <a:pt x="3470" y="15878"/>
                    </a:cubicBezTo>
                    <a:cubicBezTo>
                      <a:pt x="4237" y="16279"/>
                      <a:pt x="5105" y="16612"/>
                      <a:pt x="6172" y="16879"/>
                    </a:cubicBezTo>
                    <a:cubicBezTo>
                      <a:pt x="6973" y="17079"/>
                      <a:pt x="7840" y="17146"/>
                      <a:pt x="8774" y="17146"/>
                    </a:cubicBezTo>
                    <a:lnTo>
                      <a:pt x="9007" y="17146"/>
                    </a:lnTo>
                    <a:cubicBezTo>
                      <a:pt x="9908" y="17146"/>
                      <a:pt x="10742" y="16979"/>
                      <a:pt x="11576" y="16712"/>
                    </a:cubicBezTo>
                    <a:cubicBezTo>
                      <a:pt x="12276" y="16445"/>
                      <a:pt x="12977" y="16112"/>
                      <a:pt x="13811" y="15611"/>
                    </a:cubicBezTo>
                    <a:cubicBezTo>
                      <a:pt x="15479" y="14611"/>
                      <a:pt x="16946" y="13310"/>
                      <a:pt x="18181" y="11809"/>
                    </a:cubicBezTo>
                    <a:cubicBezTo>
                      <a:pt x="18814" y="11075"/>
                      <a:pt x="19315" y="10274"/>
                      <a:pt x="19748" y="9440"/>
                    </a:cubicBezTo>
                    <a:cubicBezTo>
                      <a:pt x="20149" y="8606"/>
                      <a:pt x="20415" y="7773"/>
                      <a:pt x="20516" y="6972"/>
                    </a:cubicBezTo>
                    <a:cubicBezTo>
                      <a:pt x="20582" y="6605"/>
                      <a:pt x="20616" y="6138"/>
                      <a:pt x="20582" y="5704"/>
                    </a:cubicBezTo>
                    <a:cubicBezTo>
                      <a:pt x="20516" y="5304"/>
                      <a:pt x="20449" y="4904"/>
                      <a:pt x="20315" y="4437"/>
                    </a:cubicBezTo>
                    <a:cubicBezTo>
                      <a:pt x="20082" y="3636"/>
                      <a:pt x="19515" y="2902"/>
                      <a:pt x="18814" y="2202"/>
                    </a:cubicBezTo>
                    <a:cubicBezTo>
                      <a:pt x="18080" y="1468"/>
                      <a:pt x="17113" y="901"/>
                      <a:pt x="16012" y="534"/>
                    </a:cubicBezTo>
                    <a:cubicBezTo>
                      <a:pt x="14945" y="200"/>
                      <a:pt x="13777" y="0"/>
                      <a:pt x="12510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2604350" y="4345225"/>
                <a:ext cx="512900" cy="429500"/>
              </a:xfrm>
              <a:custGeom>
                <a:avLst/>
                <a:gdLst/>
                <a:ahLst/>
                <a:cxnLst/>
                <a:rect l="l" t="t" r="r" b="b"/>
                <a:pathLst>
                  <a:path w="20516" h="17180" extrusionOk="0">
                    <a:moveTo>
                      <a:pt x="12643" y="0"/>
                    </a:moveTo>
                    <a:cubicBezTo>
                      <a:pt x="12677" y="67"/>
                      <a:pt x="12743" y="100"/>
                      <a:pt x="12777" y="167"/>
                    </a:cubicBezTo>
                    <a:cubicBezTo>
                      <a:pt x="12943" y="367"/>
                      <a:pt x="13110" y="601"/>
                      <a:pt x="13244" y="868"/>
                    </a:cubicBezTo>
                    <a:cubicBezTo>
                      <a:pt x="13344" y="1101"/>
                      <a:pt x="13444" y="1401"/>
                      <a:pt x="13511" y="1701"/>
                    </a:cubicBezTo>
                    <a:cubicBezTo>
                      <a:pt x="13611" y="1968"/>
                      <a:pt x="13644" y="2302"/>
                      <a:pt x="13677" y="2602"/>
                    </a:cubicBezTo>
                    <a:cubicBezTo>
                      <a:pt x="13744" y="3236"/>
                      <a:pt x="13744" y="3870"/>
                      <a:pt x="13611" y="4537"/>
                    </a:cubicBezTo>
                    <a:cubicBezTo>
                      <a:pt x="13511" y="5171"/>
                      <a:pt x="13344" y="5771"/>
                      <a:pt x="13144" y="6338"/>
                    </a:cubicBezTo>
                    <a:cubicBezTo>
                      <a:pt x="13010" y="6605"/>
                      <a:pt x="12910" y="6872"/>
                      <a:pt x="12777" y="7072"/>
                    </a:cubicBezTo>
                    <a:cubicBezTo>
                      <a:pt x="12610" y="7372"/>
                      <a:pt x="12410" y="7706"/>
                      <a:pt x="12176" y="8006"/>
                    </a:cubicBezTo>
                    <a:cubicBezTo>
                      <a:pt x="11743" y="8606"/>
                      <a:pt x="11176" y="9174"/>
                      <a:pt x="10575" y="9674"/>
                    </a:cubicBezTo>
                    <a:cubicBezTo>
                      <a:pt x="9941" y="10174"/>
                      <a:pt x="9274" y="10608"/>
                      <a:pt x="8574" y="10941"/>
                    </a:cubicBezTo>
                    <a:cubicBezTo>
                      <a:pt x="7806" y="11342"/>
                      <a:pt x="7073" y="11609"/>
                      <a:pt x="6305" y="11842"/>
                    </a:cubicBezTo>
                    <a:cubicBezTo>
                      <a:pt x="5305" y="12109"/>
                      <a:pt x="4304" y="12242"/>
                      <a:pt x="3337" y="12242"/>
                    </a:cubicBezTo>
                    <a:cubicBezTo>
                      <a:pt x="2770" y="12242"/>
                      <a:pt x="2169" y="12209"/>
                      <a:pt x="1602" y="12076"/>
                    </a:cubicBezTo>
                    <a:cubicBezTo>
                      <a:pt x="1068" y="12009"/>
                      <a:pt x="501" y="11842"/>
                      <a:pt x="1" y="11609"/>
                    </a:cubicBezTo>
                    <a:lnTo>
                      <a:pt x="1" y="11609"/>
                    </a:lnTo>
                    <a:cubicBezTo>
                      <a:pt x="101" y="12109"/>
                      <a:pt x="268" y="12576"/>
                      <a:pt x="435" y="12943"/>
                    </a:cubicBezTo>
                    <a:cubicBezTo>
                      <a:pt x="635" y="13377"/>
                      <a:pt x="902" y="13743"/>
                      <a:pt x="1168" y="14110"/>
                    </a:cubicBezTo>
                    <a:cubicBezTo>
                      <a:pt x="1469" y="14444"/>
                      <a:pt x="1802" y="14778"/>
                      <a:pt x="2169" y="15078"/>
                    </a:cubicBezTo>
                    <a:cubicBezTo>
                      <a:pt x="2603" y="15411"/>
                      <a:pt x="3103" y="15712"/>
                      <a:pt x="3403" y="15878"/>
                    </a:cubicBezTo>
                    <a:cubicBezTo>
                      <a:pt x="4137" y="16279"/>
                      <a:pt x="5004" y="16612"/>
                      <a:pt x="6105" y="16879"/>
                    </a:cubicBezTo>
                    <a:cubicBezTo>
                      <a:pt x="6939" y="17079"/>
                      <a:pt x="7773" y="17179"/>
                      <a:pt x="8674" y="17179"/>
                    </a:cubicBezTo>
                    <a:lnTo>
                      <a:pt x="8941" y="17179"/>
                    </a:lnTo>
                    <a:cubicBezTo>
                      <a:pt x="9808" y="17179"/>
                      <a:pt x="10642" y="17012"/>
                      <a:pt x="11476" y="16712"/>
                    </a:cubicBezTo>
                    <a:cubicBezTo>
                      <a:pt x="12176" y="16445"/>
                      <a:pt x="12910" y="16112"/>
                      <a:pt x="13744" y="15611"/>
                    </a:cubicBezTo>
                    <a:cubicBezTo>
                      <a:pt x="15412" y="14611"/>
                      <a:pt x="16846" y="13377"/>
                      <a:pt x="18114" y="11809"/>
                    </a:cubicBezTo>
                    <a:cubicBezTo>
                      <a:pt x="18748" y="11075"/>
                      <a:pt x="19248" y="10274"/>
                      <a:pt x="19648" y="9440"/>
                    </a:cubicBezTo>
                    <a:cubicBezTo>
                      <a:pt x="20082" y="8606"/>
                      <a:pt x="20315" y="7773"/>
                      <a:pt x="20449" y="6939"/>
                    </a:cubicBezTo>
                    <a:cubicBezTo>
                      <a:pt x="20482" y="6538"/>
                      <a:pt x="20516" y="6105"/>
                      <a:pt x="20482" y="5638"/>
                    </a:cubicBezTo>
                    <a:cubicBezTo>
                      <a:pt x="20449" y="5271"/>
                      <a:pt x="20349" y="4870"/>
                      <a:pt x="20249" y="4403"/>
                    </a:cubicBezTo>
                    <a:cubicBezTo>
                      <a:pt x="19982" y="3603"/>
                      <a:pt x="19481" y="2869"/>
                      <a:pt x="18748" y="2135"/>
                    </a:cubicBezTo>
                    <a:cubicBezTo>
                      <a:pt x="17980" y="1435"/>
                      <a:pt x="16980" y="868"/>
                      <a:pt x="15946" y="467"/>
                    </a:cubicBezTo>
                    <a:cubicBezTo>
                      <a:pt x="14978" y="200"/>
                      <a:pt x="13844" y="0"/>
                      <a:pt x="12643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2274125" y="4309350"/>
                <a:ext cx="1135000" cy="851475"/>
              </a:xfrm>
              <a:custGeom>
                <a:avLst/>
                <a:gdLst/>
                <a:ahLst/>
                <a:cxnLst/>
                <a:rect l="l" t="t" r="r" b="b"/>
                <a:pathLst>
                  <a:path w="45400" h="34059" extrusionOk="0">
                    <a:moveTo>
                      <a:pt x="37327" y="1"/>
                    </a:moveTo>
                    <a:cubicBezTo>
                      <a:pt x="36360" y="1"/>
                      <a:pt x="35359" y="168"/>
                      <a:pt x="34392" y="535"/>
                    </a:cubicBezTo>
                    <a:cubicBezTo>
                      <a:pt x="33991" y="701"/>
                      <a:pt x="33558" y="868"/>
                      <a:pt x="33057" y="1168"/>
                    </a:cubicBezTo>
                    <a:cubicBezTo>
                      <a:pt x="32657" y="1435"/>
                      <a:pt x="32290" y="1669"/>
                      <a:pt x="31957" y="2002"/>
                    </a:cubicBezTo>
                    <a:cubicBezTo>
                      <a:pt x="31189" y="2669"/>
                      <a:pt x="30656" y="3503"/>
                      <a:pt x="30389" y="4371"/>
                    </a:cubicBezTo>
                    <a:cubicBezTo>
                      <a:pt x="30355" y="4504"/>
                      <a:pt x="30322" y="4671"/>
                      <a:pt x="30289" y="4804"/>
                    </a:cubicBezTo>
                    <a:cubicBezTo>
                      <a:pt x="30222" y="4938"/>
                      <a:pt x="30189" y="5105"/>
                      <a:pt x="30155" y="5205"/>
                    </a:cubicBezTo>
                    <a:lnTo>
                      <a:pt x="29888" y="5972"/>
                    </a:lnTo>
                    <a:cubicBezTo>
                      <a:pt x="29688" y="6506"/>
                      <a:pt x="29455" y="7039"/>
                      <a:pt x="29221" y="7540"/>
                    </a:cubicBezTo>
                    <a:lnTo>
                      <a:pt x="29155" y="7706"/>
                    </a:lnTo>
                    <a:cubicBezTo>
                      <a:pt x="28954" y="8173"/>
                      <a:pt x="28688" y="8674"/>
                      <a:pt x="28621" y="9208"/>
                    </a:cubicBezTo>
                    <a:cubicBezTo>
                      <a:pt x="28554" y="9374"/>
                      <a:pt x="28554" y="9608"/>
                      <a:pt x="28554" y="9775"/>
                    </a:cubicBezTo>
                    <a:cubicBezTo>
                      <a:pt x="28321" y="9808"/>
                      <a:pt x="28121" y="9841"/>
                      <a:pt x="27887" y="9875"/>
                    </a:cubicBezTo>
                    <a:cubicBezTo>
                      <a:pt x="27687" y="9941"/>
                      <a:pt x="27520" y="10008"/>
                      <a:pt x="27353" y="10108"/>
                    </a:cubicBezTo>
                    <a:cubicBezTo>
                      <a:pt x="27187" y="10175"/>
                      <a:pt x="27020" y="10275"/>
                      <a:pt x="26853" y="10375"/>
                    </a:cubicBezTo>
                    <a:cubicBezTo>
                      <a:pt x="26353" y="10675"/>
                      <a:pt x="25986" y="11109"/>
                      <a:pt x="25552" y="11509"/>
                    </a:cubicBezTo>
                    <a:lnTo>
                      <a:pt x="25519" y="11543"/>
                    </a:lnTo>
                    <a:cubicBezTo>
                      <a:pt x="25285" y="11809"/>
                      <a:pt x="25118" y="12010"/>
                      <a:pt x="24885" y="12176"/>
                    </a:cubicBezTo>
                    <a:cubicBezTo>
                      <a:pt x="24651" y="12376"/>
                      <a:pt x="24385" y="12610"/>
                      <a:pt x="24151" y="12777"/>
                    </a:cubicBezTo>
                    <a:cubicBezTo>
                      <a:pt x="23951" y="12877"/>
                      <a:pt x="23684" y="13010"/>
                      <a:pt x="23451" y="13110"/>
                    </a:cubicBezTo>
                    <a:cubicBezTo>
                      <a:pt x="23317" y="13144"/>
                      <a:pt x="23150" y="13177"/>
                      <a:pt x="23017" y="13177"/>
                    </a:cubicBezTo>
                    <a:lnTo>
                      <a:pt x="21716" y="13177"/>
                    </a:lnTo>
                    <a:cubicBezTo>
                      <a:pt x="21616" y="13177"/>
                      <a:pt x="21549" y="13177"/>
                      <a:pt x="21482" y="13210"/>
                    </a:cubicBezTo>
                    <a:cubicBezTo>
                      <a:pt x="20982" y="13310"/>
                      <a:pt x="20515" y="13477"/>
                      <a:pt x="20048" y="13777"/>
                    </a:cubicBezTo>
                    <a:cubicBezTo>
                      <a:pt x="19881" y="13878"/>
                      <a:pt x="19681" y="13978"/>
                      <a:pt x="19514" y="14144"/>
                    </a:cubicBezTo>
                    <a:cubicBezTo>
                      <a:pt x="19448" y="14111"/>
                      <a:pt x="19314" y="14044"/>
                      <a:pt x="19214" y="14044"/>
                    </a:cubicBezTo>
                    <a:cubicBezTo>
                      <a:pt x="19047" y="14011"/>
                      <a:pt x="18847" y="14011"/>
                      <a:pt x="18714" y="14011"/>
                    </a:cubicBezTo>
                    <a:lnTo>
                      <a:pt x="18647" y="14011"/>
                    </a:lnTo>
                    <a:cubicBezTo>
                      <a:pt x="18347" y="14011"/>
                      <a:pt x="18147" y="13978"/>
                      <a:pt x="17947" y="13944"/>
                    </a:cubicBezTo>
                    <a:cubicBezTo>
                      <a:pt x="17713" y="13878"/>
                      <a:pt x="17513" y="13811"/>
                      <a:pt x="17346" y="13711"/>
                    </a:cubicBezTo>
                    <a:cubicBezTo>
                      <a:pt x="17179" y="13677"/>
                      <a:pt x="17046" y="13611"/>
                      <a:pt x="16946" y="13544"/>
                    </a:cubicBezTo>
                    <a:cubicBezTo>
                      <a:pt x="16846" y="13477"/>
                      <a:pt x="16779" y="13444"/>
                      <a:pt x="16646" y="13344"/>
                    </a:cubicBezTo>
                    <a:cubicBezTo>
                      <a:pt x="16546" y="13277"/>
                      <a:pt x="16479" y="13210"/>
                      <a:pt x="16379" y="13144"/>
                    </a:cubicBezTo>
                    <a:cubicBezTo>
                      <a:pt x="16312" y="13044"/>
                      <a:pt x="16212" y="12977"/>
                      <a:pt x="16112" y="12877"/>
                    </a:cubicBezTo>
                    <a:cubicBezTo>
                      <a:pt x="15545" y="12443"/>
                      <a:pt x="15045" y="12110"/>
                      <a:pt x="14511" y="11843"/>
                    </a:cubicBezTo>
                    <a:cubicBezTo>
                      <a:pt x="13944" y="11609"/>
                      <a:pt x="13277" y="11442"/>
                      <a:pt x="12509" y="11442"/>
                    </a:cubicBezTo>
                    <a:cubicBezTo>
                      <a:pt x="12042" y="11442"/>
                      <a:pt x="11609" y="11476"/>
                      <a:pt x="11142" y="11543"/>
                    </a:cubicBezTo>
                    <a:cubicBezTo>
                      <a:pt x="10608" y="11676"/>
                      <a:pt x="9974" y="11843"/>
                      <a:pt x="9274" y="12110"/>
                    </a:cubicBezTo>
                    <a:cubicBezTo>
                      <a:pt x="8540" y="12343"/>
                      <a:pt x="8006" y="12543"/>
                      <a:pt x="7506" y="12810"/>
                    </a:cubicBezTo>
                    <a:cubicBezTo>
                      <a:pt x="6472" y="13344"/>
                      <a:pt x="5471" y="14011"/>
                      <a:pt x="4604" y="14845"/>
                    </a:cubicBezTo>
                    <a:cubicBezTo>
                      <a:pt x="2836" y="16479"/>
                      <a:pt x="1502" y="18548"/>
                      <a:pt x="768" y="20816"/>
                    </a:cubicBezTo>
                    <a:cubicBezTo>
                      <a:pt x="367" y="21983"/>
                      <a:pt x="134" y="23151"/>
                      <a:pt x="34" y="24318"/>
                    </a:cubicBezTo>
                    <a:cubicBezTo>
                      <a:pt x="0" y="24952"/>
                      <a:pt x="0" y="25519"/>
                      <a:pt x="101" y="26053"/>
                    </a:cubicBezTo>
                    <a:cubicBezTo>
                      <a:pt x="134" y="26553"/>
                      <a:pt x="267" y="27120"/>
                      <a:pt x="434" y="27687"/>
                    </a:cubicBezTo>
                    <a:cubicBezTo>
                      <a:pt x="701" y="28655"/>
                      <a:pt x="1268" y="29555"/>
                      <a:pt x="1935" y="30356"/>
                    </a:cubicBezTo>
                    <a:cubicBezTo>
                      <a:pt x="2602" y="31123"/>
                      <a:pt x="3436" y="31724"/>
                      <a:pt x="4337" y="32191"/>
                    </a:cubicBezTo>
                    <a:cubicBezTo>
                      <a:pt x="5271" y="32591"/>
                      <a:pt x="6305" y="32824"/>
                      <a:pt x="7439" y="32858"/>
                    </a:cubicBezTo>
                    <a:lnTo>
                      <a:pt x="7506" y="32858"/>
                    </a:lnTo>
                    <a:cubicBezTo>
                      <a:pt x="8473" y="32858"/>
                      <a:pt x="9441" y="32691"/>
                      <a:pt x="10341" y="32357"/>
                    </a:cubicBezTo>
                    <a:cubicBezTo>
                      <a:pt x="11042" y="32091"/>
                      <a:pt x="11809" y="31724"/>
                      <a:pt x="12643" y="31190"/>
                    </a:cubicBezTo>
                    <a:cubicBezTo>
                      <a:pt x="13377" y="30723"/>
                      <a:pt x="14111" y="30156"/>
                      <a:pt x="14878" y="29489"/>
                    </a:cubicBezTo>
                    <a:cubicBezTo>
                      <a:pt x="15678" y="28822"/>
                      <a:pt x="16379" y="28054"/>
                      <a:pt x="17046" y="27254"/>
                    </a:cubicBezTo>
                    <a:cubicBezTo>
                      <a:pt x="17179" y="27521"/>
                      <a:pt x="17346" y="27821"/>
                      <a:pt x="17513" y="28088"/>
                    </a:cubicBezTo>
                    <a:cubicBezTo>
                      <a:pt x="17980" y="28822"/>
                      <a:pt x="18514" y="29489"/>
                      <a:pt x="19114" y="30056"/>
                    </a:cubicBezTo>
                    <a:cubicBezTo>
                      <a:pt x="19781" y="30690"/>
                      <a:pt x="20515" y="31223"/>
                      <a:pt x="21316" y="31690"/>
                    </a:cubicBezTo>
                    <a:cubicBezTo>
                      <a:pt x="22116" y="32157"/>
                      <a:pt x="23017" y="32558"/>
                      <a:pt x="23984" y="32924"/>
                    </a:cubicBezTo>
                    <a:cubicBezTo>
                      <a:pt x="24885" y="33258"/>
                      <a:pt x="25852" y="33558"/>
                      <a:pt x="26853" y="33758"/>
                    </a:cubicBezTo>
                    <a:cubicBezTo>
                      <a:pt x="27820" y="33992"/>
                      <a:pt x="28788" y="34059"/>
                      <a:pt x="29688" y="34059"/>
                    </a:cubicBezTo>
                    <a:cubicBezTo>
                      <a:pt x="30722" y="34059"/>
                      <a:pt x="31690" y="33925"/>
                      <a:pt x="32557" y="33692"/>
                    </a:cubicBezTo>
                    <a:cubicBezTo>
                      <a:pt x="33057" y="33558"/>
                      <a:pt x="33524" y="33391"/>
                      <a:pt x="33991" y="33191"/>
                    </a:cubicBezTo>
                    <a:cubicBezTo>
                      <a:pt x="34392" y="33025"/>
                      <a:pt x="34825" y="32758"/>
                      <a:pt x="35326" y="32424"/>
                    </a:cubicBezTo>
                    <a:cubicBezTo>
                      <a:pt x="36060" y="31924"/>
                      <a:pt x="36793" y="31323"/>
                      <a:pt x="37461" y="30523"/>
                    </a:cubicBezTo>
                    <a:cubicBezTo>
                      <a:pt x="37994" y="29889"/>
                      <a:pt x="38461" y="29088"/>
                      <a:pt x="38862" y="28254"/>
                    </a:cubicBezTo>
                    <a:cubicBezTo>
                      <a:pt x="39195" y="27521"/>
                      <a:pt x="39495" y="26687"/>
                      <a:pt x="39662" y="25719"/>
                    </a:cubicBezTo>
                    <a:cubicBezTo>
                      <a:pt x="39829" y="24885"/>
                      <a:pt x="39896" y="24051"/>
                      <a:pt x="39896" y="23151"/>
                    </a:cubicBezTo>
                    <a:cubicBezTo>
                      <a:pt x="39896" y="21716"/>
                      <a:pt x="39695" y="20249"/>
                      <a:pt x="39295" y="18848"/>
                    </a:cubicBezTo>
                    <a:cubicBezTo>
                      <a:pt x="40162" y="18414"/>
                      <a:pt x="41030" y="17814"/>
                      <a:pt x="41864" y="16913"/>
                    </a:cubicBezTo>
                    <a:cubicBezTo>
                      <a:pt x="42698" y="16046"/>
                      <a:pt x="43365" y="14978"/>
                      <a:pt x="43965" y="13711"/>
                    </a:cubicBezTo>
                    <a:cubicBezTo>
                      <a:pt x="44499" y="12510"/>
                      <a:pt x="44866" y="11209"/>
                      <a:pt x="45033" y="9875"/>
                    </a:cubicBezTo>
                    <a:cubicBezTo>
                      <a:pt x="45400" y="7039"/>
                      <a:pt x="44799" y="4371"/>
                      <a:pt x="43298" y="2636"/>
                    </a:cubicBezTo>
                    <a:cubicBezTo>
                      <a:pt x="42464" y="1635"/>
                      <a:pt x="41297" y="835"/>
                      <a:pt x="39996" y="401"/>
                    </a:cubicBezTo>
                    <a:cubicBezTo>
                      <a:pt x="39562" y="301"/>
                      <a:pt x="39162" y="168"/>
                      <a:pt x="38695" y="68"/>
                    </a:cubicBezTo>
                    <a:cubicBezTo>
                      <a:pt x="38395" y="1"/>
                      <a:pt x="37961" y="1"/>
                      <a:pt x="373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2660225" y="454952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34"/>
                      <a:pt x="1" y="268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268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2736950" y="4517850"/>
                <a:ext cx="208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835" extrusionOk="0">
                    <a:moveTo>
                      <a:pt x="434" y="0"/>
                    </a:moveTo>
                    <a:cubicBezTo>
                      <a:pt x="201" y="0"/>
                      <a:pt x="1" y="167"/>
                      <a:pt x="1" y="434"/>
                    </a:cubicBezTo>
                    <a:cubicBezTo>
                      <a:pt x="1" y="634"/>
                      <a:pt x="201" y="834"/>
                      <a:pt x="434" y="834"/>
                    </a:cubicBezTo>
                    <a:cubicBezTo>
                      <a:pt x="634" y="834"/>
                      <a:pt x="835" y="634"/>
                      <a:pt x="835" y="434"/>
                    </a:cubicBezTo>
                    <a:cubicBezTo>
                      <a:pt x="835" y="200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73725" y="4400250"/>
                <a:ext cx="29200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9" extrusionOk="0">
                    <a:moveTo>
                      <a:pt x="567" y="1"/>
                    </a:moveTo>
                    <a:cubicBezTo>
                      <a:pt x="234" y="1"/>
                      <a:pt x="0" y="234"/>
                      <a:pt x="0" y="568"/>
                    </a:cubicBezTo>
                    <a:cubicBezTo>
                      <a:pt x="0" y="868"/>
                      <a:pt x="234" y="1168"/>
                      <a:pt x="567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815350" y="4470300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1"/>
                    </a:moveTo>
                    <a:cubicBezTo>
                      <a:pt x="134" y="1"/>
                      <a:pt x="0" y="101"/>
                      <a:pt x="0" y="268"/>
                    </a:cubicBezTo>
                    <a:cubicBezTo>
                      <a:pt x="0" y="434"/>
                      <a:pt x="134" y="568"/>
                      <a:pt x="267" y="568"/>
                    </a:cubicBezTo>
                    <a:cubicBezTo>
                      <a:pt x="467" y="568"/>
                      <a:pt x="567" y="434"/>
                      <a:pt x="567" y="268"/>
                    </a:cubicBezTo>
                    <a:cubicBezTo>
                      <a:pt x="567" y="101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840350" y="4518675"/>
                <a:ext cx="142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01" extrusionOk="0">
                    <a:moveTo>
                      <a:pt x="301" y="1"/>
                    </a:moveTo>
                    <a:cubicBezTo>
                      <a:pt x="168" y="1"/>
                      <a:pt x="1" y="134"/>
                      <a:pt x="1" y="301"/>
                    </a:cubicBezTo>
                    <a:cubicBezTo>
                      <a:pt x="1" y="468"/>
                      <a:pt x="134" y="601"/>
                      <a:pt x="301" y="601"/>
                    </a:cubicBezTo>
                    <a:cubicBezTo>
                      <a:pt x="468" y="601"/>
                      <a:pt x="568" y="468"/>
                      <a:pt x="568" y="301"/>
                    </a:cubicBezTo>
                    <a:cubicBezTo>
                      <a:pt x="568" y="134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82825" y="456287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1"/>
                    </a:moveTo>
                    <a:cubicBezTo>
                      <a:pt x="301" y="1"/>
                      <a:pt x="0" y="301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1"/>
                      <a:pt x="6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718600" y="4606250"/>
                <a:ext cx="2505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1" extrusionOk="0">
                    <a:moveTo>
                      <a:pt x="501" y="0"/>
                    </a:moveTo>
                    <a:cubicBezTo>
                      <a:pt x="234" y="0"/>
                      <a:pt x="1" y="234"/>
                      <a:pt x="1" y="500"/>
                    </a:cubicBezTo>
                    <a:cubicBezTo>
                      <a:pt x="1" y="801"/>
                      <a:pt x="234" y="1001"/>
                      <a:pt x="501" y="1001"/>
                    </a:cubicBezTo>
                    <a:cubicBezTo>
                      <a:pt x="768" y="1001"/>
                      <a:pt x="1002" y="767"/>
                      <a:pt x="1002" y="500"/>
                    </a:cubicBezTo>
                    <a:cubicBezTo>
                      <a:pt x="1002" y="234"/>
                      <a:pt x="735" y="0"/>
                      <a:pt x="5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791150" y="4505325"/>
                <a:ext cx="16725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68" extrusionOk="0">
                    <a:moveTo>
                      <a:pt x="334" y="1"/>
                    </a:moveTo>
                    <a:cubicBezTo>
                      <a:pt x="168" y="1"/>
                      <a:pt x="1" y="134"/>
                      <a:pt x="1" y="334"/>
                    </a:cubicBezTo>
                    <a:cubicBezTo>
                      <a:pt x="1" y="501"/>
                      <a:pt x="168" y="668"/>
                      <a:pt x="334" y="668"/>
                    </a:cubicBezTo>
                    <a:cubicBezTo>
                      <a:pt x="501" y="668"/>
                      <a:pt x="668" y="501"/>
                      <a:pt x="668" y="334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740300" y="447030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1"/>
                      <a:pt x="0" y="34"/>
                      <a:pt x="0" y="101"/>
                    </a:cubicBezTo>
                    <a:cubicBezTo>
                      <a:pt x="0" y="201"/>
                      <a:pt x="33" y="234"/>
                      <a:pt x="134" y="234"/>
                    </a:cubicBezTo>
                    <a:cubicBezTo>
                      <a:pt x="200" y="234"/>
                      <a:pt x="234" y="201"/>
                      <a:pt x="234" y="101"/>
                    </a:cubicBezTo>
                    <a:cubicBezTo>
                      <a:pt x="234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781150" y="438357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1"/>
                      <a:pt x="1" y="301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899575" y="444612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0"/>
                    </a:moveTo>
                    <a:cubicBezTo>
                      <a:pt x="267" y="0"/>
                      <a:pt x="0" y="234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0"/>
                      <a:pt x="6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75375" y="4508675"/>
                <a:ext cx="192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401" y="0"/>
                    </a:moveTo>
                    <a:cubicBezTo>
                      <a:pt x="168" y="0"/>
                      <a:pt x="1" y="167"/>
                      <a:pt x="1" y="367"/>
                    </a:cubicBezTo>
                    <a:cubicBezTo>
                      <a:pt x="1" y="567"/>
                      <a:pt x="168" y="734"/>
                      <a:pt x="401" y="734"/>
                    </a:cubicBezTo>
                    <a:cubicBezTo>
                      <a:pt x="601" y="734"/>
                      <a:pt x="768" y="567"/>
                      <a:pt x="768" y="367"/>
                    </a:cubicBezTo>
                    <a:cubicBezTo>
                      <a:pt x="768" y="167"/>
                      <a:pt x="601" y="0"/>
                      <a:pt x="4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833700" y="4422775"/>
                <a:ext cx="150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01" extrusionOk="0">
                    <a:moveTo>
                      <a:pt x="300" y="0"/>
                    </a:moveTo>
                    <a:cubicBezTo>
                      <a:pt x="134" y="0"/>
                      <a:pt x="0" y="134"/>
                      <a:pt x="0" y="301"/>
                    </a:cubicBezTo>
                    <a:cubicBezTo>
                      <a:pt x="0" y="467"/>
                      <a:pt x="134" y="601"/>
                      <a:pt x="300" y="601"/>
                    </a:cubicBezTo>
                    <a:cubicBezTo>
                      <a:pt x="467" y="601"/>
                      <a:pt x="601" y="467"/>
                      <a:pt x="601" y="301"/>
                    </a:cubicBezTo>
                    <a:cubicBezTo>
                      <a:pt x="601" y="134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921250" y="4405250"/>
                <a:ext cx="16700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9" extrusionOk="0">
                    <a:moveTo>
                      <a:pt x="334" y="1"/>
                    </a:moveTo>
                    <a:cubicBezTo>
                      <a:pt x="167" y="1"/>
                      <a:pt x="1" y="168"/>
                      <a:pt x="1" y="335"/>
                    </a:cubicBezTo>
                    <a:cubicBezTo>
                      <a:pt x="1" y="501"/>
                      <a:pt x="167" y="668"/>
                      <a:pt x="334" y="668"/>
                    </a:cubicBezTo>
                    <a:cubicBezTo>
                      <a:pt x="501" y="668"/>
                      <a:pt x="668" y="501"/>
                      <a:pt x="668" y="335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679425" y="4510350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0" y="0"/>
                    </a:moveTo>
                    <a:cubicBezTo>
                      <a:pt x="300" y="0"/>
                      <a:pt x="0" y="267"/>
                      <a:pt x="0" y="600"/>
                    </a:cubicBezTo>
                    <a:cubicBezTo>
                      <a:pt x="0" y="901"/>
                      <a:pt x="267" y="1168"/>
                      <a:pt x="600" y="1168"/>
                    </a:cubicBezTo>
                    <a:cubicBezTo>
                      <a:pt x="901" y="1168"/>
                      <a:pt x="1168" y="934"/>
                      <a:pt x="1168" y="600"/>
                    </a:cubicBezTo>
                    <a:cubicBezTo>
                      <a:pt x="1168" y="300"/>
                      <a:pt x="934" y="0"/>
                      <a:pt x="6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025500" y="4308525"/>
                <a:ext cx="386950" cy="408650"/>
              </a:xfrm>
              <a:custGeom>
                <a:avLst/>
                <a:gdLst/>
                <a:ahLst/>
                <a:cxnLst/>
                <a:rect l="l" t="t" r="r" b="b"/>
                <a:pathLst>
                  <a:path w="15478" h="16346" extrusionOk="0">
                    <a:moveTo>
                      <a:pt x="7305" y="1"/>
                    </a:moveTo>
                    <a:cubicBezTo>
                      <a:pt x="6338" y="1"/>
                      <a:pt x="5337" y="167"/>
                      <a:pt x="4403" y="534"/>
                    </a:cubicBezTo>
                    <a:cubicBezTo>
                      <a:pt x="3970" y="701"/>
                      <a:pt x="3569" y="901"/>
                      <a:pt x="3102" y="1168"/>
                    </a:cubicBezTo>
                    <a:cubicBezTo>
                      <a:pt x="2669" y="1368"/>
                      <a:pt x="2302" y="1668"/>
                      <a:pt x="1968" y="2002"/>
                    </a:cubicBezTo>
                    <a:cubicBezTo>
                      <a:pt x="1234" y="2669"/>
                      <a:pt x="667" y="3503"/>
                      <a:pt x="434" y="4370"/>
                    </a:cubicBezTo>
                    <a:cubicBezTo>
                      <a:pt x="401" y="4504"/>
                      <a:pt x="334" y="4570"/>
                      <a:pt x="334" y="4704"/>
                    </a:cubicBezTo>
                    <a:lnTo>
                      <a:pt x="300" y="4837"/>
                    </a:lnTo>
                    <a:cubicBezTo>
                      <a:pt x="267" y="4971"/>
                      <a:pt x="234" y="5138"/>
                      <a:pt x="167" y="5238"/>
                    </a:cubicBezTo>
                    <a:cubicBezTo>
                      <a:pt x="134" y="5404"/>
                      <a:pt x="100" y="5538"/>
                      <a:pt x="0" y="5705"/>
                    </a:cubicBezTo>
                    <a:cubicBezTo>
                      <a:pt x="100" y="5638"/>
                      <a:pt x="134" y="5538"/>
                      <a:pt x="234" y="5404"/>
                    </a:cubicBezTo>
                    <a:cubicBezTo>
                      <a:pt x="467" y="5071"/>
                      <a:pt x="667" y="4704"/>
                      <a:pt x="934" y="4370"/>
                    </a:cubicBezTo>
                    <a:cubicBezTo>
                      <a:pt x="1068" y="4204"/>
                      <a:pt x="1168" y="4037"/>
                      <a:pt x="1335" y="3870"/>
                    </a:cubicBezTo>
                    <a:lnTo>
                      <a:pt x="1768" y="3470"/>
                    </a:lnTo>
                    <a:cubicBezTo>
                      <a:pt x="2102" y="3169"/>
                      <a:pt x="2469" y="2969"/>
                      <a:pt x="2836" y="2736"/>
                    </a:cubicBezTo>
                    <a:cubicBezTo>
                      <a:pt x="3269" y="2536"/>
                      <a:pt x="3670" y="2369"/>
                      <a:pt x="4103" y="2235"/>
                    </a:cubicBezTo>
                    <a:cubicBezTo>
                      <a:pt x="4503" y="2135"/>
                      <a:pt x="4970" y="2035"/>
                      <a:pt x="5404" y="2002"/>
                    </a:cubicBezTo>
                    <a:cubicBezTo>
                      <a:pt x="5638" y="1969"/>
                      <a:pt x="5838" y="1969"/>
                      <a:pt x="6105" y="1969"/>
                    </a:cubicBezTo>
                    <a:cubicBezTo>
                      <a:pt x="6305" y="1969"/>
                      <a:pt x="6472" y="1969"/>
                      <a:pt x="6672" y="2002"/>
                    </a:cubicBezTo>
                    <a:cubicBezTo>
                      <a:pt x="7072" y="2035"/>
                      <a:pt x="7406" y="2069"/>
                      <a:pt x="7739" y="2169"/>
                    </a:cubicBezTo>
                    <a:cubicBezTo>
                      <a:pt x="8106" y="2235"/>
                      <a:pt x="8473" y="2369"/>
                      <a:pt x="8807" y="2502"/>
                    </a:cubicBezTo>
                    <a:cubicBezTo>
                      <a:pt x="9140" y="2636"/>
                      <a:pt x="9474" y="2803"/>
                      <a:pt x="9807" y="3003"/>
                    </a:cubicBezTo>
                    <a:cubicBezTo>
                      <a:pt x="10441" y="3370"/>
                      <a:pt x="11008" y="3837"/>
                      <a:pt x="11508" y="4370"/>
                    </a:cubicBezTo>
                    <a:cubicBezTo>
                      <a:pt x="12509" y="5471"/>
                      <a:pt x="13243" y="6839"/>
                      <a:pt x="13610" y="8307"/>
                    </a:cubicBezTo>
                    <a:cubicBezTo>
                      <a:pt x="13810" y="9040"/>
                      <a:pt x="13944" y="9808"/>
                      <a:pt x="13977" y="10541"/>
                    </a:cubicBezTo>
                    <a:cubicBezTo>
                      <a:pt x="14010" y="11309"/>
                      <a:pt x="13977" y="12076"/>
                      <a:pt x="13843" y="12843"/>
                    </a:cubicBezTo>
                    <a:cubicBezTo>
                      <a:pt x="13810" y="13210"/>
                      <a:pt x="13743" y="13577"/>
                      <a:pt x="13610" y="13911"/>
                    </a:cubicBezTo>
                    <a:cubicBezTo>
                      <a:pt x="13477" y="14411"/>
                      <a:pt x="13276" y="14878"/>
                      <a:pt x="13076" y="15345"/>
                    </a:cubicBezTo>
                    <a:cubicBezTo>
                      <a:pt x="12909" y="15678"/>
                      <a:pt x="12709" y="16012"/>
                      <a:pt x="12509" y="16346"/>
                    </a:cubicBezTo>
                    <a:cubicBezTo>
                      <a:pt x="13110" y="15578"/>
                      <a:pt x="13610" y="14744"/>
                      <a:pt x="14010" y="13777"/>
                    </a:cubicBezTo>
                    <a:cubicBezTo>
                      <a:pt x="14577" y="12576"/>
                      <a:pt x="14944" y="11275"/>
                      <a:pt x="15111" y="9974"/>
                    </a:cubicBezTo>
                    <a:cubicBezTo>
                      <a:pt x="15478" y="7106"/>
                      <a:pt x="14844" y="4470"/>
                      <a:pt x="13343" y="2702"/>
                    </a:cubicBezTo>
                    <a:cubicBezTo>
                      <a:pt x="12509" y="1702"/>
                      <a:pt x="11342" y="901"/>
                      <a:pt x="10007" y="501"/>
                    </a:cubicBezTo>
                    <a:cubicBezTo>
                      <a:pt x="9607" y="367"/>
                      <a:pt x="9140" y="234"/>
                      <a:pt x="8740" y="167"/>
                    </a:cubicBezTo>
                    <a:cubicBezTo>
                      <a:pt x="8306" y="67"/>
                      <a:pt x="7806" y="34"/>
                      <a:pt x="7305" y="34"/>
                    </a:cubicBezTo>
                    <a:lnTo>
                      <a:pt x="7305" y="1"/>
                    </a:ln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43700" y="4550375"/>
                <a:ext cx="433675" cy="607950"/>
              </a:xfrm>
              <a:custGeom>
                <a:avLst/>
                <a:gdLst/>
                <a:ahLst/>
                <a:cxnLst/>
                <a:rect l="l" t="t" r="r" b="b"/>
                <a:pathLst>
                  <a:path w="17347" h="24318" extrusionOk="0">
                    <a:moveTo>
                      <a:pt x="5604" y="0"/>
                    </a:moveTo>
                    <a:cubicBezTo>
                      <a:pt x="5504" y="67"/>
                      <a:pt x="5338" y="134"/>
                      <a:pt x="5171" y="167"/>
                    </a:cubicBezTo>
                    <a:cubicBezTo>
                      <a:pt x="4937" y="200"/>
                      <a:pt x="4770" y="300"/>
                      <a:pt x="4604" y="367"/>
                    </a:cubicBezTo>
                    <a:cubicBezTo>
                      <a:pt x="4437" y="467"/>
                      <a:pt x="4270" y="534"/>
                      <a:pt x="4103" y="667"/>
                    </a:cubicBezTo>
                    <a:cubicBezTo>
                      <a:pt x="3603" y="968"/>
                      <a:pt x="3203" y="1401"/>
                      <a:pt x="2869" y="1801"/>
                    </a:cubicBezTo>
                    <a:lnTo>
                      <a:pt x="2836" y="1835"/>
                    </a:lnTo>
                    <a:lnTo>
                      <a:pt x="2202" y="2469"/>
                    </a:lnTo>
                    <a:cubicBezTo>
                      <a:pt x="2002" y="2669"/>
                      <a:pt x="1735" y="2836"/>
                      <a:pt x="1435" y="3036"/>
                    </a:cubicBezTo>
                    <a:cubicBezTo>
                      <a:pt x="1235" y="3169"/>
                      <a:pt x="1001" y="3303"/>
                      <a:pt x="734" y="3369"/>
                    </a:cubicBezTo>
                    <a:cubicBezTo>
                      <a:pt x="567" y="3403"/>
                      <a:pt x="434" y="3469"/>
                      <a:pt x="334" y="3469"/>
                    </a:cubicBezTo>
                    <a:lnTo>
                      <a:pt x="0" y="3469"/>
                    </a:lnTo>
                    <a:cubicBezTo>
                      <a:pt x="67" y="3503"/>
                      <a:pt x="100" y="3536"/>
                      <a:pt x="201" y="3569"/>
                    </a:cubicBezTo>
                    <a:cubicBezTo>
                      <a:pt x="334" y="3636"/>
                      <a:pt x="401" y="3669"/>
                      <a:pt x="534" y="3669"/>
                    </a:cubicBezTo>
                    <a:lnTo>
                      <a:pt x="934" y="3669"/>
                    </a:lnTo>
                    <a:cubicBezTo>
                      <a:pt x="1268" y="3636"/>
                      <a:pt x="1602" y="3503"/>
                      <a:pt x="1902" y="3369"/>
                    </a:cubicBezTo>
                    <a:cubicBezTo>
                      <a:pt x="2536" y="3069"/>
                      <a:pt x="3103" y="2735"/>
                      <a:pt x="3736" y="2469"/>
                    </a:cubicBezTo>
                    <a:cubicBezTo>
                      <a:pt x="4037" y="2335"/>
                      <a:pt x="4370" y="2168"/>
                      <a:pt x="4670" y="2068"/>
                    </a:cubicBezTo>
                    <a:cubicBezTo>
                      <a:pt x="4837" y="2035"/>
                      <a:pt x="4937" y="2002"/>
                      <a:pt x="5104" y="1968"/>
                    </a:cubicBezTo>
                    <a:cubicBezTo>
                      <a:pt x="5237" y="1968"/>
                      <a:pt x="5371" y="1902"/>
                      <a:pt x="5504" y="1902"/>
                    </a:cubicBezTo>
                    <a:lnTo>
                      <a:pt x="5538" y="1902"/>
                    </a:lnTo>
                    <a:cubicBezTo>
                      <a:pt x="5671" y="1902"/>
                      <a:pt x="5838" y="1902"/>
                      <a:pt x="5938" y="1968"/>
                    </a:cubicBezTo>
                    <a:cubicBezTo>
                      <a:pt x="6171" y="2002"/>
                      <a:pt x="6338" y="2068"/>
                      <a:pt x="6538" y="2135"/>
                    </a:cubicBezTo>
                    <a:cubicBezTo>
                      <a:pt x="6872" y="2235"/>
                      <a:pt x="7239" y="2402"/>
                      <a:pt x="7572" y="2569"/>
                    </a:cubicBezTo>
                    <a:cubicBezTo>
                      <a:pt x="8240" y="2969"/>
                      <a:pt x="8873" y="3469"/>
                      <a:pt x="9407" y="4003"/>
                    </a:cubicBezTo>
                    <a:cubicBezTo>
                      <a:pt x="10041" y="4637"/>
                      <a:pt x="10575" y="5337"/>
                      <a:pt x="11042" y="6071"/>
                    </a:cubicBezTo>
                    <a:cubicBezTo>
                      <a:pt x="11542" y="6838"/>
                      <a:pt x="11942" y="7639"/>
                      <a:pt x="12343" y="8406"/>
                    </a:cubicBezTo>
                    <a:cubicBezTo>
                      <a:pt x="12509" y="8806"/>
                      <a:pt x="12676" y="9173"/>
                      <a:pt x="12843" y="9574"/>
                    </a:cubicBezTo>
                    <a:cubicBezTo>
                      <a:pt x="12910" y="9807"/>
                      <a:pt x="13010" y="9974"/>
                      <a:pt x="13043" y="10174"/>
                    </a:cubicBezTo>
                    <a:cubicBezTo>
                      <a:pt x="13076" y="10241"/>
                      <a:pt x="13110" y="10341"/>
                      <a:pt x="13110" y="10408"/>
                    </a:cubicBezTo>
                    <a:cubicBezTo>
                      <a:pt x="13110" y="10474"/>
                      <a:pt x="13176" y="10508"/>
                      <a:pt x="13176" y="10541"/>
                    </a:cubicBezTo>
                    <a:cubicBezTo>
                      <a:pt x="13210" y="10708"/>
                      <a:pt x="13243" y="10908"/>
                      <a:pt x="13277" y="11075"/>
                    </a:cubicBezTo>
                    <a:cubicBezTo>
                      <a:pt x="13343" y="11342"/>
                      <a:pt x="13377" y="11575"/>
                      <a:pt x="13377" y="11842"/>
                    </a:cubicBezTo>
                    <a:cubicBezTo>
                      <a:pt x="13410" y="12142"/>
                      <a:pt x="13410" y="12409"/>
                      <a:pt x="13443" y="12676"/>
                    </a:cubicBezTo>
                    <a:cubicBezTo>
                      <a:pt x="13443" y="12909"/>
                      <a:pt x="13510" y="13210"/>
                      <a:pt x="13510" y="13476"/>
                    </a:cubicBezTo>
                    <a:lnTo>
                      <a:pt x="13510" y="13810"/>
                    </a:lnTo>
                    <a:cubicBezTo>
                      <a:pt x="13510" y="13877"/>
                      <a:pt x="13510" y="13977"/>
                      <a:pt x="13443" y="14044"/>
                    </a:cubicBezTo>
                    <a:cubicBezTo>
                      <a:pt x="13443" y="14144"/>
                      <a:pt x="13410" y="14210"/>
                      <a:pt x="13377" y="14244"/>
                    </a:cubicBezTo>
                    <a:cubicBezTo>
                      <a:pt x="13343" y="14310"/>
                      <a:pt x="13343" y="14344"/>
                      <a:pt x="13277" y="14377"/>
                    </a:cubicBezTo>
                    <a:cubicBezTo>
                      <a:pt x="13243" y="14410"/>
                      <a:pt x="13210" y="14410"/>
                      <a:pt x="13110" y="14410"/>
                    </a:cubicBezTo>
                    <a:cubicBezTo>
                      <a:pt x="13076" y="14410"/>
                      <a:pt x="13043" y="14377"/>
                      <a:pt x="13010" y="14344"/>
                    </a:cubicBezTo>
                    <a:cubicBezTo>
                      <a:pt x="12910" y="14310"/>
                      <a:pt x="12876" y="14210"/>
                      <a:pt x="12843" y="14144"/>
                    </a:cubicBezTo>
                    <a:cubicBezTo>
                      <a:pt x="12743" y="14044"/>
                      <a:pt x="12709" y="13910"/>
                      <a:pt x="12676" y="13810"/>
                    </a:cubicBezTo>
                    <a:cubicBezTo>
                      <a:pt x="12609" y="13710"/>
                      <a:pt x="12576" y="13677"/>
                      <a:pt x="12576" y="13577"/>
                    </a:cubicBezTo>
                    <a:cubicBezTo>
                      <a:pt x="12543" y="13543"/>
                      <a:pt x="12543" y="13476"/>
                      <a:pt x="12509" y="13410"/>
                    </a:cubicBezTo>
                    <a:cubicBezTo>
                      <a:pt x="12443" y="13310"/>
                      <a:pt x="12409" y="13143"/>
                      <a:pt x="12376" y="13009"/>
                    </a:cubicBezTo>
                    <a:cubicBezTo>
                      <a:pt x="12276" y="12676"/>
                      <a:pt x="12209" y="12376"/>
                      <a:pt x="12076" y="12075"/>
                    </a:cubicBezTo>
                    <a:lnTo>
                      <a:pt x="12076" y="12042"/>
                    </a:lnTo>
                    <a:cubicBezTo>
                      <a:pt x="12042" y="11909"/>
                      <a:pt x="11942" y="11842"/>
                      <a:pt x="11909" y="11742"/>
                    </a:cubicBezTo>
                    <a:cubicBezTo>
                      <a:pt x="11876" y="11675"/>
                      <a:pt x="11775" y="11642"/>
                      <a:pt x="11742" y="11575"/>
                    </a:cubicBezTo>
                    <a:cubicBezTo>
                      <a:pt x="11709" y="11542"/>
                      <a:pt x="11609" y="11508"/>
                      <a:pt x="11575" y="11508"/>
                    </a:cubicBezTo>
                    <a:cubicBezTo>
                      <a:pt x="11509" y="11475"/>
                      <a:pt x="11442" y="11475"/>
                      <a:pt x="11375" y="11475"/>
                    </a:cubicBezTo>
                    <a:lnTo>
                      <a:pt x="11108" y="11475"/>
                    </a:lnTo>
                    <a:cubicBezTo>
                      <a:pt x="11042" y="11475"/>
                      <a:pt x="11008" y="11508"/>
                      <a:pt x="10908" y="11508"/>
                    </a:cubicBezTo>
                    <a:cubicBezTo>
                      <a:pt x="10841" y="11542"/>
                      <a:pt x="10775" y="11575"/>
                      <a:pt x="10708" y="11642"/>
                    </a:cubicBezTo>
                    <a:cubicBezTo>
                      <a:pt x="10575" y="11709"/>
                      <a:pt x="10508" y="11842"/>
                      <a:pt x="10408" y="11909"/>
                    </a:cubicBezTo>
                    <a:cubicBezTo>
                      <a:pt x="10241" y="12176"/>
                      <a:pt x="10108" y="12409"/>
                      <a:pt x="10041" y="12676"/>
                    </a:cubicBezTo>
                    <a:lnTo>
                      <a:pt x="10041" y="12643"/>
                    </a:lnTo>
                    <a:lnTo>
                      <a:pt x="9907" y="13009"/>
                    </a:lnTo>
                    <a:cubicBezTo>
                      <a:pt x="9707" y="13677"/>
                      <a:pt x="9574" y="14344"/>
                      <a:pt x="9440" y="15011"/>
                    </a:cubicBezTo>
                    <a:cubicBezTo>
                      <a:pt x="9340" y="15645"/>
                      <a:pt x="9240" y="16245"/>
                      <a:pt x="9174" y="16879"/>
                    </a:cubicBezTo>
                    <a:cubicBezTo>
                      <a:pt x="9107" y="17146"/>
                      <a:pt x="9074" y="17346"/>
                      <a:pt x="9040" y="17579"/>
                    </a:cubicBezTo>
                    <a:cubicBezTo>
                      <a:pt x="9007" y="17713"/>
                      <a:pt x="9007" y="17813"/>
                      <a:pt x="8940" y="17913"/>
                    </a:cubicBezTo>
                    <a:cubicBezTo>
                      <a:pt x="8873" y="18146"/>
                      <a:pt x="8773" y="18347"/>
                      <a:pt x="8707" y="18513"/>
                    </a:cubicBezTo>
                    <a:cubicBezTo>
                      <a:pt x="8373" y="19314"/>
                      <a:pt x="7906" y="20048"/>
                      <a:pt x="7339" y="20682"/>
                    </a:cubicBezTo>
                    <a:cubicBezTo>
                      <a:pt x="6739" y="21315"/>
                      <a:pt x="6071" y="21816"/>
                      <a:pt x="5338" y="22216"/>
                    </a:cubicBezTo>
                    <a:cubicBezTo>
                      <a:pt x="4937" y="22416"/>
                      <a:pt x="4537" y="22583"/>
                      <a:pt x="4103" y="22750"/>
                    </a:cubicBezTo>
                    <a:cubicBezTo>
                      <a:pt x="3736" y="22883"/>
                      <a:pt x="3369" y="23017"/>
                      <a:pt x="2936" y="23150"/>
                    </a:cubicBezTo>
                    <a:cubicBezTo>
                      <a:pt x="2669" y="23217"/>
                      <a:pt x="2302" y="23317"/>
                      <a:pt x="2035" y="23384"/>
                    </a:cubicBezTo>
                    <a:cubicBezTo>
                      <a:pt x="2769" y="23650"/>
                      <a:pt x="3536" y="23851"/>
                      <a:pt x="4270" y="24017"/>
                    </a:cubicBezTo>
                    <a:cubicBezTo>
                      <a:pt x="5237" y="24217"/>
                      <a:pt x="6205" y="24318"/>
                      <a:pt x="7105" y="24318"/>
                    </a:cubicBezTo>
                    <a:cubicBezTo>
                      <a:pt x="8173" y="24318"/>
                      <a:pt x="9107" y="24184"/>
                      <a:pt x="10008" y="23917"/>
                    </a:cubicBezTo>
                    <a:cubicBezTo>
                      <a:pt x="10508" y="23817"/>
                      <a:pt x="10942" y="23650"/>
                      <a:pt x="11409" y="23417"/>
                    </a:cubicBezTo>
                    <a:cubicBezTo>
                      <a:pt x="11842" y="23250"/>
                      <a:pt x="12242" y="23017"/>
                      <a:pt x="12743" y="22683"/>
                    </a:cubicBezTo>
                    <a:cubicBezTo>
                      <a:pt x="13510" y="22183"/>
                      <a:pt x="14211" y="21549"/>
                      <a:pt x="14878" y="20748"/>
                    </a:cubicBezTo>
                    <a:cubicBezTo>
                      <a:pt x="15411" y="20148"/>
                      <a:pt x="15878" y="19347"/>
                      <a:pt x="16279" y="18513"/>
                    </a:cubicBezTo>
                    <a:cubicBezTo>
                      <a:pt x="16612" y="17746"/>
                      <a:pt x="16912" y="16912"/>
                      <a:pt x="17079" y="15978"/>
                    </a:cubicBezTo>
                    <a:cubicBezTo>
                      <a:pt x="17246" y="15144"/>
                      <a:pt x="17346" y="14244"/>
                      <a:pt x="17346" y="13376"/>
                    </a:cubicBezTo>
                    <a:cubicBezTo>
                      <a:pt x="17346" y="12075"/>
                      <a:pt x="17179" y="10808"/>
                      <a:pt x="16846" y="9540"/>
                    </a:cubicBezTo>
                    <a:lnTo>
                      <a:pt x="16846" y="9507"/>
                    </a:lnTo>
                    <a:cubicBezTo>
                      <a:pt x="16712" y="9073"/>
                      <a:pt x="16512" y="8640"/>
                      <a:pt x="16279" y="8239"/>
                    </a:cubicBezTo>
                    <a:lnTo>
                      <a:pt x="16279" y="8306"/>
                    </a:lnTo>
                    <a:cubicBezTo>
                      <a:pt x="15945" y="7639"/>
                      <a:pt x="15545" y="7005"/>
                      <a:pt x="15111" y="6371"/>
                    </a:cubicBezTo>
                    <a:cubicBezTo>
                      <a:pt x="14711" y="5804"/>
                      <a:pt x="14244" y="5237"/>
                      <a:pt x="13744" y="4704"/>
                    </a:cubicBezTo>
                    <a:cubicBezTo>
                      <a:pt x="12709" y="3536"/>
                      <a:pt x="11542" y="2402"/>
                      <a:pt x="10241" y="1535"/>
                    </a:cubicBezTo>
                    <a:cubicBezTo>
                      <a:pt x="9874" y="1301"/>
                      <a:pt x="9440" y="1034"/>
                      <a:pt x="9040" y="834"/>
                    </a:cubicBezTo>
                    <a:cubicBezTo>
                      <a:pt x="8607" y="634"/>
                      <a:pt x="8240" y="467"/>
                      <a:pt x="7773" y="300"/>
                    </a:cubicBezTo>
                    <a:lnTo>
                      <a:pt x="7806" y="300"/>
                    </a:lnTo>
                    <a:cubicBezTo>
                      <a:pt x="7739" y="234"/>
                      <a:pt x="7706" y="234"/>
                      <a:pt x="7606" y="200"/>
                    </a:cubicBezTo>
                    <a:cubicBezTo>
                      <a:pt x="7472" y="167"/>
                      <a:pt x="7372" y="134"/>
                      <a:pt x="7206" y="134"/>
                    </a:cubicBezTo>
                    <a:lnTo>
                      <a:pt x="7105" y="134"/>
                    </a:lnTo>
                    <a:cubicBezTo>
                      <a:pt x="6972" y="67"/>
                      <a:pt x="6839" y="67"/>
                      <a:pt x="6705" y="67"/>
                    </a:cubicBezTo>
                    <a:cubicBezTo>
                      <a:pt x="6405" y="34"/>
                      <a:pt x="6105" y="34"/>
                      <a:pt x="5805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43350" y="4648775"/>
                <a:ext cx="421975" cy="479525"/>
              </a:xfrm>
              <a:custGeom>
                <a:avLst/>
                <a:gdLst/>
                <a:ahLst/>
                <a:cxnLst/>
                <a:rect l="l" t="t" r="r" b="b"/>
                <a:pathLst>
                  <a:path w="16879" h="19181" extrusionOk="0">
                    <a:moveTo>
                      <a:pt x="0" y="17346"/>
                    </a:moveTo>
                    <a:cubicBezTo>
                      <a:pt x="0" y="17413"/>
                      <a:pt x="33" y="17413"/>
                      <a:pt x="33" y="17413"/>
                    </a:cubicBezTo>
                    <a:cubicBezTo>
                      <a:pt x="63" y="17426"/>
                      <a:pt x="93" y="17439"/>
                      <a:pt x="122" y="17452"/>
                    </a:cubicBezTo>
                    <a:lnTo>
                      <a:pt x="122" y="17452"/>
                    </a:lnTo>
                    <a:cubicBezTo>
                      <a:pt x="81" y="17417"/>
                      <a:pt x="41" y="17382"/>
                      <a:pt x="0" y="17346"/>
                    </a:cubicBezTo>
                    <a:close/>
                    <a:moveTo>
                      <a:pt x="14544" y="0"/>
                    </a:moveTo>
                    <a:cubicBezTo>
                      <a:pt x="14410" y="67"/>
                      <a:pt x="14377" y="100"/>
                      <a:pt x="14277" y="134"/>
                    </a:cubicBezTo>
                    <a:cubicBezTo>
                      <a:pt x="14110" y="301"/>
                      <a:pt x="13943" y="534"/>
                      <a:pt x="13777" y="734"/>
                    </a:cubicBezTo>
                    <a:cubicBezTo>
                      <a:pt x="13610" y="934"/>
                      <a:pt x="13510" y="1134"/>
                      <a:pt x="13376" y="1368"/>
                    </a:cubicBezTo>
                    <a:cubicBezTo>
                      <a:pt x="12943" y="2102"/>
                      <a:pt x="12676" y="2902"/>
                      <a:pt x="12442" y="3736"/>
                    </a:cubicBezTo>
                    <a:lnTo>
                      <a:pt x="12442" y="3670"/>
                    </a:lnTo>
                    <a:cubicBezTo>
                      <a:pt x="12242" y="4437"/>
                      <a:pt x="12109" y="5171"/>
                      <a:pt x="12009" y="5938"/>
                    </a:cubicBezTo>
                    <a:cubicBezTo>
                      <a:pt x="11875" y="6672"/>
                      <a:pt x="11742" y="7472"/>
                      <a:pt x="11608" y="8240"/>
                    </a:cubicBezTo>
                    <a:cubicBezTo>
                      <a:pt x="11442" y="9140"/>
                      <a:pt x="11241" y="10074"/>
                      <a:pt x="10941" y="10941"/>
                    </a:cubicBezTo>
                    <a:cubicBezTo>
                      <a:pt x="10674" y="11842"/>
                      <a:pt x="10341" y="12743"/>
                      <a:pt x="9874" y="13510"/>
                    </a:cubicBezTo>
                    <a:cubicBezTo>
                      <a:pt x="9407" y="14311"/>
                      <a:pt x="8873" y="15111"/>
                      <a:pt x="8239" y="15778"/>
                    </a:cubicBezTo>
                    <a:cubicBezTo>
                      <a:pt x="7906" y="16112"/>
                      <a:pt x="7572" y="16412"/>
                      <a:pt x="7205" y="16679"/>
                    </a:cubicBezTo>
                    <a:cubicBezTo>
                      <a:pt x="7005" y="16812"/>
                      <a:pt x="6838" y="16979"/>
                      <a:pt x="6605" y="17079"/>
                    </a:cubicBezTo>
                    <a:cubicBezTo>
                      <a:pt x="6438" y="17146"/>
                      <a:pt x="6271" y="17279"/>
                      <a:pt x="6104" y="17346"/>
                    </a:cubicBezTo>
                    <a:cubicBezTo>
                      <a:pt x="5371" y="17746"/>
                      <a:pt x="4537" y="17946"/>
                      <a:pt x="3703" y="17980"/>
                    </a:cubicBezTo>
                    <a:cubicBezTo>
                      <a:pt x="3479" y="18007"/>
                      <a:pt x="3256" y="18019"/>
                      <a:pt x="3032" y="18019"/>
                    </a:cubicBezTo>
                    <a:cubicBezTo>
                      <a:pt x="2422" y="18019"/>
                      <a:pt x="1811" y="17926"/>
                      <a:pt x="1201" y="17780"/>
                    </a:cubicBezTo>
                    <a:cubicBezTo>
                      <a:pt x="802" y="17688"/>
                      <a:pt x="460" y="17596"/>
                      <a:pt x="122" y="17452"/>
                    </a:cubicBezTo>
                    <a:lnTo>
                      <a:pt x="122" y="17452"/>
                    </a:lnTo>
                    <a:cubicBezTo>
                      <a:pt x="621" y="17878"/>
                      <a:pt x="1152" y="18267"/>
                      <a:pt x="1768" y="18514"/>
                    </a:cubicBezTo>
                    <a:cubicBezTo>
                      <a:pt x="2702" y="18947"/>
                      <a:pt x="3736" y="19181"/>
                      <a:pt x="4870" y="19181"/>
                    </a:cubicBezTo>
                    <a:lnTo>
                      <a:pt x="4937" y="19181"/>
                    </a:lnTo>
                    <a:cubicBezTo>
                      <a:pt x="5904" y="19181"/>
                      <a:pt x="6872" y="19014"/>
                      <a:pt x="7772" y="18680"/>
                    </a:cubicBezTo>
                    <a:cubicBezTo>
                      <a:pt x="8506" y="18447"/>
                      <a:pt x="9240" y="18080"/>
                      <a:pt x="10074" y="17513"/>
                    </a:cubicBezTo>
                    <a:cubicBezTo>
                      <a:pt x="10841" y="17079"/>
                      <a:pt x="11575" y="16479"/>
                      <a:pt x="12342" y="15812"/>
                    </a:cubicBezTo>
                    <a:cubicBezTo>
                      <a:pt x="13076" y="15144"/>
                      <a:pt x="13843" y="14411"/>
                      <a:pt x="14510" y="13610"/>
                    </a:cubicBezTo>
                    <a:cubicBezTo>
                      <a:pt x="14544" y="13643"/>
                      <a:pt x="14544" y="13743"/>
                      <a:pt x="14577" y="13777"/>
                    </a:cubicBezTo>
                    <a:cubicBezTo>
                      <a:pt x="14544" y="13610"/>
                      <a:pt x="14444" y="13443"/>
                      <a:pt x="14410" y="13276"/>
                    </a:cubicBezTo>
                    <a:cubicBezTo>
                      <a:pt x="14244" y="12643"/>
                      <a:pt x="14110" y="12009"/>
                      <a:pt x="14077" y="11408"/>
                    </a:cubicBezTo>
                    <a:cubicBezTo>
                      <a:pt x="14043" y="10741"/>
                      <a:pt x="14043" y="10074"/>
                      <a:pt x="14077" y="9407"/>
                    </a:cubicBezTo>
                    <a:cubicBezTo>
                      <a:pt x="14110" y="8740"/>
                      <a:pt x="14210" y="8106"/>
                      <a:pt x="14344" y="7439"/>
                    </a:cubicBezTo>
                    <a:cubicBezTo>
                      <a:pt x="14510" y="6572"/>
                      <a:pt x="14711" y="5671"/>
                      <a:pt x="14911" y="4804"/>
                    </a:cubicBezTo>
                    <a:cubicBezTo>
                      <a:pt x="15078" y="4103"/>
                      <a:pt x="15278" y="3436"/>
                      <a:pt x="15545" y="2769"/>
                    </a:cubicBezTo>
                    <a:cubicBezTo>
                      <a:pt x="15678" y="2435"/>
                      <a:pt x="15811" y="2068"/>
                      <a:pt x="16012" y="1735"/>
                    </a:cubicBezTo>
                    <a:cubicBezTo>
                      <a:pt x="16178" y="1401"/>
                      <a:pt x="16378" y="1101"/>
                      <a:pt x="16579" y="801"/>
                    </a:cubicBezTo>
                    <a:cubicBezTo>
                      <a:pt x="16645" y="667"/>
                      <a:pt x="16779" y="567"/>
                      <a:pt x="16879" y="467"/>
                    </a:cubicBezTo>
                    <a:cubicBezTo>
                      <a:pt x="16779" y="434"/>
                      <a:pt x="16712" y="401"/>
                      <a:pt x="16579" y="401"/>
                    </a:cubicBezTo>
                    <a:cubicBezTo>
                      <a:pt x="16412" y="334"/>
                      <a:pt x="16245" y="334"/>
                      <a:pt x="16078" y="334"/>
                    </a:cubicBezTo>
                    <a:lnTo>
                      <a:pt x="15945" y="334"/>
                    </a:lnTo>
                    <a:cubicBezTo>
                      <a:pt x="15678" y="334"/>
                      <a:pt x="15444" y="301"/>
                      <a:pt x="15244" y="267"/>
                    </a:cubicBezTo>
                    <a:cubicBezTo>
                      <a:pt x="15044" y="234"/>
                      <a:pt x="14844" y="134"/>
                      <a:pt x="14677" y="67"/>
                    </a:cubicBezTo>
                    <a:cubicBezTo>
                      <a:pt x="14611" y="67"/>
                      <a:pt x="14577" y="0"/>
                      <a:pt x="14544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416725" y="4616250"/>
                <a:ext cx="219350" cy="187250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7490" extrusionOk="0">
                    <a:moveTo>
                      <a:pt x="8640" y="0"/>
                    </a:moveTo>
                    <a:cubicBezTo>
                      <a:pt x="8173" y="67"/>
                      <a:pt x="7773" y="167"/>
                      <a:pt x="7306" y="234"/>
                    </a:cubicBezTo>
                    <a:cubicBezTo>
                      <a:pt x="6839" y="367"/>
                      <a:pt x="6405" y="534"/>
                      <a:pt x="5971" y="701"/>
                    </a:cubicBezTo>
                    <a:cubicBezTo>
                      <a:pt x="5504" y="901"/>
                      <a:pt x="5104" y="1101"/>
                      <a:pt x="4671" y="1335"/>
                    </a:cubicBezTo>
                    <a:cubicBezTo>
                      <a:pt x="4470" y="1435"/>
                      <a:pt x="4270" y="1568"/>
                      <a:pt x="4103" y="1702"/>
                    </a:cubicBezTo>
                    <a:cubicBezTo>
                      <a:pt x="3903" y="1835"/>
                      <a:pt x="3670" y="2002"/>
                      <a:pt x="3470" y="2169"/>
                    </a:cubicBezTo>
                    <a:cubicBezTo>
                      <a:pt x="2669" y="2736"/>
                      <a:pt x="2002" y="3436"/>
                      <a:pt x="1435" y="4237"/>
                    </a:cubicBezTo>
                    <a:cubicBezTo>
                      <a:pt x="834" y="5004"/>
                      <a:pt x="334" y="5871"/>
                      <a:pt x="101" y="6772"/>
                    </a:cubicBezTo>
                    <a:cubicBezTo>
                      <a:pt x="67" y="6872"/>
                      <a:pt x="67" y="6939"/>
                      <a:pt x="1" y="7039"/>
                    </a:cubicBezTo>
                    <a:lnTo>
                      <a:pt x="1" y="7239"/>
                    </a:lnTo>
                    <a:cubicBezTo>
                      <a:pt x="67" y="7339"/>
                      <a:pt x="134" y="7406"/>
                      <a:pt x="234" y="7439"/>
                    </a:cubicBezTo>
                    <a:cubicBezTo>
                      <a:pt x="267" y="7472"/>
                      <a:pt x="317" y="7489"/>
                      <a:pt x="367" y="7489"/>
                    </a:cubicBezTo>
                    <a:cubicBezTo>
                      <a:pt x="417" y="7489"/>
                      <a:pt x="468" y="7472"/>
                      <a:pt x="501" y="7439"/>
                    </a:cubicBezTo>
                    <a:cubicBezTo>
                      <a:pt x="601" y="7406"/>
                      <a:pt x="734" y="7339"/>
                      <a:pt x="734" y="7239"/>
                    </a:cubicBezTo>
                    <a:cubicBezTo>
                      <a:pt x="768" y="7039"/>
                      <a:pt x="834" y="6872"/>
                      <a:pt x="935" y="6672"/>
                    </a:cubicBezTo>
                    <a:cubicBezTo>
                      <a:pt x="1001" y="6438"/>
                      <a:pt x="1101" y="6272"/>
                      <a:pt x="1168" y="6105"/>
                    </a:cubicBezTo>
                    <a:cubicBezTo>
                      <a:pt x="1335" y="5738"/>
                      <a:pt x="1568" y="5371"/>
                      <a:pt x="1768" y="5004"/>
                    </a:cubicBezTo>
                    <a:cubicBezTo>
                      <a:pt x="2269" y="4203"/>
                      <a:pt x="2836" y="3536"/>
                      <a:pt x="3503" y="2869"/>
                    </a:cubicBezTo>
                    <a:cubicBezTo>
                      <a:pt x="4270" y="2202"/>
                      <a:pt x="5071" y="1568"/>
                      <a:pt x="5971" y="1101"/>
                    </a:cubicBezTo>
                    <a:cubicBezTo>
                      <a:pt x="6305" y="934"/>
                      <a:pt x="6672" y="768"/>
                      <a:pt x="7006" y="668"/>
                    </a:cubicBezTo>
                    <a:cubicBezTo>
                      <a:pt x="7406" y="534"/>
                      <a:pt x="7773" y="367"/>
                      <a:pt x="8173" y="267"/>
                    </a:cubicBezTo>
                    <a:lnTo>
                      <a:pt x="8140" y="267"/>
                    </a:lnTo>
                    <a:cubicBezTo>
                      <a:pt x="8306" y="234"/>
                      <a:pt x="8473" y="201"/>
                      <a:pt x="8640" y="201"/>
                    </a:cubicBezTo>
                    <a:cubicBezTo>
                      <a:pt x="8740" y="201"/>
                      <a:pt x="8773" y="100"/>
                      <a:pt x="8773" y="34"/>
                    </a:cubicBezTo>
                    <a:lnTo>
                      <a:pt x="8773" y="34"/>
                    </a:lnTo>
                    <a:cubicBezTo>
                      <a:pt x="8773" y="40"/>
                      <a:pt x="8772" y="43"/>
                      <a:pt x="8769" y="43"/>
                    </a:cubicBezTo>
                    <a:cubicBezTo>
                      <a:pt x="8757" y="43"/>
                      <a:pt x="8720" y="0"/>
                      <a:pt x="864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529300" y="4642925"/>
                <a:ext cx="133450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5338" h="9312" extrusionOk="0">
                    <a:moveTo>
                      <a:pt x="5171" y="1"/>
                    </a:moveTo>
                    <a:cubicBezTo>
                      <a:pt x="5104" y="34"/>
                      <a:pt x="5071" y="101"/>
                      <a:pt x="5004" y="101"/>
                    </a:cubicBezTo>
                    <a:cubicBezTo>
                      <a:pt x="4671" y="368"/>
                      <a:pt x="4404" y="635"/>
                      <a:pt x="4104" y="935"/>
                    </a:cubicBezTo>
                    <a:cubicBezTo>
                      <a:pt x="3803" y="1202"/>
                      <a:pt x="3503" y="1502"/>
                      <a:pt x="3270" y="1835"/>
                    </a:cubicBezTo>
                    <a:cubicBezTo>
                      <a:pt x="3003" y="2169"/>
                      <a:pt x="2769" y="2469"/>
                      <a:pt x="2503" y="2803"/>
                    </a:cubicBezTo>
                    <a:cubicBezTo>
                      <a:pt x="2269" y="3170"/>
                      <a:pt x="2002" y="3503"/>
                      <a:pt x="1802" y="3937"/>
                    </a:cubicBezTo>
                    <a:cubicBezTo>
                      <a:pt x="1602" y="4271"/>
                      <a:pt x="1435" y="4637"/>
                      <a:pt x="1235" y="5004"/>
                    </a:cubicBezTo>
                    <a:cubicBezTo>
                      <a:pt x="1068" y="5371"/>
                      <a:pt x="901" y="5805"/>
                      <a:pt x="735" y="6205"/>
                    </a:cubicBezTo>
                    <a:cubicBezTo>
                      <a:pt x="568" y="6639"/>
                      <a:pt x="434" y="7039"/>
                      <a:pt x="334" y="7473"/>
                    </a:cubicBezTo>
                    <a:cubicBezTo>
                      <a:pt x="234" y="7873"/>
                      <a:pt x="134" y="8340"/>
                      <a:pt x="67" y="8774"/>
                    </a:cubicBezTo>
                    <a:cubicBezTo>
                      <a:pt x="1" y="9007"/>
                      <a:pt x="168" y="9274"/>
                      <a:pt x="468" y="9307"/>
                    </a:cubicBezTo>
                    <a:cubicBezTo>
                      <a:pt x="490" y="9310"/>
                      <a:pt x="513" y="9312"/>
                      <a:pt x="535" y="9312"/>
                    </a:cubicBezTo>
                    <a:cubicBezTo>
                      <a:pt x="773" y="9312"/>
                      <a:pt x="971" y="9149"/>
                      <a:pt x="1001" y="8874"/>
                    </a:cubicBezTo>
                    <a:lnTo>
                      <a:pt x="1268" y="7506"/>
                    </a:lnTo>
                    <a:cubicBezTo>
                      <a:pt x="1335" y="7039"/>
                      <a:pt x="1468" y="6606"/>
                      <a:pt x="1602" y="6139"/>
                    </a:cubicBezTo>
                    <a:lnTo>
                      <a:pt x="1602" y="6172"/>
                    </a:lnTo>
                    <a:cubicBezTo>
                      <a:pt x="1935" y="5038"/>
                      <a:pt x="2436" y="3937"/>
                      <a:pt x="3070" y="2936"/>
                    </a:cubicBezTo>
                    <a:lnTo>
                      <a:pt x="3070" y="2970"/>
                    </a:lnTo>
                    <a:cubicBezTo>
                      <a:pt x="3336" y="2503"/>
                      <a:pt x="3637" y="2036"/>
                      <a:pt x="4004" y="1635"/>
                    </a:cubicBezTo>
                    <a:cubicBezTo>
                      <a:pt x="4170" y="1435"/>
                      <a:pt x="4404" y="1202"/>
                      <a:pt x="4571" y="1002"/>
                    </a:cubicBezTo>
                    <a:cubicBezTo>
                      <a:pt x="4771" y="801"/>
                      <a:pt x="4938" y="601"/>
                      <a:pt x="5138" y="368"/>
                    </a:cubicBezTo>
                    <a:cubicBezTo>
                      <a:pt x="5171" y="334"/>
                      <a:pt x="5238" y="301"/>
                      <a:pt x="5271" y="301"/>
                    </a:cubicBezTo>
                    <a:cubicBezTo>
                      <a:pt x="5305" y="268"/>
                      <a:pt x="5338" y="168"/>
                      <a:pt x="5305" y="101"/>
                    </a:cubicBezTo>
                    <a:cubicBezTo>
                      <a:pt x="5271" y="34"/>
                      <a:pt x="5238" y="1"/>
                      <a:pt x="517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827850" y="4659300"/>
                <a:ext cx="52575" cy="24250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9700" extrusionOk="0">
                    <a:moveTo>
                      <a:pt x="1023" y="0"/>
                    </a:moveTo>
                    <a:cubicBezTo>
                      <a:pt x="983" y="0"/>
                      <a:pt x="951" y="38"/>
                      <a:pt x="901" y="113"/>
                    </a:cubicBezTo>
                    <a:cubicBezTo>
                      <a:pt x="868" y="180"/>
                      <a:pt x="835" y="313"/>
                      <a:pt x="801" y="380"/>
                    </a:cubicBezTo>
                    <a:cubicBezTo>
                      <a:pt x="501" y="1114"/>
                      <a:pt x="301" y="1848"/>
                      <a:pt x="167" y="2615"/>
                    </a:cubicBezTo>
                    <a:cubicBezTo>
                      <a:pt x="34" y="3349"/>
                      <a:pt x="1" y="4149"/>
                      <a:pt x="1" y="4883"/>
                    </a:cubicBezTo>
                    <a:cubicBezTo>
                      <a:pt x="34" y="5684"/>
                      <a:pt x="167" y="6451"/>
                      <a:pt x="368" y="7185"/>
                    </a:cubicBezTo>
                    <a:cubicBezTo>
                      <a:pt x="434" y="7552"/>
                      <a:pt x="568" y="7952"/>
                      <a:pt x="734" y="8319"/>
                    </a:cubicBezTo>
                    <a:cubicBezTo>
                      <a:pt x="835" y="8519"/>
                      <a:pt x="901" y="8686"/>
                      <a:pt x="1001" y="8886"/>
                    </a:cubicBezTo>
                    <a:cubicBezTo>
                      <a:pt x="1068" y="9119"/>
                      <a:pt x="1168" y="9320"/>
                      <a:pt x="1268" y="9486"/>
                    </a:cubicBezTo>
                    <a:cubicBezTo>
                      <a:pt x="1360" y="9625"/>
                      <a:pt x="1516" y="9699"/>
                      <a:pt x="1669" y="9699"/>
                    </a:cubicBezTo>
                    <a:cubicBezTo>
                      <a:pt x="1738" y="9699"/>
                      <a:pt x="1807" y="9684"/>
                      <a:pt x="1869" y="9653"/>
                    </a:cubicBezTo>
                    <a:cubicBezTo>
                      <a:pt x="1935" y="9586"/>
                      <a:pt x="2035" y="9486"/>
                      <a:pt x="2069" y="9386"/>
                    </a:cubicBezTo>
                    <a:cubicBezTo>
                      <a:pt x="2102" y="9253"/>
                      <a:pt x="2069" y="9153"/>
                      <a:pt x="2035" y="9053"/>
                    </a:cubicBezTo>
                    <a:cubicBezTo>
                      <a:pt x="1902" y="8853"/>
                      <a:pt x="1802" y="8652"/>
                      <a:pt x="1702" y="8419"/>
                    </a:cubicBezTo>
                    <a:cubicBezTo>
                      <a:pt x="1568" y="8219"/>
                      <a:pt x="1502" y="7985"/>
                      <a:pt x="1368" y="7752"/>
                    </a:cubicBezTo>
                    <a:cubicBezTo>
                      <a:pt x="1035" y="6918"/>
                      <a:pt x="768" y="6051"/>
                      <a:pt x="668" y="5183"/>
                    </a:cubicBezTo>
                    <a:cubicBezTo>
                      <a:pt x="601" y="4716"/>
                      <a:pt x="568" y="4249"/>
                      <a:pt x="568" y="3749"/>
                    </a:cubicBezTo>
                    <a:cubicBezTo>
                      <a:pt x="568" y="3249"/>
                      <a:pt x="601" y="2748"/>
                      <a:pt x="668" y="2315"/>
                    </a:cubicBezTo>
                    <a:lnTo>
                      <a:pt x="668" y="2348"/>
                    </a:lnTo>
                    <a:cubicBezTo>
                      <a:pt x="701" y="1981"/>
                      <a:pt x="801" y="1647"/>
                      <a:pt x="868" y="1247"/>
                    </a:cubicBezTo>
                    <a:cubicBezTo>
                      <a:pt x="935" y="880"/>
                      <a:pt x="1035" y="547"/>
                      <a:pt x="1201" y="180"/>
                    </a:cubicBezTo>
                    <a:cubicBezTo>
                      <a:pt x="1235" y="80"/>
                      <a:pt x="1168" y="46"/>
                      <a:pt x="1135" y="13"/>
                    </a:cubicBezTo>
                    <a:lnTo>
                      <a:pt x="1068" y="13"/>
                    </a:lnTo>
                    <a:cubicBezTo>
                      <a:pt x="1051" y="5"/>
                      <a:pt x="1037" y="0"/>
                      <a:pt x="1023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946275" y="4622075"/>
                <a:ext cx="164300" cy="179100"/>
              </a:xfrm>
              <a:custGeom>
                <a:avLst/>
                <a:gdLst/>
                <a:ahLst/>
                <a:cxnLst/>
                <a:rect l="l" t="t" r="r" b="b"/>
                <a:pathLst>
                  <a:path w="6572" h="7164" extrusionOk="0">
                    <a:moveTo>
                      <a:pt x="267" y="1"/>
                    </a:moveTo>
                    <a:cubicBezTo>
                      <a:pt x="167" y="1"/>
                      <a:pt x="100" y="101"/>
                      <a:pt x="67" y="168"/>
                    </a:cubicBezTo>
                    <a:cubicBezTo>
                      <a:pt x="0" y="301"/>
                      <a:pt x="100" y="368"/>
                      <a:pt x="234" y="468"/>
                    </a:cubicBezTo>
                    <a:cubicBezTo>
                      <a:pt x="768" y="701"/>
                      <a:pt x="1268" y="1002"/>
                      <a:pt x="1735" y="1369"/>
                    </a:cubicBezTo>
                    <a:cubicBezTo>
                      <a:pt x="2335" y="1869"/>
                      <a:pt x="2902" y="2436"/>
                      <a:pt x="3403" y="3036"/>
                    </a:cubicBezTo>
                    <a:cubicBezTo>
                      <a:pt x="3603" y="3337"/>
                      <a:pt x="3803" y="3637"/>
                      <a:pt x="4003" y="3970"/>
                    </a:cubicBezTo>
                    <a:cubicBezTo>
                      <a:pt x="4237" y="4304"/>
                      <a:pt x="4437" y="4638"/>
                      <a:pt x="4604" y="4971"/>
                    </a:cubicBezTo>
                    <a:cubicBezTo>
                      <a:pt x="4770" y="5305"/>
                      <a:pt x="4937" y="5572"/>
                      <a:pt x="5104" y="5905"/>
                    </a:cubicBezTo>
                    <a:lnTo>
                      <a:pt x="5337" y="6405"/>
                    </a:lnTo>
                    <a:lnTo>
                      <a:pt x="5604" y="6906"/>
                    </a:lnTo>
                    <a:cubicBezTo>
                      <a:pt x="5705" y="7083"/>
                      <a:pt x="5845" y="7164"/>
                      <a:pt x="5993" y="7164"/>
                    </a:cubicBezTo>
                    <a:cubicBezTo>
                      <a:pt x="6041" y="7164"/>
                      <a:pt x="6089" y="7155"/>
                      <a:pt x="6138" y="7139"/>
                    </a:cubicBezTo>
                    <a:cubicBezTo>
                      <a:pt x="6405" y="7039"/>
                      <a:pt x="6572" y="6806"/>
                      <a:pt x="6472" y="6539"/>
                    </a:cubicBezTo>
                    <a:cubicBezTo>
                      <a:pt x="6405" y="6205"/>
                      <a:pt x="6238" y="5872"/>
                      <a:pt x="6071" y="5538"/>
                    </a:cubicBezTo>
                    <a:cubicBezTo>
                      <a:pt x="5905" y="5205"/>
                      <a:pt x="5738" y="4938"/>
                      <a:pt x="5504" y="4571"/>
                    </a:cubicBezTo>
                    <a:cubicBezTo>
                      <a:pt x="5304" y="4237"/>
                      <a:pt x="5104" y="3970"/>
                      <a:pt x="4904" y="3670"/>
                    </a:cubicBezTo>
                    <a:cubicBezTo>
                      <a:pt x="4637" y="3370"/>
                      <a:pt x="4437" y="3036"/>
                      <a:pt x="4137" y="2770"/>
                    </a:cubicBezTo>
                    <a:cubicBezTo>
                      <a:pt x="3169" y="1669"/>
                      <a:pt x="2002" y="701"/>
                      <a:pt x="667" y="168"/>
                    </a:cubicBezTo>
                    <a:lnTo>
                      <a:pt x="701" y="168"/>
                    </a:lnTo>
                    <a:cubicBezTo>
                      <a:pt x="601" y="134"/>
                      <a:pt x="467" y="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902075" y="4654050"/>
                <a:ext cx="8342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6287" extrusionOk="0">
                    <a:moveTo>
                      <a:pt x="213" y="1"/>
                    </a:moveTo>
                    <a:cubicBezTo>
                      <a:pt x="195" y="1"/>
                      <a:pt x="181" y="9"/>
                      <a:pt x="167" y="23"/>
                    </a:cubicBezTo>
                    <a:cubicBezTo>
                      <a:pt x="34" y="90"/>
                      <a:pt x="0" y="223"/>
                      <a:pt x="67" y="356"/>
                    </a:cubicBezTo>
                    <a:cubicBezTo>
                      <a:pt x="668" y="1491"/>
                      <a:pt x="1201" y="2658"/>
                      <a:pt x="1702" y="3826"/>
                    </a:cubicBezTo>
                    <a:cubicBezTo>
                      <a:pt x="1702" y="3859"/>
                      <a:pt x="1735" y="3859"/>
                      <a:pt x="1735" y="3892"/>
                    </a:cubicBezTo>
                    <a:cubicBezTo>
                      <a:pt x="1868" y="4226"/>
                      <a:pt x="2035" y="4559"/>
                      <a:pt x="2169" y="4926"/>
                    </a:cubicBezTo>
                    <a:cubicBezTo>
                      <a:pt x="2269" y="5327"/>
                      <a:pt x="2402" y="5727"/>
                      <a:pt x="2602" y="6094"/>
                    </a:cubicBezTo>
                    <a:cubicBezTo>
                      <a:pt x="2676" y="6218"/>
                      <a:pt x="2787" y="6286"/>
                      <a:pt x="2908" y="6286"/>
                    </a:cubicBezTo>
                    <a:cubicBezTo>
                      <a:pt x="2950" y="6286"/>
                      <a:pt x="2993" y="6278"/>
                      <a:pt x="3036" y="6261"/>
                    </a:cubicBezTo>
                    <a:cubicBezTo>
                      <a:pt x="3236" y="6227"/>
                      <a:pt x="3336" y="6027"/>
                      <a:pt x="3269" y="5794"/>
                    </a:cubicBezTo>
                    <a:cubicBezTo>
                      <a:pt x="3236" y="5560"/>
                      <a:pt x="3103" y="5260"/>
                      <a:pt x="3036" y="5060"/>
                    </a:cubicBezTo>
                    <a:cubicBezTo>
                      <a:pt x="2936" y="4793"/>
                      <a:pt x="2836" y="4593"/>
                      <a:pt x="2702" y="4359"/>
                    </a:cubicBezTo>
                    <a:cubicBezTo>
                      <a:pt x="2502" y="3892"/>
                      <a:pt x="2235" y="3425"/>
                      <a:pt x="2035" y="2958"/>
                    </a:cubicBezTo>
                    <a:cubicBezTo>
                      <a:pt x="1535" y="2024"/>
                      <a:pt x="1034" y="1090"/>
                      <a:pt x="534" y="190"/>
                    </a:cubicBezTo>
                    <a:cubicBezTo>
                      <a:pt x="501" y="90"/>
                      <a:pt x="401" y="56"/>
                      <a:pt x="334" y="56"/>
                    </a:cubicBezTo>
                    <a:cubicBezTo>
                      <a:pt x="275" y="17"/>
                      <a:pt x="240" y="1"/>
                      <a:pt x="213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3053025" y="4406100"/>
                <a:ext cx="250200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10008" h="2302" extrusionOk="0">
                    <a:moveTo>
                      <a:pt x="4803" y="634"/>
                    </a:moveTo>
                    <a:cubicBezTo>
                      <a:pt x="4803" y="651"/>
                      <a:pt x="4812" y="659"/>
                      <a:pt x="4816" y="659"/>
                    </a:cubicBezTo>
                    <a:cubicBezTo>
                      <a:pt x="4820" y="659"/>
                      <a:pt x="4820" y="651"/>
                      <a:pt x="4803" y="634"/>
                    </a:cubicBezTo>
                    <a:close/>
                    <a:moveTo>
                      <a:pt x="4336" y="0"/>
                    </a:moveTo>
                    <a:cubicBezTo>
                      <a:pt x="3703" y="67"/>
                      <a:pt x="3069" y="100"/>
                      <a:pt x="2502" y="267"/>
                    </a:cubicBezTo>
                    <a:cubicBezTo>
                      <a:pt x="1668" y="467"/>
                      <a:pt x="867" y="801"/>
                      <a:pt x="133" y="1268"/>
                    </a:cubicBezTo>
                    <a:cubicBezTo>
                      <a:pt x="33" y="1335"/>
                      <a:pt x="0" y="1468"/>
                      <a:pt x="33" y="1535"/>
                    </a:cubicBezTo>
                    <a:cubicBezTo>
                      <a:pt x="108" y="1610"/>
                      <a:pt x="184" y="1647"/>
                      <a:pt x="259" y="1647"/>
                    </a:cubicBezTo>
                    <a:cubicBezTo>
                      <a:pt x="284" y="1647"/>
                      <a:pt x="309" y="1643"/>
                      <a:pt x="334" y="1635"/>
                    </a:cubicBezTo>
                    <a:lnTo>
                      <a:pt x="967" y="1268"/>
                    </a:lnTo>
                    <a:cubicBezTo>
                      <a:pt x="1501" y="1001"/>
                      <a:pt x="2068" y="834"/>
                      <a:pt x="2669" y="701"/>
                    </a:cubicBezTo>
                    <a:lnTo>
                      <a:pt x="2569" y="701"/>
                    </a:lnTo>
                    <a:cubicBezTo>
                      <a:pt x="3064" y="636"/>
                      <a:pt x="3545" y="599"/>
                      <a:pt x="4031" y="599"/>
                    </a:cubicBezTo>
                    <a:cubicBezTo>
                      <a:pt x="4297" y="599"/>
                      <a:pt x="4565" y="611"/>
                      <a:pt x="4837" y="634"/>
                    </a:cubicBezTo>
                    <a:cubicBezTo>
                      <a:pt x="5704" y="701"/>
                      <a:pt x="6538" y="934"/>
                      <a:pt x="7339" y="1201"/>
                    </a:cubicBezTo>
                    <a:lnTo>
                      <a:pt x="7305" y="1201"/>
                    </a:lnTo>
                    <a:cubicBezTo>
                      <a:pt x="7672" y="1335"/>
                      <a:pt x="8039" y="1501"/>
                      <a:pt x="8406" y="1668"/>
                    </a:cubicBezTo>
                    <a:cubicBezTo>
                      <a:pt x="8806" y="1835"/>
                      <a:pt x="9140" y="2035"/>
                      <a:pt x="9507" y="2269"/>
                    </a:cubicBezTo>
                    <a:cubicBezTo>
                      <a:pt x="9551" y="2291"/>
                      <a:pt x="9603" y="2302"/>
                      <a:pt x="9655" y="2302"/>
                    </a:cubicBezTo>
                    <a:cubicBezTo>
                      <a:pt x="9759" y="2302"/>
                      <a:pt x="9863" y="2258"/>
                      <a:pt x="9907" y="2169"/>
                    </a:cubicBezTo>
                    <a:cubicBezTo>
                      <a:pt x="9974" y="2102"/>
                      <a:pt x="10007" y="2002"/>
                      <a:pt x="10007" y="1935"/>
                    </a:cubicBezTo>
                    <a:cubicBezTo>
                      <a:pt x="10007" y="1835"/>
                      <a:pt x="9974" y="1702"/>
                      <a:pt x="9874" y="1668"/>
                    </a:cubicBezTo>
                    <a:cubicBezTo>
                      <a:pt x="9540" y="1435"/>
                      <a:pt x="9173" y="1201"/>
                      <a:pt x="8806" y="1034"/>
                    </a:cubicBezTo>
                    <a:cubicBezTo>
                      <a:pt x="8406" y="868"/>
                      <a:pt x="8006" y="701"/>
                      <a:pt x="7572" y="534"/>
                    </a:cubicBezTo>
                    <a:cubicBezTo>
                      <a:pt x="6738" y="267"/>
                      <a:pt x="5871" y="100"/>
                      <a:pt x="5004" y="34"/>
                    </a:cubicBezTo>
                    <a:cubicBezTo>
                      <a:pt x="4803" y="34"/>
                      <a:pt x="4537" y="0"/>
                      <a:pt x="4336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048000" y="4484475"/>
                <a:ext cx="18100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7240" h="2922" extrusionOk="0">
                    <a:moveTo>
                      <a:pt x="5517" y="1922"/>
                    </a:moveTo>
                    <a:cubicBezTo>
                      <a:pt x="5527" y="1936"/>
                      <a:pt x="5538" y="1936"/>
                      <a:pt x="5538" y="1936"/>
                    </a:cubicBezTo>
                    <a:cubicBezTo>
                      <a:pt x="5531" y="1931"/>
                      <a:pt x="5524" y="1926"/>
                      <a:pt x="5517" y="1922"/>
                    </a:cubicBezTo>
                    <a:close/>
                    <a:moveTo>
                      <a:pt x="935" y="1"/>
                    </a:moveTo>
                    <a:cubicBezTo>
                      <a:pt x="868" y="1"/>
                      <a:pt x="735" y="34"/>
                      <a:pt x="568" y="34"/>
                    </a:cubicBezTo>
                    <a:cubicBezTo>
                      <a:pt x="401" y="34"/>
                      <a:pt x="234" y="34"/>
                      <a:pt x="68" y="101"/>
                    </a:cubicBezTo>
                    <a:cubicBezTo>
                      <a:pt x="34" y="101"/>
                      <a:pt x="1" y="134"/>
                      <a:pt x="1" y="201"/>
                    </a:cubicBezTo>
                    <a:cubicBezTo>
                      <a:pt x="1" y="268"/>
                      <a:pt x="34" y="301"/>
                      <a:pt x="101" y="301"/>
                    </a:cubicBezTo>
                    <a:lnTo>
                      <a:pt x="868" y="301"/>
                    </a:lnTo>
                    <a:cubicBezTo>
                      <a:pt x="1335" y="335"/>
                      <a:pt x="1735" y="368"/>
                      <a:pt x="2169" y="468"/>
                    </a:cubicBezTo>
                    <a:cubicBezTo>
                      <a:pt x="2603" y="535"/>
                      <a:pt x="3036" y="668"/>
                      <a:pt x="3437" y="835"/>
                    </a:cubicBezTo>
                    <a:lnTo>
                      <a:pt x="3403" y="835"/>
                    </a:lnTo>
                    <a:cubicBezTo>
                      <a:pt x="4162" y="1132"/>
                      <a:pt x="4856" y="1494"/>
                      <a:pt x="5517" y="1922"/>
                    </a:cubicBezTo>
                    <a:lnTo>
                      <a:pt x="5517" y="1922"/>
                    </a:lnTo>
                    <a:cubicBezTo>
                      <a:pt x="5510" y="1912"/>
                      <a:pt x="5505" y="1896"/>
                      <a:pt x="5505" y="1869"/>
                    </a:cubicBezTo>
                    <a:lnTo>
                      <a:pt x="5505" y="1869"/>
                    </a:lnTo>
                    <a:cubicBezTo>
                      <a:pt x="5705" y="2002"/>
                      <a:pt x="5872" y="2169"/>
                      <a:pt x="6072" y="2303"/>
                    </a:cubicBezTo>
                    <a:cubicBezTo>
                      <a:pt x="6272" y="2469"/>
                      <a:pt x="6506" y="2636"/>
                      <a:pt x="6672" y="2836"/>
                    </a:cubicBezTo>
                    <a:cubicBezTo>
                      <a:pt x="6716" y="2895"/>
                      <a:pt x="6786" y="2921"/>
                      <a:pt x="6858" y="2921"/>
                    </a:cubicBezTo>
                    <a:cubicBezTo>
                      <a:pt x="6952" y="2921"/>
                      <a:pt x="7050" y="2878"/>
                      <a:pt x="7106" y="2803"/>
                    </a:cubicBezTo>
                    <a:cubicBezTo>
                      <a:pt x="7239" y="2670"/>
                      <a:pt x="7239" y="2469"/>
                      <a:pt x="7073" y="2336"/>
                    </a:cubicBezTo>
                    <a:cubicBezTo>
                      <a:pt x="6606" y="1902"/>
                      <a:pt x="6105" y="1535"/>
                      <a:pt x="5572" y="1235"/>
                    </a:cubicBezTo>
                    <a:cubicBezTo>
                      <a:pt x="5338" y="1068"/>
                      <a:pt x="5038" y="968"/>
                      <a:pt x="4738" y="835"/>
                    </a:cubicBezTo>
                    <a:cubicBezTo>
                      <a:pt x="4437" y="701"/>
                      <a:pt x="4104" y="568"/>
                      <a:pt x="3837" y="501"/>
                    </a:cubicBezTo>
                    <a:cubicBezTo>
                      <a:pt x="3237" y="301"/>
                      <a:pt x="2569" y="168"/>
                      <a:pt x="1936" y="68"/>
                    </a:cubicBezTo>
                    <a:cubicBezTo>
                      <a:pt x="1669" y="34"/>
                      <a:pt x="1369" y="34"/>
                      <a:pt x="1035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822850" y="4101700"/>
                <a:ext cx="85075" cy="2902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11610" extrusionOk="0">
                    <a:moveTo>
                      <a:pt x="267" y="1"/>
                    </a:moveTo>
                    <a:cubicBezTo>
                      <a:pt x="201" y="1"/>
                      <a:pt x="101" y="68"/>
                      <a:pt x="67" y="101"/>
                    </a:cubicBezTo>
                    <a:cubicBezTo>
                      <a:pt x="0" y="168"/>
                      <a:pt x="0" y="301"/>
                      <a:pt x="67" y="401"/>
                    </a:cubicBezTo>
                    <a:cubicBezTo>
                      <a:pt x="101" y="435"/>
                      <a:pt x="167" y="501"/>
                      <a:pt x="234" y="568"/>
                    </a:cubicBezTo>
                    <a:lnTo>
                      <a:pt x="267" y="601"/>
                    </a:lnTo>
                    <a:cubicBezTo>
                      <a:pt x="701" y="1102"/>
                      <a:pt x="1001" y="1669"/>
                      <a:pt x="1235" y="2303"/>
                    </a:cubicBezTo>
                    <a:cubicBezTo>
                      <a:pt x="1668" y="3337"/>
                      <a:pt x="1902" y="4471"/>
                      <a:pt x="2035" y="5572"/>
                    </a:cubicBezTo>
                    <a:lnTo>
                      <a:pt x="2035" y="5438"/>
                    </a:lnTo>
                    <a:cubicBezTo>
                      <a:pt x="2169" y="6406"/>
                      <a:pt x="2235" y="7340"/>
                      <a:pt x="2269" y="8307"/>
                    </a:cubicBezTo>
                    <a:cubicBezTo>
                      <a:pt x="2335" y="9241"/>
                      <a:pt x="2335" y="10142"/>
                      <a:pt x="2335" y="11076"/>
                    </a:cubicBezTo>
                    <a:cubicBezTo>
                      <a:pt x="2335" y="11342"/>
                      <a:pt x="2569" y="11609"/>
                      <a:pt x="2869" y="11609"/>
                    </a:cubicBezTo>
                    <a:cubicBezTo>
                      <a:pt x="3169" y="11609"/>
                      <a:pt x="3403" y="11342"/>
                      <a:pt x="3403" y="11076"/>
                    </a:cubicBezTo>
                    <a:lnTo>
                      <a:pt x="3403" y="9741"/>
                    </a:lnTo>
                    <a:cubicBezTo>
                      <a:pt x="3403" y="9274"/>
                      <a:pt x="3370" y="8807"/>
                      <a:pt x="3336" y="8340"/>
                    </a:cubicBezTo>
                    <a:cubicBezTo>
                      <a:pt x="3269" y="7840"/>
                      <a:pt x="3203" y="7340"/>
                      <a:pt x="3169" y="6839"/>
                    </a:cubicBezTo>
                    <a:cubicBezTo>
                      <a:pt x="3069" y="6406"/>
                      <a:pt x="3003" y="5905"/>
                      <a:pt x="2903" y="5438"/>
                    </a:cubicBezTo>
                    <a:cubicBezTo>
                      <a:pt x="2702" y="4471"/>
                      <a:pt x="2369" y="3604"/>
                      <a:pt x="2002" y="2670"/>
                    </a:cubicBezTo>
                    <a:cubicBezTo>
                      <a:pt x="1835" y="2269"/>
                      <a:pt x="1602" y="1836"/>
                      <a:pt x="1368" y="1435"/>
                    </a:cubicBezTo>
                    <a:cubicBezTo>
                      <a:pt x="1168" y="1068"/>
                      <a:pt x="868" y="668"/>
                      <a:pt x="601" y="301"/>
                    </a:cubicBezTo>
                    <a:cubicBezTo>
                      <a:pt x="534" y="234"/>
                      <a:pt x="501" y="134"/>
                      <a:pt x="401" y="68"/>
                    </a:cubicBezTo>
                    <a:cubicBezTo>
                      <a:pt x="367" y="1"/>
                      <a:pt x="3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956275" y="4031650"/>
                <a:ext cx="56725" cy="3531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4125" extrusionOk="0">
                    <a:moveTo>
                      <a:pt x="1168" y="1"/>
                    </a:moveTo>
                    <a:lnTo>
                      <a:pt x="1101" y="101"/>
                    </a:lnTo>
                    <a:cubicBezTo>
                      <a:pt x="1035" y="134"/>
                      <a:pt x="935" y="234"/>
                      <a:pt x="1001" y="301"/>
                    </a:cubicBezTo>
                    <a:cubicBezTo>
                      <a:pt x="1268" y="1135"/>
                      <a:pt x="1435" y="2036"/>
                      <a:pt x="1568" y="2903"/>
                    </a:cubicBezTo>
                    <a:lnTo>
                      <a:pt x="1568" y="2836"/>
                    </a:lnTo>
                    <a:cubicBezTo>
                      <a:pt x="1702" y="3737"/>
                      <a:pt x="1735" y="4604"/>
                      <a:pt x="1735" y="5472"/>
                    </a:cubicBezTo>
                    <a:cubicBezTo>
                      <a:pt x="1735" y="6372"/>
                      <a:pt x="1668" y="7273"/>
                      <a:pt x="1535" y="8140"/>
                    </a:cubicBezTo>
                    <a:lnTo>
                      <a:pt x="1535" y="8073"/>
                    </a:lnTo>
                    <a:cubicBezTo>
                      <a:pt x="1402" y="8974"/>
                      <a:pt x="1201" y="9941"/>
                      <a:pt x="935" y="10809"/>
                    </a:cubicBezTo>
                    <a:cubicBezTo>
                      <a:pt x="835" y="11276"/>
                      <a:pt x="701" y="11743"/>
                      <a:pt x="534" y="12143"/>
                    </a:cubicBezTo>
                    <a:cubicBezTo>
                      <a:pt x="401" y="12577"/>
                      <a:pt x="201" y="13044"/>
                      <a:pt x="34" y="13444"/>
                    </a:cubicBezTo>
                    <a:cubicBezTo>
                      <a:pt x="1" y="13577"/>
                      <a:pt x="34" y="13744"/>
                      <a:pt x="67" y="13878"/>
                    </a:cubicBezTo>
                    <a:cubicBezTo>
                      <a:pt x="167" y="13978"/>
                      <a:pt x="267" y="14078"/>
                      <a:pt x="401" y="14111"/>
                    </a:cubicBezTo>
                    <a:cubicBezTo>
                      <a:pt x="440" y="14121"/>
                      <a:pt x="482" y="14125"/>
                      <a:pt x="525" y="14125"/>
                    </a:cubicBezTo>
                    <a:cubicBezTo>
                      <a:pt x="629" y="14125"/>
                      <a:pt x="740" y="14101"/>
                      <a:pt x="835" y="14078"/>
                    </a:cubicBezTo>
                    <a:cubicBezTo>
                      <a:pt x="935" y="13978"/>
                      <a:pt x="1035" y="13878"/>
                      <a:pt x="1068" y="13744"/>
                    </a:cubicBezTo>
                    <a:cubicBezTo>
                      <a:pt x="1235" y="13277"/>
                      <a:pt x="1368" y="12777"/>
                      <a:pt x="1535" y="12310"/>
                    </a:cubicBezTo>
                    <a:cubicBezTo>
                      <a:pt x="1668" y="11809"/>
                      <a:pt x="1769" y="11309"/>
                      <a:pt x="1869" y="10809"/>
                    </a:cubicBezTo>
                    <a:cubicBezTo>
                      <a:pt x="2035" y="9775"/>
                      <a:pt x="2169" y="8674"/>
                      <a:pt x="2236" y="7606"/>
                    </a:cubicBezTo>
                    <a:cubicBezTo>
                      <a:pt x="2269" y="7073"/>
                      <a:pt x="2269" y="6506"/>
                      <a:pt x="2269" y="6039"/>
                    </a:cubicBezTo>
                    <a:cubicBezTo>
                      <a:pt x="2269" y="5472"/>
                      <a:pt x="2236" y="4971"/>
                      <a:pt x="2202" y="4437"/>
                    </a:cubicBezTo>
                    <a:cubicBezTo>
                      <a:pt x="2102" y="3403"/>
                      <a:pt x="1935" y="2403"/>
                      <a:pt x="1702" y="1402"/>
                    </a:cubicBezTo>
                    <a:lnTo>
                      <a:pt x="1335" y="134"/>
                    </a:lnTo>
                    <a:cubicBezTo>
                      <a:pt x="1268" y="68"/>
                      <a:pt x="1235" y="1"/>
                      <a:pt x="11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606850" y="4172600"/>
                <a:ext cx="174325" cy="272200"/>
              </a:xfrm>
              <a:custGeom>
                <a:avLst/>
                <a:gdLst/>
                <a:ahLst/>
                <a:cxnLst/>
                <a:rect l="l" t="t" r="r" b="b"/>
                <a:pathLst>
                  <a:path w="6973" h="10888" extrusionOk="0">
                    <a:moveTo>
                      <a:pt x="201" y="0"/>
                    </a:moveTo>
                    <a:cubicBezTo>
                      <a:pt x="168" y="0"/>
                      <a:pt x="134" y="0"/>
                      <a:pt x="68" y="67"/>
                    </a:cubicBezTo>
                    <a:cubicBezTo>
                      <a:pt x="1" y="134"/>
                      <a:pt x="1" y="267"/>
                      <a:pt x="68" y="301"/>
                    </a:cubicBezTo>
                    <a:cubicBezTo>
                      <a:pt x="1035" y="1134"/>
                      <a:pt x="1869" y="2102"/>
                      <a:pt x="2670" y="3103"/>
                    </a:cubicBezTo>
                    <a:cubicBezTo>
                      <a:pt x="3137" y="3670"/>
                      <a:pt x="3537" y="4270"/>
                      <a:pt x="3904" y="4904"/>
                    </a:cubicBezTo>
                    <a:cubicBezTo>
                      <a:pt x="4304" y="5504"/>
                      <a:pt x="4638" y="6171"/>
                      <a:pt x="4904" y="6839"/>
                    </a:cubicBezTo>
                    <a:cubicBezTo>
                      <a:pt x="5371" y="8006"/>
                      <a:pt x="5672" y="9240"/>
                      <a:pt x="5872" y="10474"/>
                    </a:cubicBezTo>
                    <a:cubicBezTo>
                      <a:pt x="5905" y="10608"/>
                      <a:pt x="6005" y="10741"/>
                      <a:pt x="6139" y="10808"/>
                    </a:cubicBezTo>
                    <a:cubicBezTo>
                      <a:pt x="6194" y="10863"/>
                      <a:pt x="6269" y="10888"/>
                      <a:pt x="6348" y="10888"/>
                    </a:cubicBezTo>
                    <a:cubicBezTo>
                      <a:pt x="6412" y="10888"/>
                      <a:pt x="6479" y="10871"/>
                      <a:pt x="6539" y="10841"/>
                    </a:cubicBezTo>
                    <a:cubicBezTo>
                      <a:pt x="6672" y="10808"/>
                      <a:pt x="6806" y="10741"/>
                      <a:pt x="6873" y="10608"/>
                    </a:cubicBezTo>
                    <a:cubicBezTo>
                      <a:pt x="6873" y="10575"/>
                      <a:pt x="6906" y="10508"/>
                      <a:pt x="6906" y="10474"/>
                    </a:cubicBezTo>
                    <a:cubicBezTo>
                      <a:pt x="6973" y="10408"/>
                      <a:pt x="6973" y="10274"/>
                      <a:pt x="6906" y="10174"/>
                    </a:cubicBezTo>
                    <a:cubicBezTo>
                      <a:pt x="6806" y="9140"/>
                      <a:pt x="6406" y="8173"/>
                      <a:pt x="6005" y="7272"/>
                    </a:cubicBezTo>
                    <a:cubicBezTo>
                      <a:pt x="5538" y="6338"/>
                      <a:pt x="5038" y="5438"/>
                      <a:pt x="4471" y="4604"/>
                    </a:cubicBezTo>
                    <a:cubicBezTo>
                      <a:pt x="3870" y="3770"/>
                      <a:pt x="3237" y="2969"/>
                      <a:pt x="2536" y="2169"/>
                    </a:cubicBezTo>
                    <a:cubicBezTo>
                      <a:pt x="2203" y="1802"/>
                      <a:pt x="1836" y="1435"/>
                      <a:pt x="1469" y="1101"/>
                    </a:cubicBezTo>
                    <a:cubicBezTo>
                      <a:pt x="1068" y="768"/>
                      <a:pt x="701" y="401"/>
                      <a:pt x="335" y="67"/>
                    </a:cubicBezTo>
                    <a:cubicBezTo>
                      <a:pt x="301" y="0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460925" y="4312700"/>
                <a:ext cx="257700" cy="18645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7458" extrusionOk="0">
                    <a:moveTo>
                      <a:pt x="301" y="0"/>
                    </a:moveTo>
                    <a:cubicBezTo>
                      <a:pt x="134" y="0"/>
                      <a:pt x="34" y="34"/>
                      <a:pt x="34" y="67"/>
                    </a:cubicBezTo>
                    <a:cubicBezTo>
                      <a:pt x="0" y="167"/>
                      <a:pt x="34" y="334"/>
                      <a:pt x="167" y="334"/>
                    </a:cubicBezTo>
                    <a:cubicBezTo>
                      <a:pt x="1235" y="667"/>
                      <a:pt x="2302" y="1134"/>
                      <a:pt x="3236" y="1668"/>
                    </a:cubicBezTo>
                    <a:cubicBezTo>
                      <a:pt x="4670" y="2502"/>
                      <a:pt x="5971" y="3536"/>
                      <a:pt x="7139" y="4704"/>
                    </a:cubicBezTo>
                    <a:lnTo>
                      <a:pt x="7039" y="4637"/>
                    </a:lnTo>
                    <a:lnTo>
                      <a:pt x="7039" y="4637"/>
                    </a:lnTo>
                    <a:cubicBezTo>
                      <a:pt x="7472" y="5037"/>
                      <a:pt x="7839" y="5471"/>
                      <a:pt x="8206" y="5871"/>
                    </a:cubicBezTo>
                    <a:cubicBezTo>
                      <a:pt x="8373" y="6071"/>
                      <a:pt x="8573" y="6305"/>
                      <a:pt x="8740" y="6538"/>
                    </a:cubicBezTo>
                    <a:cubicBezTo>
                      <a:pt x="8974" y="6805"/>
                      <a:pt x="9140" y="7039"/>
                      <a:pt x="9340" y="7239"/>
                    </a:cubicBezTo>
                    <a:cubicBezTo>
                      <a:pt x="9440" y="7378"/>
                      <a:pt x="9598" y="7457"/>
                      <a:pt x="9758" y="7457"/>
                    </a:cubicBezTo>
                    <a:cubicBezTo>
                      <a:pt x="9868" y="7457"/>
                      <a:pt x="9980" y="7420"/>
                      <a:pt x="10074" y="7339"/>
                    </a:cubicBezTo>
                    <a:cubicBezTo>
                      <a:pt x="10208" y="7239"/>
                      <a:pt x="10241" y="7139"/>
                      <a:pt x="10308" y="7005"/>
                    </a:cubicBezTo>
                    <a:cubicBezTo>
                      <a:pt x="10308" y="6872"/>
                      <a:pt x="10241" y="6705"/>
                      <a:pt x="10208" y="6638"/>
                    </a:cubicBezTo>
                    <a:cubicBezTo>
                      <a:pt x="9908" y="6205"/>
                      <a:pt x="9574" y="5871"/>
                      <a:pt x="9307" y="5504"/>
                    </a:cubicBezTo>
                    <a:cubicBezTo>
                      <a:pt x="8974" y="5137"/>
                      <a:pt x="8573" y="4737"/>
                      <a:pt x="8206" y="4403"/>
                    </a:cubicBezTo>
                    <a:cubicBezTo>
                      <a:pt x="7839" y="4070"/>
                      <a:pt x="7472" y="3736"/>
                      <a:pt x="7072" y="3469"/>
                    </a:cubicBezTo>
                    <a:cubicBezTo>
                      <a:pt x="6672" y="3136"/>
                      <a:pt x="6238" y="2836"/>
                      <a:pt x="5838" y="2535"/>
                    </a:cubicBezTo>
                    <a:cubicBezTo>
                      <a:pt x="5404" y="2235"/>
                      <a:pt x="5004" y="2002"/>
                      <a:pt x="4570" y="1735"/>
                    </a:cubicBezTo>
                    <a:cubicBezTo>
                      <a:pt x="4137" y="1501"/>
                      <a:pt x="3670" y="1235"/>
                      <a:pt x="3203" y="1034"/>
                    </a:cubicBezTo>
                    <a:cubicBezTo>
                      <a:pt x="2302" y="634"/>
                      <a:pt x="1335" y="301"/>
                      <a:pt x="367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358350" y="4471975"/>
                <a:ext cx="303575" cy="120425"/>
              </a:xfrm>
              <a:custGeom>
                <a:avLst/>
                <a:gdLst/>
                <a:ahLst/>
                <a:cxnLst/>
                <a:rect l="l" t="t" r="r" b="b"/>
                <a:pathLst>
                  <a:path w="12143" h="4817" extrusionOk="0">
                    <a:moveTo>
                      <a:pt x="1402" y="1"/>
                    </a:moveTo>
                    <a:cubicBezTo>
                      <a:pt x="935" y="101"/>
                      <a:pt x="534" y="101"/>
                      <a:pt x="134" y="134"/>
                    </a:cubicBezTo>
                    <a:cubicBezTo>
                      <a:pt x="1" y="134"/>
                      <a:pt x="67" y="334"/>
                      <a:pt x="167" y="334"/>
                    </a:cubicBezTo>
                    <a:cubicBezTo>
                      <a:pt x="434" y="301"/>
                      <a:pt x="734" y="301"/>
                      <a:pt x="968" y="301"/>
                    </a:cubicBezTo>
                    <a:cubicBezTo>
                      <a:pt x="1435" y="301"/>
                      <a:pt x="1835" y="334"/>
                      <a:pt x="2302" y="367"/>
                    </a:cubicBezTo>
                    <a:cubicBezTo>
                      <a:pt x="2769" y="434"/>
                      <a:pt x="3203" y="534"/>
                      <a:pt x="3703" y="668"/>
                    </a:cubicBezTo>
                    <a:cubicBezTo>
                      <a:pt x="5171" y="1068"/>
                      <a:pt x="6572" y="1702"/>
                      <a:pt x="7839" y="2469"/>
                    </a:cubicBezTo>
                    <a:cubicBezTo>
                      <a:pt x="8440" y="2803"/>
                      <a:pt x="9007" y="3170"/>
                      <a:pt x="9574" y="3536"/>
                    </a:cubicBezTo>
                    <a:cubicBezTo>
                      <a:pt x="9841" y="3770"/>
                      <a:pt x="10108" y="3903"/>
                      <a:pt x="10408" y="4137"/>
                    </a:cubicBezTo>
                    <a:cubicBezTo>
                      <a:pt x="10675" y="4337"/>
                      <a:pt x="10975" y="4537"/>
                      <a:pt x="11275" y="4704"/>
                    </a:cubicBezTo>
                    <a:cubicBezTo>
                      <a:pt x="11375" y="4779"/>
                      <a:pt x="11457" y="4817"/>
                      <a:pt x="11547" y="4817"/>
                    </a:cubicBezTo>
                    <a:cubicBezTo>
                      <a:pt x="11578" y="4817"/>
                      <a:pt x="11609" y="4812"/>
                      <a:pt x="11642" y="4804"/>
                    </a:cubicBezTo>
                    <a:cubicBezTo>
                      <a:pt x="11776" y="4804"/>
                      <a:pt x="11876" y="4704"/>
                      <a:pt x="11976" y="4571"/>
                    </a:cubicBezTo>
                    <a:cubicBezTo>
                      <a:pt x="12143" y="4370"/>
                      <a:pt x="12109" y="4037"/>
                      <a:pt x="11909" y="3870"/>
                    </a:cubicBezTo>
                    <a:cubicBezTo>
                      <a:pt x="11475" y="3570"/>
                      <a:pt x="11075" y="3303"/>
                      <a:pt x="10641" y="3036"/>
                    </a:cubicBezTo>
                    <a:cubicBezTo>
                      <a:pt x="10408" y="2903"/>
                      <a:pt x="10141" y="2736"/>
                      <a:pt x="9941" y="2636"/>
                    </a:cubicBezTo>
                    <a:cubicBezTo>
                      <a:pt x="9741" y="2502"/>
                      <a:pt x="9474" y="2369"/>
                      <a:pt x="9240" y="2236"/>
                    </a:cubicBezTo>
                    <a:cubicBezTo>
                      <a:pt x="8273" y="1769"/>
                      <a:pt x="7306" y="1335"/>
                      <a:pt x="6305" y="968"/>
                    </a:cubicBezTo>
                    <a:cubicBezTo>
                      <a:pt x="5805" y="801"/>
                      <a:pt x="5304" y="634"/>
                      <a:pt x="4804" y="501"/>
                    </a:cubicBezTo>
                    <a:cubicBezTo>
                      <a:pt x="4304" y="367"/>
                      <a:pt x="3803" y="234"/>
                      <a:pt x="3270" y="167"/>
                    </a:cubicBezTo>
                    <a:cubicBezTo>
                      <a:pt x="2769" y="67"/>
                      <a:pt x="2235" y="34"/>
                      <a:pt x="17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320000" y="4446125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0"/>
                    </a:moveTo>
                    <a:cubicBezTo>
                      <a:pt x="1168" y="0"/>
                      <a:pt x="867" y="34"/>
                      <a:pt x="534" y="301"/>
                    </a:cubicBezTo>
                    <a:cubicBezTo>
                      <a:pt x="267" y="501"/>
                      <a:pt x="100" y="834"/>
                      <a:pt x="33" y="1168"/>
                    </a:cubicBezTo>
                    <a:cubicBezTo>
                      <a:pt x="0" y="1502"/>
                      <a:pt x="100" y="1869"/>
                      <a:pt x="334" y="2169"/>
                    </a:cubicBezTo>
                    <a:cubicBezTo>
                      <a:pt x="534" y="2402"/>
                      <a:pt x="867" y="2669"/>
                      <a:pt x="1201" y="2669"/>
                    </a:cubicBezTo>
                    <a:cubicBezTo>
                      <a:pt x="1601" y="2669"/>
                      <a:pt x="1868" y="2636"/>
                      <a:pt x="2202" y="2369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5" y="1168"/>
                      <a:pt x="2669" y="801"/>
                      <a:pt x="2435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418400" y="4275175"/>
                <a:ext cx="68400" cy="66725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69" extrusionOk="0">
                    <a:moveTo>
                      <a:pt x="1535" y="0"/>
                    </a:moveTo>
                    <a:cubicBezTo>
                      <a:pt x="1168" y="0"/>
                      <a:pt x="834" y="34"/>
                      <a:pt x="534" y="300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1"/>
                      <a:pt x="67" y="1868"/>
                      <a:pt x="334" y="2168"/>
                    </a:cubicBezTo>
                    <a:cubicBezTo>
                      <a:pt x="534" y="2402"/>
                      <a:pt x="868" y="2669"/>
                      <a:pt x="1201" y="2669"/>
                    </a:cubicBezTo>
                    <a:cubicBezTo>
                      <a:pt x="1568" y="2669"/>
                      <a:pt x="1868" y="2602"/>
                      <a:pt x="2202" y="2369"/>
                    </a:cubicBezTo>
                    <a:cubicBezTo>
                      <a:pt x="2502" y="2168"/>
                      <a:pt x="2669" y="1835"/>
                      <a:pt x="2702" y="1501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568500" y="4127775"/>
                <a:ext cx="63400" cy="61525"/>
              </a:xfrm>
              <a:custGeom>
                <a:avLst/>
                <a:gdLst/>
                <a:ahLst/>
                <a:cxnLst/>
                <a:rect l="l" t="t" r="r" b="b"/>
                <a:pathLst>
                  <a:path w="2536" h="2461" extrusionOk="0">
                    <a:moveTo>
                      <a:pt x="1165" y="1"/>
                    </a:moveTo>
                    <a:cubicBezTo>
                      <a:pt x="924" y="1"/>
                      <a:pt x="703" y="82"/>
                      <a:pt x="501" y="259"/>
                    </a:cubicBezTo>
                    <a:cubicBezTo>
                      <a:pt x="234" y="459"/>
                      <a:pt x="67" y="759"/>
                      <a:pt x="34" y="1093"/>
                    </a:cubicBezTo>
                    <a:cubicBezTo>
                      <a:pt x="1" y="1426"/>
                      <a:pt x="67" y="1760"/>
                      <a:pt x="267" y="2027"/>
                    </a:cubicBezTo>
                    <a:cubicBezTo>
                      <a:pt x="501" y="2260"/>
                      <a:pt x="834" y="2460"/>
                      <a:pt x="1101" y="2460"/>
                    </a:cubicBezTo>
                    <a:cubicBezTo>
                      <a:pt x="1435" y="2460"/>
                      <a:pt x="1768" y="2427"/>
                      <a:pt x="2035" y="2227"/>
                    </a:cubicBezTo>
                    <a:cubicBezTo>
                      <a:pt x="2269" y="2027"/>
                      <a:pt x="2436" y="1727"/>
                      <a:pt x="2469" y="1393"/>
                    </a:cubicBezTo>
                    <a:cubicBezTo>
                      <a:pt x="2536" y="1059"/>
                      <a:pt x="2436" y="726"/>
                      <a:pt x="2235" y="459"/>
                    </a:cubicBezTo>
                    <a:cubicBezTo>
                      <a:pt x="2035" y="226"/>
                      <a:pt x="1702" y="25"/>
                      <a:pt x="1402" y="25"/>
                    </a:cubicBezTo>
                    <a:cubicBezTo>
                      <a:pt x="1321" y="9"/>
                      <a:pt x="1242" y="1"/>
                      <a:pt x="116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81975" y="4064175"/>
                <a:ext cx="68425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670" extrusionOk="0">
                    <a:moveTo>
                      <a:pt x="1535" y="1"/>
                    </a:moveTo>
                    <a:cubicBezTo>
                      <a:pt x="1168" y="1"/>
                      <a:pt x="868" y="68"/>
                      <a:pt x="535" y="301"/>
                    </a:cubicBezTo>
                    <a:cubicBezTo>
                      <a:pt x="234" y="501"/>
                      <a:pt x="68" y="835"/>
                      <a:pt x="34" y="1168"/>
                    </a:cubicBezTo>
                    <a:cubicBezTo>
                      <a:pt x="1" y="1502"/>
                      <a:pt x="68" y="1902"/>
                      <a:pt x="335" y="2169"/>
                    </a:cubicBezTo>
                    <a:cubicBezTo>
                      <a:pt x="535" y="2436"/>
                      <a:pt x="868" y="2669"/>
                      <a:pt x="1202" y="2669"/>
                    </a:cubicBezTo>
                    <a:cubicBezTo>
                      <a:pt x="1569" y="2669"/>
                      <a:pt x="1869" y="2636"/>
                      <a:pt x="2203" y="2403"/>
                    </a:cubicBezTo>
                    <a:cubicBezTo>
                      <a:pt x="2503" y="2169"/>
                      <a:pt x="2670" y="1836"/>
                      <a:pt x="2703" y="1502"/>
                    </a:cubicBezTo>
                    <a:cubicBezTo>
                      <a:pt x="2736" y="1168"/>
                      <a:pt x="2670" y="801"/>
                      <a:pt x="2403" y="501"/>
                    </a:cubicBezTo>
                    <a:cubicBezTo>
                      <a:pt x="2203" y="268"/>
                      <a:pt x="1869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939600" y="3993300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1"/>
                    </a:moveTo>
                    <a:cubicBezTo>
                      <a:pt x="1168" y="1"/>
                      <a:pt x="834" y="67"/>
                      <a:pt x="534" y="301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2"/>
                      <a:pt x="67" y="1902"/>
                      <a:pt x="334" y="2169"/>
                    </a:cubicBezTo>
                    <a:cubicBezTo>
                      <a:pt x="534" y="2436"/>
                      <a:pt x="868" y="2669"/>
                      <a:pt x="1201" y="2669"/>
                    </a:cubicBezTo>
                    <a:cubicBezTo>
                      <a:pt x="1568" y="2669"/>
                      <a:pt x="1868" y="2636"/>
                      <a:pt x="2202" y="2402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67"/>
                      <a:pt x="1868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2" name="Google Shape;202;p2"/>
            <p:cNvGrpSpPr/>
            <p:nvPr/>
          </p:nvGrpSpPr>
          <p:grpSpPr>
            <a:xfrm>
              <a:off x="-86256" y="3639677"/>
              <a:ext cx="542338" cy="996789"/>
              <a:chOff x="169075" y="3879050"/>
              <a:chExt cx="359450" cy="660650"/>
            </a:xfrm>
          </p:grpSpPr>
          <p:sp>
            <p:nvSpPr>
              <p:cNvPr id="203" name="Google Shape;203;p2"/>
              <p:cNvSpPr/>
              <p:nvPr/>
            </p:nvSpPr>
            <p:spPr>
              <a:xfrm>
                <a:off x="264975" y="3879050"/>
                <a:ext cx="263550" cy="393650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5746" extrusionOk="0">
                    <a:moveTo>
                      <a:pt x="7706" y="1"/>
                    </a:moveTo>
                    <a:cubicBezTo>
                      <a:pt x="7506" y="1"/>
                      <a:pt x="7273" y="34"/>
                      <a:pt x="7006" y="67"/>
                    </a:cubicBezTo>
                    <a:cubicBezTo>
                      <a:pt x="6639" y="167"/>
                      <a:pt x="6272" y="301"/>
                      <a:pt x="5838" y="501"/>
                    </a:cubicBezTo>
                    <a:cubicBezTo>
                      <a:pt x="5438" y="701"/>
                      <a:pt x="5038" y="968"/>
                      <a:pt x="4604" y="1335"/>
                    </a:cubicBezTo>
                    <a:cubicBezTo>
                      <a:pt x="3970" y="1869"/>
                      <a:pt x="3337" y="2536"/>
                      <a:pt x="2803" y="3336"/>
                    </a:cubicBezTo>
                    <a:cubicBezTo>
                      <a:pt x="1869" y="4671"/>
                      <a:pt x="1168" y="6372"/>
                      <a:pt x="668" y="8307"/>
                    </a:cubicBezTo>
                    <a:cubicBezTo>
                      <a:pt x="368" y="9507"/>
                      <a:pt x="168" y="10742"/>
                      <a:pt x="101" y="11976"/>
                    </a:cubicBezTo>
                    <a:cubicBezTo>
                      <a:pt x="1" y="13177"/>
                      <a:pt x="34" y="14344"/>
                      <a:pt x="168" y="15478"/>
                    </a:cubicBezTo>
                    <a:cubicBezTo>
                      <a:pt x="168" y="15545"/>
                      <a:pt x="268" y="15578"/>
                      <a:pt x="334" y="15578"/>
                    </a:cubicBezTo>
                    <a:cubicBezTo>
                      <a:pt x="334" y="15645"/>
                      <a:pt x="368" y="15645"/>
                      <a:pt x="368" y="15678"/>
                    </a:cubicBezTo>
                    <a:cubicBezTo>
                      <a:pt x="435" y="15712"/>
                      <a:pt x="501" y="15745"/>
                      <a:pt x="535" y="15745"/>
                    </a:cubicBezTo>
                    <a:cubicBezTo>
                      <a:pt x="601" y="15745"/>
                      <a:pt x="668" y="15712"/>
                      <a:pt x="701" y="15712"/>
                    </a:cubicBezTo>
                    <a:cubicBezTo>
                      <a:pt x="1702" y="14678"/>
                      <a:pt x="2803" y="13677"/>
                      <a:pt x="3837" y="12743"/>
                    </a:cubicBezTo>
                    <a:lnTo>
                      <a:pt x="5205" y="11509"/>
                    </a:lnTo>
                    <a:cubicBezTo>
                      <a:pt x="6672" y="10175"/>
                      <a:pt x="8173" y="8673"/>
                      <a:pt x="9341" y="6872"/>
                    </a:cubicBezTo>
                    <a:cubicBezTo>
                      <a:pt x="9641" y="6405"/>
                      <a:pt x="9875" y="5938"/>
                      <a:pt x="10108" y="5438"/>
                    </a:cubicBezTo>
                    <a:cubicBezTo>
                      <a:pt x="10275" y="5038"/>
                      <a:pt x="10375" y="4571"/>
                      <a:pt x="10475" y="4070"/>
                    </a:cubicBezTo>
                    <a:cubicBezTo>
                      <a:pt x="10542" y="3703"/>
                      <a:pt x="10542" y="3270"/>
                      <a:pt x="10508" y="2836"/>
                    </a:cubicBezTo>
                    <a:cubicBezTo>
                      <a:pt x="10475" y="2436"/>
                      <a:pt x="10375" y="2102"/>
                      <a:pt x="10275" y="1735"/>
                    </a:cubicBezTo>
                    <a:cubicBezTo>
                      <a:pt x="10141" y="1435"/>
                      <a:pt x="9975" y="1168"/>
                      <a:pt x="9775" y="868"/>
                    </a:cubicBezTo>
                    <a:cubicBezTo>
                      <a:pt x="9541" y="601"/>
                      <a:pt x="9308" y="401"/>
                      <a:pt x="9007" y="267"/>
                    </a:cubicBezTo>
                    <a:cubicBezTo>
                      <a:pt x="8707" y="101"/>
                      <a:pt x="8374" y="34"/>
                      <a:pt x="8007" y="1"/>
                    </a:cubicBezTo>
                    <a:cubicBezTo>
                      <a:pt x="7984" y="12"/>
                      <a:pt x="7955" y="15"/>
                      <a:pt x="7921" y="15"/>
                    </a:cubicBezTo>
                    <a:cubicBezTo>
                      <a:pt x="7855" y="15"/>
                      <a:pt x="7773" y="1"/>
                      <a:pt x="77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75825" y="3977800"/>
                <a:ext cx="176825" cy="298225"/>
              </a:xfrm>
              <a:custGeom>
                <a:avLst/>
                <a:gdLst/>
                <a:ahLst/>
                <a:cxnLst/>
                <a:rect l="l" t="t" r="r" b="b"/>
                <a:pathLst>
                  <a:path w="7073" h="11929" extrusionOk="0">
                    <a:moveTo>
                      <a:pt x="5701" y="1"/>
                    </a:moveTo>
                    <a:cubicBezTo>
                      <a:pt x="5607" y="1"/>
                      <a:pt x="5506" y="33"/>
                      <a:pt x="5404" y="53"/>
                    </a:cubicBezTo>
                    <a:cubicBezTo>
                      <a:pt x="5104" y="120"/>
                      <a:pt x="4837" y="254"/>
                      <a:pt x="4537" y="387"/>
                    </a:cubicBezTo>
                    <a:cubicBezTo>
                      <a:pt x="4337" y="520"/>
                      <a:pt x="4103" y="587"/>
                      <a:pt x="3937" y="754"/>
                    </a:cubicBezTo>
                    <a:cubicBezTo>
                      <a:pt x="3770" y="887"/>
                      <a:pt x="3603" y="1021"/>
                      <a:pt x="3503" y="1121"/>
                    </a:cubicBezTo>
                    <a:cubicBezTo>
                      <a:pt x="3036" y="1555"/>
                      <a:pt x="2669" y="2055"/>
                      <a:pt x="2336" y="2589"/>
                    </a:cubicBezTo>
                    <a:lnTo>
                      <a:pt x="2336" y="2555"/>
                    </a:lnTo>
                    <a:cubicBezTo>
                      <a:pt x="1735" y="3523"/>
                      <a:pt x="1335" y="4490"/>
                      <a:pt x="1035" y="5591"/>
                    </a:cubicBezTo>
                    <a:cubicBezTo>
                      <a:pt x="668" y="6792"/>
                      <a:pt x="401" y="8059"/>
                      <a:pt x="234" y="9293"/>
                    </a:cubicBezTo>
                    <a:cubicBezTo>
                      <a:pt x="101" y="10127"/>
                      <a:pt x="34" y="10961"/>
                      <a:pt x="1" y="11862"/>
                    </a:cubicBezTo>
                    <a:cubicBezTo>
                      <a:pt x="34" y="11895"/>
                      <a:pt x="101" y="11929"/>
                      <a:pt x="167" y="11929"/>
                    </a:cubicBezTo>
                    <a:cubicBezTo>
                      <a:pt x="935" y="10761"/>
                      <a:pt x="1902" y="9727"/>
                      <a:pt x="2836" y="8626"/>
                    </a:cubicBezTo>
                    <a:cubicBezTo>
                      <a:pt x="3903" y="7392"/>
                      <a:pt x="5037" y="6091"/>
                      <a:pt x="5905" y="4723"/>
                    </a:cubicBezTo>
                    <a:cubicBezTo>
                      <a:pt x="6105" y="4390"/>
                      <a:pt x="6338" y="4023"/>
                      <a:pt x="6505" y="3689"/>
                    </a:cubicBezTo>
                    <a:cubicBezTo>
                      <a:pt x="6572" y="3456"/>
                      <a:pt x="6672" y="3289"/>
                      <a:pt x="6739" y="3089"/>
                    </a:cubicBezTo>
                    <a:cubicBezTo>
                      <a:pt x="6772" y="2922"/>
                      <a:pt x="6872" y="2789"/>
                      <a:pt x="6905" y="2622"/>
                    </a:cubicBezTo>
                    <a:cubicBezTo>
                      <a:pt x="7006" y="2288"/>
                      <a:pt x="7072" y="1955"/>
                      <a:pt x="7072" y="1621"/>
                    </a:cubicBezTo>
                    <a:cubicBezTo>
                      <a:pt x="7072" y="1421"/>
                      <a:pt x="7072" y="1221"/>
                      <a:pt x="7039" y="1021"/>
                    </a:cubicBezTo>
                    <a:cubicBezTo>
                      <a:pt x="7006" y="887"/>
                      <a:pt x="6939" y="754"/>
                      <a:pt x="6905" y="687"/>
                    </a:cubicBezTo>
                    <a:cubicBezTo>
                      <a:pt x="6872" y="587"/>
                      <a:pt x="6772" y="454"/>
                      <a:pt x="6705" y="387"/>
                    </a:cubicBezTo>
                    <a:cubicBezTo>
                      <a:pt x="6672" y="287"/>
                      <a:pt x="6572" y="254"/>
                      <a:pt x="6505" y="220"/>
                    </a:cubicBezTo>
                    <a:lnTo>
                      <a:pt x="6238" y="87"/>
                    </a:lnTo>
                    <a:cubicBezTo>
                      <a:pt x="6105" y="53"/>
                      <a:pt x="6038" y="53"/>
                      <a:pt x="5905" y="53"/>
                    </a:cubicBezTo>
                    <a:lnTo>
                      <a:pt x="5871" y="53"/>
                    </a:lnTo>
                    <a:cubicBezTo>
                      <a:pt x="5819" y="14"/>
                      <a:pt x="5762" y="1"/>
                      <a:pt x="5701" y="1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69075" y="4018325"/>
                <a:ext cx="242700" cy="521375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20855" extrusionOk="0">
                    <a:moveTo>
                      <a:pt x="9508" y="0"/>
                    </a:moveTo>
                    <a:cubicBezTo>
                      <a:pt x="9441" y="0"/>
                      <a:pt x="9374" y="67"/>
                      <a:pt x="9341" y="100"/>
                    </a:cubicBezTo>
                    <a:cubicBezTo>
                      <a:pt x="8707" y="1068"/>
                      <a:pt x="8073" y="1968"/>
                      <a:pt x="7506" y="2969"/>
                    </a:cubicBezTo>
                    <a:cubicBezTo>
                      <a:pt x="6939" y="3936"/>
                      <a:pt x="6372" y="4937"/>
                      <a:pt x="5838" y="5938"/>
                    </a:cubicBezTo>
                    <a:cubicBezTo>
                      <a:pt x="5538" y="6438"/>
                      <a:pt x="5305" y="6939"/>
                      <a:pt x="5038" y="7439"/>
                    </a:cubicBezTo>
                    <a:cubicBezTo>
                      <a:pt x="4804" y="7939"/>
                      <a:pt x="4537" y="8440"/>
                      <a:pt x="4304" y="8973"/>
                    </a:cubicBezTo>
                    <a:cubicBezTo>
                      <a:pt x="3804" y="10007"/>
                      <a:pt x="3337" y="11075"/>
                      <a:pt x="2936" y="12109"/>
                    </a:cubicBezTo>
                    <a:cubicBezTo>
                      <a:pt x="2336" y="13443"/>
                      <a:pt x="1835" y="14811"/>
                      <a:pt x="1368" y="16178"/>
                    </a:cubicBezTo>
                    <a:cubicBezTo>
                      <a:pt x="1135" y="16846"/>
                      <a:pt x="935" y="17579"/>
                      <a:pt x="668" y="18280"/>
                    </a:cubicBezTo>
                    <a:cubicBezTo>
                      <a:pt x="468" y="18981"/>
                      <a:pt x="201" y="19681"/>
                      <a:pt x="34" y="20415"/>
                    </a:cubicBezTo>
                    <a:cubicBezTo>
                      <a:pt x="1" y="20582"/>
                      <a:pt x="134" y="20782"/>
                      <a:pt x="301" y="20815"/>
                    </a:cubicBezTo>
                    <a:cubicBezTo>
                      <a:pt x="355" y="20842"/>
                      <a:pt x="413" y="20854"/>
                      <a:pt x="471" y="20854"/>
                    </a:cubicBezTo>
                    <a:cubicBezTo>
                      <a:pt x="630" y="20854"/>
                      <a:pt x="786" y="20762"/>
                      <a:pt x="835" y="20615"/>
                    </a:cubicBezTo>
                    <a:cubicBezTo>
                      <a:pt x="1035" y="20115"/>
                      <a:pt x="1268" y="19581"/>
                      <a:pt x="1469" y="19014"/>
                    </a:cubicBezTo>
                    <a:cubicBezTo>
                      <a:pt x="1669" y="18480"/>
                      <a:pt x="1835" y="17980"/>
                      <a:pt x="2036" y="17446"/>
                    </a:cubicBezTo>
                    <a:cubicBezTo>
                      <a:pt x="2403" y="16345"/>
                      <a:pt x="2836" y="15311"/>
                      <a:pt x="3203" y="14244"/>
                    </a:cubicBezTo>
                    <a:cubicBezTo>
                      <a:pt x="3403" y="13677"/>
                      <a:pt x="3570" y="13143"/>
                      <a:pt x="3804" y="12609"/>
                    </a:cubicBezTo>
                    <a:cubicBezTo>
                      <a:pt x="4004" y="12076"/>
                      <a:pt x="4204" y="11508"/>
                      <a:pt x="4371" y="11008"/>
                    </a:cubicBezTo>
                    <a:cubicBezTo>
                      <a:pt x="4804" y="9941"/>
                      <a:pt x="5205" y="8907"/>
                      <a:pt x="5672" y="7839"/>
                    </a:cubicBezTo>
                    <a:cubicBezTo>
                      <a:pt x="5905" y="7272"/>
                      <a:pt x="6172" y="6738"/>
                      <a:pt x="6405" y="6171"/>
                    </a:cubicBezTo>
                    <a:cubicBezTo>
                      <a:pt x="6672" y="5604"/>
                      <a:pt x="6972" y="5004"/>
                      <a:pt x="7239" y="4470"/>
                    </a:cubicBezTo>
                    <a:cubicBezTo>
                      <a:pt x="7840" y="3336"/>
                      <a:pt x="8407" y="2269"/>
                      <a:pt x="9074" y="1234"/>
                    </a:cubicBezTo>
                    <a:cubicBezTo>
                      <a:pt x="9241" y="934"/>
                      <a:pt x="9474" y="634"/>
                      <a:pt x="9674" y="334"/>
                    </a:cubicBezTo>
                    <a:cubicBezTo>
                      <a:pt x="9708" y="267"/>
                      <a:pt x="9708" y="134"/>
                      <a:pt x="9641" y="67"/>
                    </a:cubicBezTo>
                    <a:cubicBezTo>
                      <a:pt x="9608" y="0"/>
                      <a:pt x="9541" y="0"/>
                      <a:pt x="95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-42966" y="4001352"/>
              <a:ext cx="568780" cy="635129"/>
              <a:chOff x="184925" y="4214300"/>
              <a:chExt cx="376975" cy="42095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264975" y="4214300"/>
                <a:ext cx="296925" cy="300225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12009" extrusionOk="0">
                    <a:moveTo>
                      <a:pt x="8941" y="0"/>
                    </a:moveTo>
                    <a:cubicBezTo>
                      <a:pt x="8674" y="0"/>
                      <a:pt x="8407" y="67"/>
                      <a:pt x="8173" y="100"/>
                    </a:cubicBezTo>
                    <a:cubicBezTo>
                      <a:pt x="7840" y="134"/>
                      <a:pt x="7506" y="267"/>
                      <a:pt x="7173" y="400"/>
                    </a:cubicBezTo>
                    <a:cubicBezTo>
                      <a:pt x="6539" y="634"/>
                      <a:pt x="5872" y="1001"/>
                      <a:pt x="5271" y="1501"/>
                    </a:cubicBezTo>
                    <a:cubicBezTo>
                      <a:pt x="4671" y="1968"/>
                      <a:pt x="4104" y="2535"/>
                      <a:pt x="3537" y="3236"/>
                    </a:cubicBezTo>
                    <a:cubicBezTo>
                      <a:pt x="3036" y="3836"/>
                      <a:pt x="2603" y="4503"/>
                      <a:pt x="2136" y="5271"/>
                    </a:cubicBezTo>
                    <a:cubicBezTo>
                      <a:pt x="1702" y="5971"/>
                      <a:pt x="1335" y="6705"/>
                      <a:pt x="1002" y="7506"/>
                    </a:cubicBezTo>
                    <a:cubicBezTo>
                      <a:pt x="701" y="8273"/>
                      <a:pt x="468" y="9040"/>
                      <a:pt x="301" y="9807"/>
                    </a:cubicBezTo>
                    <a:cubicBezTo>
                      <a:pt x="134" y="10541"/>
                      <a:pt x="34" y="11208"/>
                      <a:pt x="1" y="11875"/>
                    </a:cubicBezTo>
                    <a:cubicBezTo>
                      <a:pt x="1" y="11942"/>
                      <a:pt x="1" y="11942"/>
                      <a:pt x="34" y="11975"/>
                    </a:cubicBezTo>
                    <a:cubicBezTo>
                      <a:pt x="68" y="12009"/>
                      <a:pt x="68" y="12009"/>
                      <a:pt x="134" y="12009"/>
                    </a:cubicBezTo>
                    <a:cubicBezTo>
                      <a:pt x="168" y="12009"/>
                      <a:pt x="201" y="11975"/>
                      <a:pt x="234" y="11942"/>
                    </a:cubicBezTo>
                    <a:lnTo>
                      <a:pt x="301" y="11942"/>
                    </a:lnTo>
                    <a:cubicBezTo>
                      <a:pt x="334" y="11975"/>
                      <a:pt x="368" y="11975"/>
                      <a:pt x="401" y="11975"/>
                    </a:cubicBezTo>
                    <a:cubicBezTo>
                      <a:pt x="468" y="11975"/>
                      <a:pt x="468" y="11975"/>
                      <a:pt x="501" y="11942"/>
                    </a:cubicBezTo>
                    <a:cubicBezTo>
                      <a:pt x="1335" y="11308"/>
                      <a:pt x="2303" y="10808"/>
                      <a:pt x="3270" y="10341"/>
                    </a:cubicBezTo>
                    <a:lnTo>
                      <a:pt x="3403" y="10274"/>
                    </a:lnTo>
                    <a:lnTo>
                      <a:pt x="3537" y="10174"/>
                    </a:lnTo>
                    <a:cubicBezTo>
                      <a:pt x="4004" y="9974"/>
                      <a:pt x="4471" y="9707"/>
                      <a:pt x="4904" y="9474"/>
                    </a:cubicBezTo>
                    <a:cubicBezTo>
                      <a:pt x="5171" y="9340"/>
                      <a:pt x="5405" y="9173"/>
                      <a:pt x="5638" y="9073"/>
                    </a:cubicBezTo>
                    <a:cubicBezTo>
                      <a:pt x="5805" y="8973"/>
                      <a:pt x="5972" y="8840"/>
                      <a:pt x="6072" y="8773"/>
                    </a:cubicBezTo>
                    <a:lnTo>
                      <a:pt x="6205" y="8673"/>
                    </a:lnTo>
                    <a:cubicBezTo>
                      <a:pt x="6906" y="8273"/>
                      <a:pt x="7673" y="7839"/>
                      <a:pt x="8374" y="7339"/>
                    </a:cubicBezTo>
                    <a:cubicBezTo>
                      <a:pt x="8740" y="7105"/>
                      <a:pt x="9174" y="6805"/>
                      <a:pt x="9508" y="6572"/>
                    </a:cubicBezTo>
                    <a:cubicBezTo>
                      <a:pt x="9875" y="6271"/>
                      <a:pt x="10208" y="5938"/>
                      <a:pt x="10508" y="5638"/>
                    </a:cubicBezTo>
                    <a:cubicBezTo>
                      <a:pt x="11176" y="4937"/>
                      <a:pt x="11643" y="4170"/>
                      <a:pt x="11809" y="3436"/>
                    </a:cubicBezTo>
                    <a:cubicBezTo>
                      <a:pt x="11843" y="3269"/>
                      <a:pt x="11876" y="3069"/>
                      <a:pt x="11876" y="2836"/>
                    </a:cubicBezTo>
                    <a:cubicBezTo>
                      <a:pt x="11876" y="2669"/>
                      <a:pt x="11876" y="2469"/>
                      <a:pt x="11843" y="2235"/>
                    </a:cubicBezTo>
                    <a:cubicBezTo>
                      <a:pt x="11776" y="1902"/>
                      <a:pt x="11643" y="1501"/>
                      <a:pt x="11442" y="1234"/>
                    </a:cubicBezTo>
                    <a:cubicBezTo>
                      <a:pt x="11209" y="934"/>
                      <a:pt x="10909" y="667"/>
                      <a:pt x="10608" y="467"/>
                    </a:cubicBezTo>
                    <a:cubicBezTo>
                      <a:pt x="10408" y="400"/>
                      <a:pt x="10275" y="300"/>
                      <a:pt x="10075" y="267"/>
                    </a:cubicBezTo>
                    <a:cubicBezTo>
                      <a:pt x="9908" y="167"/>
                      <a:pt x="9708" y="134"/>
                      <a:pt x="9474" y="100"/>
                    </a:cubicBezTo>
                    <a:cubicBezTo>
                      <a:pt x="9241" y="0"/>
                      <a:pt x="9107" y="0"/>
                      <a:pt x="89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64150" y="4282350"/>
                <a:ext cx="221850" cy="232175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9287" extrusionOk="0">
                    <a:moveTo>
                      <a:pt x="7138" y="0"/>
                    </a:moveTo>
                    <a:cubicBezTo>
                      <a:pt x="7061" y="0"/>
                      <a:pt x="6978" y="29"/>
                      <a:pt x="6905" y="47"/>
                    </a:cubicBezTo>
                    <a:cubicBezTo>
                      <a:pt x="6705" y="80"/>
                      <a:pt x="6472" y="180"/>
                      <a:pt x="6238" y="280"/>
                    </a:cubicBezTo>
                    <a:cubicBezTo>
                      <a:pt x="5805" y="547"/>
                      <a:pt x="5404" y="847"/>
                      <a:pt x="5037" y="1181"/>
                    </a:cubicBezTo>
                    <a:cubicBezTo>
                      <a:pt x="4537" y="1681"/>
                      <a:pt x="4070" y="2182"/>
                      <a:pt x="3636" y="2749"/>
                    </a:cubicBezTo>
                    <a:cubicBezTo>
                      <a:pt x="3169" y="3349"/>
                      <a:pt x="2736" y="3950"/>
                      <a:pt x="2336" y="4617"/>
                    </a:cubicBezTo>
                    <a:cubicBezTo>
                      <a:pt x="1735" y="5584"/>
                      <a:pt x="1201" y="6551"/>
                      <a:pt x="734" y="7552"/>
                    </a:cubicBezTo>
                    <a:cubicBezTo>
                      <a:pt x="534" y="7919"/>
                      <a:pt x="367" y="8353"/>
                      <a:pt x="201" y="8753"/>
                    </a:cubicBezTo>
                    <a:cubicBezTo>
                      <a:pt x="134" y="8920"/>
                      <a:pt x="67" y="9120"/>
                      <a:pt x="1" y="9287"/>
                    </a:cubicBezTo>
                    <a:cubicBezTo>
                      <a:pt x="34" y="9253"/>
                      <a:pt x="67" y="9253"/>
                      <a:pt x="67" y="9220"/>
                    </a:cubicBezTo>
                    <a:lnTo>
                      <a:pt x="968" y="8586"/>
                    </a:lnTo>
                    <a:cubicBezTo>
                      <a:pt x="1969" y="7919"/>
                      <a:pt x="2903" y="7252"/>
                      <a:pt x="3870" y="6585"/>
                    </a:cubicBezTo>
                    <a:cubicBezTo>
                      <a:pt x="4404" y="6218"/>
                      <a:pt x="4904" y="5784"/>
                      <a:pt x="5471" y="5417"/>
                    </a:cubicBezTo>
                    <a:cubicBezTo>
                      <a:pt x="5971" y="5050"/>
                      <a:pt x="6405" y="4617"/>
                      <a:pt x="6872" y="4216"/>
                    </a:cubicBezTo>
                    <a:cubicBezTo>
                      <a:pt x="7206" y="3916"/>
                      <a:pt x="7506" y="3616"/>
                      <a:pt x="7806" y="3282"/>
                    </a:cubicBezTo>
                    <a:cubicBezTo>
                      <a:pt x="8040" y="3049"/>
                      <a:pt x="8240" y="2749"/>
                      <a:pt x="8473" y="2449"/>
                    </a:cubicBezTo>
                    <a:cubicBezTo>
                      <a:pt x="8573" y="2248"/>
                      <a:pt x="8707" y="2015"/>
                      <a:pt x="8807" y="1781"/>
                    </a:cubicBezTo>
                    <a:cubicBezTo>
                      <a:pt x="8839" y="1684"/>
                      <a:pt x="8872" y="1522"/>
                      <a:pt x="8873" y="1390"/>
                    </a:cubicBezTo>
                    <a:lnTo>
                      <a:pt x="8873" y="1390"/>
                    </a:lnTo>
                    <a:cubicBezTo>
                      <a:pt x="8874" y="1399"/>
                      <a:pt x="8874" y="1407"/>
                      <a:pt x="8874" y="1414"/>
                    </a:cubicBezTo>
                    <a:lnTo>
                      <a:pt x="8874" y="1381"/>
                    </a:lnTo>
                    <a:cubicBezTo>
                      <a:pt x="8874" y="1384"/>
                      <a:pt x="8873" y="1387"/>
                      <a:pt x="8873" y="1390"/>
                    </a:cubicBezTo>
                    <a:lnTo>
                      <a:pt x="8873" y="1390"/>
                    </a:lnTo>
                    <a:cubicBezTo>
                      <a:pt x="8873" y="1318"/>
                      <a:pt x="8870" y="1203"/>
                      <a:pt x="8840" y="1114"/>
                    </a:cubicBezTo>
                    <a:cubicBezTo>
                      <a:pt x="8807" y="1048"/>
                      <a:pt x="8807" y="947"/>
                      <a:pt x="8740" y="881"/>
                    </a:cubicBezTo>
                    <a:lnTo>
                      <a:pt x="8740" y="914"/>
                    </a:lnTo>
                    <a:cubicBezTo>
                      <a:pt x="8707" y="847"/>
                      <a:pt x="8640" y="747"/>
                      <a:pt x="8573" y="681"/>
                    </a:cubicBezTo>
                    <a:cubicBezTo>
                      <a:pt x="8473" y="547"/>
                      <a:pt x="8340" y="447"/>
                      <a:pt x="8206" y="380"/>
                    </a:cubicBezTo>
                    <a:cubicBezTo>
                      <a:pt x="8073" y="280"/>
                      <a:pt x="7906" y="214"/>
                      <a:pt x="7739" y="180"/>
                    </a:cubicBezTo>
                    <a:cubicBezTo>
                      <a:pt x="7639" y="114"/>
                      <a:pt x="7473" y="80"/>
                      <a:pt x="7306" y="80"/>
                    </a:cubicBezTo>
                    <a:cubicBezTo>
                      <a:pt x="7260" y="20"/>
                      <a:pt x="7201" y="0"/>
                      <a:pt x="7138" y="0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84925" y="4318950"/>
                <a:ext cx="262725" cy="3163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12652" extrusionOk="0">
                    <a:moveTo>
                      <a:pt x="2903" y="9090"/>
                    </a:moveTo>
                    <a:lnTo>
                      <a:pt x="2903" y="9090"/>
                    </a:lnTo>
                    <a:cubicBezTo>
                      <a:pt x="2892" y="9101"/>
                      <a:pt x="2885" y="9111"/>
                      <a:pt x="2879" y="9123"/>
                    </a:cubicBezTo>
                    <a:lnTo>
                      <a:pt x="2879" y="9123"/>
                    </a:lnTo>
                    <a:cubicBezTo>
                      <a:pt x="2903" y="9117"/>
                      <a:pt x="2903" y="9090"/>
                      <a:pt x="2903" y="9090"/>
                    </a:cubicBezTo>
                    <a:close/>
                    <a:moveTo>
                      <a:pt x="2869" y="9091"/>
                    </a:moveTo>
                    <a:lnTo>
                      <a:pt x="2869" y="9091"/>
                    </a:lnTo>
                    <a:cubicBezTo>
                      <a:pt x="2869" y="9124"/>
                      <a:pt x="2836" y="9157"/>
                      <a:pt x="2836" y="9157"/>
                    </a:cubicBezTo>
                    <a:cubicBezTo>
                      <a:pt x="2836" y="9124"/>
                      <a:pt x="2869" y="9124"/>
                      <a:pt x="2869" y="9091"/>
                    </a:cubicBezTo>
                    <a:close/>
                    <a:moveTo>
                      <a:pt x="10275" y="1"/>
                    </a:moveTo>
                    <a:cubicBezTo>
                      <a:pt x="10250" y="1"/>
                      <a:pt x="10225" y="17"/>
                      <a:pt x="10208" y="51"/>
                    </a:cubicBezTo>
                    <a:cubicBezTo>
                      <a:pt x="9407" y="751"/>
                      <a:pt x="8640" y="1452"/>
                      <a:pt x="7840" y="2219"/>
                    </a:cubicBezTo>
                    <a:cubicBezTo>
                      <a:pt x="7039" y="2919"/>
                      <a:pt x="6238" y="3653"/>
                      <a:pt x="5505" y="4454"/>
                    </a:cubicBezTo>
                    <a:cubicBezTo>
                      <a:pt x="4737" y="5221"/>
                      <a:pt x="4037" y="5988"/>
                      <a:pt x="3370" y="6822"/>
                    </a:cubicBezTo>
                    <a:cubicBezTo>
                      <a:pt x="2703" y="7656"/>
                      <a:pt x="2035" y="8490"/>
                      <a:pt x="1468" y="9391"/>
                    </a:cubicBezTo>
                    <a:cubicBezTo>
                      <a:pt x="1168" y="9791"/>
                      <a:pt x="901" y="10225"/>
                      <a:pt x="668" y="10658"/>
                    </a:cubicBezTo>
                    <a:cubicBezTo>
                      <a:pt x="401" y="11092"/>
                      <a:pt x="201" y="11492"/>
                      <a:pt x="34" y="11959"/>
                    </a:cubicBezTo>
                    <a:cubicBezTo>
                      <a:pt x="1" y="12093"/>
                      <a:pt x="1" y="12226"/>
                      <a:pt x="34" y="12326"/>
                    </a:cubicBezTo>
                    <a:cubicBezTo>
                      <a:pt x="67" y="12459"/>
                      <a:pt x="167" y="12593"/>
                      <a:pt x="301" y="12626"/>
                    </a:cubicBezTo>
                    <a:cubicBezTo>
                      <a:pt x="351" y="12643"/>
                      <a:pt x="409" y="12651"/>
                      <a:pt x="472" y="12651"/>
                    </a:cubicBezTo>
                    <a:cubicBezTo>
                      <a:pt x="534" y="12651"/>
                      <a:pt x="601" y="12643"/>
                      <a:pt x="668" y="12626"/>
                    </a:cubicBezTo>
                    <a:cubicBezTo>
                      <a:pt x="701" y="12593"/>
                      <a:pt x="734" y="12593"/>
                      <a:pt x="768" y="12593"/>
                    </a:cubicBezTo>
                    <a:cubicBezTo>
                      <a:pt x="868" y="12526"/>
                      <a:pt x="901" y="12459"/>
                      <a:pt x="935" y="12393"/>
                    </a:cubicBezTo>
                    <a:cubicBezTo>
                      <a:pt x="1268" y="11826"/>
                      <a:pt x="1568" y="11292"/>
                      <a:pt x="1902" y="10758"/>
                    </a:cubicBezTo>
                    <a:cubicBezTo>
                      <a:pt x="2202" y="10258"/>
                      <a:pt x="2502" y="9724"/>
                      <a:pt x="2836" y="9224"/>
                    </a:cubicBezTo>
                    <a:cubicBezTo>
                      <a:pt x="2859" y="9178"/>
                      <a:pt x="2866" y="9148"/>
                      <a:pt x="2879" y="9123"/>
                    </a:cubicBezTo>
                    <a:lnTo>
                      <a:pt x="2879" y="9123"/>
                    </a:lnTo>
                    <a:cubicBezTo>
                      <a:pt x="2876" y="9123"/>
                      <a:pt x="2873" y="9124"/>
                      <a:pt x="2869" y="9124"/>
                    </a:cubicBezTo>
                    <a:cubicBezTo>
                      <a:pt x="3370" y="8323"/>
                      <a:pt x="3903" y="7589"/>
                      <a:pt x="4504" y="6822"/>
                    </a:cubicBezTo>
                    <a:cubicBezTo>
                      <a:pt x="5071" y="6055"/>
                      <a:pt x="5705" y="5288"/>
                      <a:pt x="6372" y="4554"/>
                    </a:cubicBezTo>
                    <a:cubicBezTo>
                      <a:pt x="7039" y="3787"/>
                      <a:pt x="7673" y="3086"/>
                      <a:pt x="8373" y="2386"/>
                    </a:cubicBezTo>
                    <a:cubicBezTo>
                      <a:pt x="9040" y="1652"/>
                      <a:pt x="9741" y="951"/>
                      <a:pt x="10475" y="251"/>
                    </a:cubicBezTo>
                    <a:cubicBezTo>
                      <a:pt x="10508" y="217"/>
                      <a:pt x="10508" y="117"/>
                      <a:pt x="10475" y="84"/>
                    </a:cubicBezTo>
                    <a:cubicBezTo>
                      <a:pt x="10408" y="51"/>
                      <a:pt x="10375" y="51"/>
                      <a:pt x="10341" y="51"/>
                    </a:cubicBezTo>
                    <a:cubicBezTo>
                      <a:pt x="10325" y="17"/>
                      <a:pt x="10300" y="1"/>
                      <a:pt x="102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-86242" y="4427191"/>
              <a:ext cx="447011" cy="642232"/>
              <a:chOff x="178250" y="4721325"/>
              <a:chExt cx="244375" cy="351100"/>
            </a:xfrm>
          </p:grpSpPr>
          <p:sp>
            <p:nvSpPr>
              <p:cNvPr id="211" name="Google Shape;211;p2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1" name="Google Shape;221;p2"/>
            <p:cNvGrpSpPr/>
            <p:nvPr/>
          </p:nvGrpSpPr>
          <p:grpSpPr>
            <a:xfrm>
              <a:off x="200062" y="4427193"/>
              <a:ext cx="681767" cy="881731"/>
              <a:chOff x="373400" y="4372750"/>
              <a:chExt cx="548750" cy="709700"/>
            </a:xfrm>
          </p:grpSpPr>
          <p:sp>
            <p:nvSpPr>
              <p:cNvPr id="222" name="Google Shape;222;p2"/>
              <p:cNvSpPr/>
              <p:nvPr/>
            </p:nvSpPr>
            <p:spPr>
              <a:xfrm>
                <a:off x="603550" y="4391925"/>
                <a:ext cx="43400" cy="183775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7351" extrusionOk="0">
                    <a:moveTo>
                      <a:pt x="1602" y="0"/>
                    </a:moveTo>
                    <a:cubicBezTo>
                      <a:pt x="1502" y="0"/>
                      <a:pt x="1502" y="67"/>
                      <a:pt x="1502" y="134"/>
                    </a:cubicBezTo>
                    <a:lnTo>
                      <a:pt x="1502" y="300"/>
                    </a:lnTo>
                    <a:cubicBezTo>
                      <a:pt x="1502" y="567"/>
                      <a:pt x="1502" y="901"/>
                      <a:pt x="1469" y="1201"/>
                    </a:cubicBezTo>
                    <a:lnTo>
                      <a:pt x="1335" y="2068"/>
                    </a:lnTo>
                    <a:cubicBezTo>
                      <a:pt x="1268" y="2702"/>
                      <a:pt x="1135" y="3303"/>
                      <a:pt x="968" y="3870"/>
                    </a:cubicBezTo>
                    <a:cubicBezTo>
                      <a:pt x="735" y="4870"/>
                      <a:pt x="401" y="5905"/>
                      <a:pt x="68" y="6905"/>
                    </a:cubicBezTo>
                    <a:cubicBezTo>
                      <a:pt x="1" y="7005"/>
                      <a:pt x="1" y="7072"/>
                      <a:pt x="68" y="7172"/>
                    </a:cubicBezTo>
                    <a:cubicBezTo>
                      <a:pt x="101" y="7239"/>
                      <a:pt x="134" y="7306"/>
                      <a:pt x="234" y="7339"/>
                    </a:cubicBezTo>
                    <a:cubicBezTo>
                      <a:pt x="272" y="7346"/>
                      <a:pt x="309" y="7350"/>
                      <a:pt x="346" y="7350"/>
                    </a:cubicBezTo>
                    <a:cubicBezTo>
                      <a:pt x="471" y="7350"/>
                      <a:pt x="583" y="7301"/>
                      <a:pt x="635" y="7172"/>
                    </a:cubicBezTo>
                    <a:cubicBezTo>
                      <a:pt x="1068" y="6038"/>
                      <a:pt x="1335" y="4837"/>
                      <a:pt x="1569" y="3670"/>
                    </a:cubicBezTo>
                    <a:lnTo>
                      <a:pt x="1669" y="2802"/>
                    </a:lnTo>
                    <a:cubicBezTo>
                      <a:pt x="1735" y="2502"/>
                      <a:pt x="1735" y="2202"/>
                      <a:pt x="1735" y="1902"/>
                    </a:cubicBezTo>
                    <a:lnTo>
                      <a:pt x="1735" y="134"/>
                    </a:lnTo>
                    <a:cubicBezTo>
                      <a:pt x="1735" y="34"/>
                      <a:pt x="1635" y="0"/>
                      <a:pt x="1602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651100" y="4437450"/>
                <a:ext cx="100100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7376" extrusionOk="0">
                    <a:moveTo>
                      <a:pt x="3798" y="0"/>
                    </a:moveTo>
                    <a:cubicBezTo>
                      <a:pt x="3753" y="0"/>
                      <a:pt x="3736" y="24"/>
                      <a:pt x="3736" y="47"/>
                    </a:cubicBezTo>
                    <a:cubicBezTo>
                      <a:pt x="3536" y="648"/>
                      <a:pt x="3269" y="1215"/>
                      <a:pt x="3002" y="1815"/>
                    </a:cubicBezTo>
                    <a:cubicBezTo>
                      <a:pt x="2736" y="2382"/>
                      <a:pt x="2402" y="2916"/>
                      <a:pt x="2102" y="3483"/>
                    </a:cubicBezTo>
                    <a:lnTo>
                      <a:pt x="2168" y="3416"/>
                    </a:lnTo>
                    <a:lnTo>
                      <a:pt x="2168" y="3416"/>
                    </a:lnTo>
                    <a:cubicBezTo>
                      <a:pt x="2002" y="3717"/>
                      <a:pt x="1835" y="3983"/>
                      <a:pt x="1668" y="4250"/>
                    </a:cubicBezTo>
                    <a:cubicBezTo>
                      <a:pt x="1501" y="4551"/>
                      <a:pt x="1268" y="4851"/>
                      <a:pt x="1101" y="5151"/>
                    </a:cubicBezTo>
                    <a:cubicBezTo>
                      <a:pt x="934" y="5418"/>
                      <a:pt x="734" y="5718"/>
                      <a:pt x="567" y="6018"/>
                    </a:cubicBezTo>
                    <a:cubicBezTo>
                      <a:pt x="367" y="6318"/>
                      <a:pt x="200" y="6652"/>
                      <a:pt x="34" y="6919"/>
                    </a:cubicBezTo>
                    <a:cubicBezTo>
                      <a:pt x="0" y="6986"/>
                      <a:pt x="0" y="7052"/>
                      <a:pt x="0" y="7086"/>
                    </a:cubicBezTo>
                    <a:cubicBezTo>
                      <a:pt x="0" y="7186"/>
                      <a:pt x="34" y="7252"/>
                      <a:pt x="100" y="7319"/>
                    </a:cubicBezTo>
                    <a:cubicBezTo>
                      <a:pt x="163" y="7357"/>
                      <a:pt x="235" y="7375"/>
                      <a:pt x="306" y="7375"/>
                    </a:cubicBezTo>
                    <a:cubicBezTo>
                      <a:pt x="423" y="7375"/>
                      <a:pt x="538" y="7323"/>
                      <a:pt x="601" y="7219"/>
                    </a:cubicBezTo>
                    <a:cubicBezTo>
                      <a:pt x="834" y="6952"/>
                      <a:pt x="1001" y="6685"/>
                      <a:pt x="1101" y="6385"/>
                    </a:cubicBezTo>
                    <a:lnTo>
                      <a:pt x="1601" y="5518"/>
                    </a:lnTo>
                    <a:cubicBezTo>
                      <a:pt x="1768" y="5218"/>
                      <a:pt x="1902" y="4917"/>
                      <a:pt x="2035" y="4617"/>
                    </a:cubicBezTo>
                    <a:cubicBezTo>
                      <a:pt x="2168" y="4350"/>
                      <a:pt x="2335" y="4050"/>
                      <a:pt x="2435" y="3750"/>
                    </a:cubicBezTo>
                    <a:cubicBezTo>
                      <a:pt x="2569" y="3450"/>
                      <a:pt x="2702" y="3183"/>
                      <a:pt x="2869" y="2883"/>
                    </a:cubicBezTo>
                    <a:lnTo>
                      <a:pt x="3236" y="2015"/>
                    </a:lnTo>
                    <a:cubicBezTo>
                      <a:pt x="3503" y="1382"/>
                      <a:pt x="3736" y="748"/>
                      <a:pt x="3936" y="114"/>
                    </a:cubicBezTo>
                    <a:cubicBezTo>
                      <a:pt x="4003" y="81"/>
                      <a:pt x="3936" y="14"/>
                      <a:pt x="3903" y="14"/>
                    </a:cubicBezTo>
                    <a:lnTo>
                      <a:pt x="3870" y="14"/>
                    </a:lnTo>
                    <a:cubicBezTo>
                      <a:pt x="3840" y="4"/>
                      <a:pt x="3817" y="0"/>
                      <a:pt x="379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708625" y="4497000"/>
                <a:ext cx="13512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5405" h="6598" extrusionOk="0">
                    <a:moveTo>
                      <a:pt x="5238" y="0"/>
                    </a:moveTo>
                    <a:cubicBezTo>
                      <a:pt x="5138" y="0"/>
                      <a:pt x="5105" y="0"/>
                      <a:pt x="5071" y="34"/>
                    </a:cubicBezTo>
                    <a:cubicBezTo>
                      <a:pt x="4537" y="467"/>
                      <a:pt x="4037" y="868"/>
                      <a:pt x="3537" y="1301"/>
                    </a:cubicBezTo>
                    <a:cubicBezTo>
                      <a:pt x="3003" y="1768"/>
                      <a:pt x="2569" y="2202"/>
                      <a:pt x="2102" y="2702"/>
                    </a:cubicBezTo>
                    <a:cubicBezTo>
                      <a:pt x="1669" y="3203"/>
                      <a:pt x="1268" y="3736"/>
                      <a:pt x="935" y="4337"/>
                    </a:cubicBezTo>
                    <a:cubicBezTo>
                      <a:pt x="768" y="4637"/>
                      <a:pt x="601" y="4904"/>
                      <a:pt x="435" y="5237"/>
                    </a:cubicBezTo>
                    <a:cubicBezTo>
                      <a:pt x="268" y="5571"/>
                      <a:pt x="134" y="5871"/>
                      <a:pt x="68" y="6205"/>
                    </a:cubicBezTo>
                    <a:cubicBezTo>
                      <a:pt x="1" y="6305"/>
                      <a:pt x="1" y="6338"/>
                      <a:pt x="68" y="6405"/>
                    </a:cubicBezTo>
                    <a:cubicBezTo>
                      <a:pt x="101" y="6505"/>
                      <a:pt x="134" y="6538"/>
                      <a:pt x="234" y="6572"/>
                    </a:cubicBezTo>
                    <a:cubicBezTo>
                      <a:pt x="260" y="6589"/>
                      <a:pt x="291" y="6597"/>
                      <a:pt x="323" y="6597"/>
                    </a:cubicBezTo>
                    <a:cubicBezTo>
                      <a:pt x="416" y="6597"/>
                      <a:pt x="527" y="6529"/>
                      <a:pt x="601" y="6405"/>
                    </a:cubicBezTo>
                    <a:cubicBezTo>
                      <a:pt x="735" y="6138"/>
                      <a:pt x="835" y="5871"/>
                      <a:pt x="968" y="5571"/>
                    </a:cubicBezTo>
                    <a:cubicBezTo>
                      <a:pt x="1102" y="5304"/>
                      <a:pt x="1268" y="5004"/>
                      <a:pt x="1435" y="4737"/>
                    </a:cubicBezTo>
                    <a:cubicBezTo>
                      <a:pt x="1735" y="4203"/>
                      <a:pt x="2102" y="3703"/>
                      <a:pt x="2469" y="3203"/>
                    </a:cubicBezTo>
                    <a:cubicBezTo>
                      <a:pt x="2703" y="2969"/>
                      <a:pt x="2903" y="2669"/>
                      <a:pt x="3103" y="2435"/>
                    </a:cubicBezTo>
                    <a:cubicBezTo>
                      <a:pt x="3303" y="2169"/>
                      <a:pt x="3537" y="1935"/>
                      <a:pt x="3737" y="1702"/>
                    </a:cubicBezTo>
                    <a:cubicBezTo>
                      <a:pt x="4237" y="1201"/>
                      <a:pt x="4771" y="768"/>
                      <a:pt x="5305" y="301"/>
                    </a:cubicBezTo>
                    <a:cubicBezTo>
                      <a:pt x="5405" y="267"/>
                      <a:pt x="5405" y="134"/>
                      <a:pt x="5338" y="100"/>
                    </a:cubicBezTo>
                    <a:cubicBezTo>
                      <a:pt x="5305" y="34"/>
                      <a:pt x="5271" y="0"/>
                      <a:pt x="523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628575" y="43727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34" y="0"/>
                    </a:moveTo>
                    <a:cubicBezTo>
                      <a:pt x="468" y="0"/>
                      <a:pt x="334" y="67"/>
                      <a:pt x="234" y="133"/>
                    </a:cubicBezTo>
                    <a:cubicBezTo>
                      <a:pt x="101" y="234"/>
                      <a:pt x="1" y="400"/>
                      <a:pt x="1" y="500"/>
                    </a:cubicBezTo>
                    <a:cubicBezTo>
                      <a:pt x="1" y="667"/>
                      <a:pt x="67" y="801"/>
                      <a:pt x="134" y="934"/>
                    </a:cubicBezTo>
                    <a:cubicBezTo>
                      <a:pt x="234" y="1067"/>
                      <a:pt x="368" y="1134"/>
                      <a:pt x="501" y="1134"/>
                    </a:cubicBezTo>
                    <a:cubicBezTo>
                      <a:pt x="668" y="1134"/>
                      <a:pt x="801" y="1134"/>
                      <a:pt x="935" y="1001"/>
                    </a:cubicBezTo>
                    <a:cubicBezTo>
                      <a:pt x="1068" y="934"/>
                      <a:pt x="1135" y="767"/>
                      <a:pt x="1135" y="634"/>
                    </a:cubicBezTo>
                    <a:cubicBezTo>
                      <a:pt x="1135" y="467"/>
                      <a:pt x="1101" y="334"/>
                      <a:pt x="1001" y="234"/>
                    </a:cubicBezTo>
                    <a:cubicBezTo>
                      <a:pt x="935" y="100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734475" y="4418600"/>
                <a:ext cx="275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135" extrusionOk="0">
                    <a:moveTo>
                      <a:pt x="601" y="1"/>
                    </a:moveTo>
                    <a:cubicBezTo>
                      <a:pt x="435" y="1"/>
                      <a:pt x="335" y="67"/>
                      <a:pt x="201" y="134"/>
                    </a:cubicBezTo>
                    <a:cubicBezTo>
                      <a:pt x="68" y="234"/>
                      <a:pt x="1" y="401"/>
                      <a:pt x="1" y="501"/>
                    </a:cubicBezTo>
                    <a:cubicBezTo>
                      <a:pt x="1" y="668"/>
                      <a:pt x="34" y="801"/>
                      <a:pt x="101" y="935"/>
                    </a:cubicBezTo>
                    <a:cubicBezTo>
                      <a:pt x="201" y="1068"/>
                      <a:pt x="368" y="1135"/>
                      <a:pt x="501" y="1135"/>
                    </a:cubicBezTo>
                    <a:cubicBezTo>
                      <a:pt x="668" y="1135"/>
                      <a:pt x="768" y="1135"/>
                      <a:pt x="902" y="1001"/>
                    </a:cubicBezTo>
                    <a:cubicBezTo>
                      <a:pt x="1035" y="935"/>
                      <a:pt x="1102" y="768"/>
                      <a:pt x="1102" y="634"/>
                    </a:cubicBezTo>
                    <a:cubicBezTo>
                      <a:pt x="1102" y="468"/>
                      <a:pt x="1068" y="334"/>
                      <a:pt x="1002" y="234"/>
                    </a:cubicBezTo>
                    <a:cubicBezTo>
                      <a:pt x="902" y="101"/>
                      <a:pt x="735" y="1"/>
                      <a:pt x="601" y="1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828725" y="4482825"/>
                <a:ext cx="2837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01" extrusionOk="0">
                    <a:moveTo>
                      <a:pt x="634" y="0"/>
                    </a:moveTo>
                    <a:cubicBezTo>
                      <a:pt x="467" y="0"/>
                      <a:pt x="334" y="34"/>
                      <a:pt x="234" y="100"/>
                    </a:cubicBezTo>
                    <a:cubicBezTo>
                      <a:pt x="100" y="200"/>
                      <a:pt x="0" y="367"/>
                      <a:pt x="0" y="501"/>
                    </a:cubicBezTo>
                    <a:cubicBezTo>
                      <a:pt x="0" y="634"/>
                      <a:pt x="67" y="767"/>
                      <a:pt x="134" y="901"/>
                    </a:cubicBezTo>
                    <a:cubicBezTo>
                      <a:pt x="234" y="1034"/>
                      <a:pt x="401" y="1101"/>
                      <a:pt x="501" y="1101"/>
                    </a:cubicBezTo>
                    <a:cubicBezTo>
                      <a:pt x="667" y="1101"/>
                      <a:pt x="801" y="1101"/>
                      <a:pt x="934" y="968"/>
                    </a:cubicBezTo>
                    <a:cubicBezTo>
                      <a:pt x="1068" y="901"/>
                      <a:pt x="1134" y="734"/>
                      <a:pt x="1134" y="601"/>
                    </a:cubicBezTo>
                    <a:cubicBezTo>
                      <a:pt x="1134" y="434"/>
                      <a:pt x="1101" y="334"/>
                      <a:pt x="1001" y="200"/>
                    </a:cubicBezTo>
                    <a:cubicBezTo>
                      <a:pt x="934" y="67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22600" y="4443625"/>
                <a:ext cx="499550" cy="528725"/>
              </a:xfrm>
              <a:custGeom>
                <a:avLst/>
                <a:gdLst/>
                <a:ahLst/>
                <a:cxnLst/>
                <a:rect l="l" t="t" r="r" b="b"/>
                <a:pathLst>
                  <a:path w="19982" h="21149" extrusionOk="0">
                    <a:moveTo>
                      <a:pt x="2702" y="0"/>
                    </a:moveTo>
                    <a:cubicBezTo>
                      <a:pt x="2569" y="0"/>
                      <a:pt x="2469" y="0"/>
                      <a:pt x="2369" y="67"/>
                    </a:cubicBezTo>
                    <a:cubicBezTo>
                      <a:pt x="2069" y="100"/>
                      <a:pt x="1802" y="234"/>
                      <a:pt x="1535" y="434"/>
                    </a:cubicBezTo>
                    <a:cubicBezTo>
                      <a:pt x="1301" y="634"/>
                      <a:pt x="1135" y="901"/>
                      <a:pt x="968" y="1301"/>
                    </a:cubicBezTo>
                    <a:cubicBezTo>
                      <a:pt x="768" y="1668"/>
                      <a:pt x="701" y="2135"/>
                      <a:pt x="734" y="2636"/>
                    </a:cubicBezTo>
                    <a:cubicBezTo>
                      <a:pt x="734" y="3169"/>
                      <a:pt x="868" y="3670"/>
                      <a:pt x="1001" y="4237"/>
                    </a:cubicBezTo>
                    <a:lnTo>
                      <a:pt x="1068" y="4570"/>
                    </a:lnTo>
                    <a:cubicBezTo>
                      <a:pt x="1168" y="4971"/>
                      <a:pt x="1268" y="5338"/>
                      <a:pt x="1335" y="5771"/>
                    </a:cubicBezTo>
                    <a:cubicBezTo>
                      <a:pt x="1401" y="6605"/>
                      <a:pt x="1268" y="7439"/>
                      <a:pt x="1168" y="8273"/>
                    </a:cubicBezTo>
                    <a:lnTo>
                      <a:pt x="1168" y="8240"/>
                    </a:lnTo>
                    <a:cubicBezTo>
                      <a:pt x="1101" y="8373"/>
                      <a:pt x="1101" y="8507"/>
                      <a:pt x="1068" y="8673"/>
                    </a:cubicBezTo>
                    <a:lnTo>
                      <a:pt x="1034" y="9007"/>
                    </a:lnTo>
                    <a:lnTo>
                      <a:pt x="1001" y="9407"/>
                    </a:lnTo>
                    <a:cubicBezTo>
                      <a:pt x="968" y="9574"/>
                      <a:pt x="968" y="9774"/>
                      <a:pt x="901" y="9941"/>
                    </a:cubicBezTo>
                    <a:cubicBezTo>
                      <a:pt x="834" y="10408"/>
                      <a:pt x="701" y="10908"/>
                      <a:pt x="601" y="11342"/>
                    </a:cubicBezTo>
                    <a:lnTo>
                      <a:pt x="534" y="11642"/>
                    </a:lnTo>
                    <a:cubicBezTo>
                      <a:pt x="267" y="12743"/>
                      <a:pt x="0" y="13877"/>
                      <a:pt x="34" y="15145"/>
                    </a:cubicBezTo>
                    <a:cubicBezTo>
                      <a:pt x="34" y="16012"/>
                      <a:pt x="234" y="16846"/>
                      <a:pt x="601" y="17646"/>
                    </a:cubicBezTo>
                    <a:cubicBezTo>
                      <a:pt x="901" y="18213"/>
                      <a:pt x="1268" y="18814"/>
                      <a:pt x="1768" y="19314"/>
                    </a:cubicBezTo>
                    <a:cubicBezTo>
                      <a:pt x="2702" y="20215"/>
                      <a:pt x="3937" y="20849"/>
                      <a:pt x="5271" y="21049"/>
                    </a:cubicBezTo>
                    <a:cubicBezTo>
                      <a:pt x="5671" y="21116"/>
                      <a:pt x="6005" y="21149"/>
                      <a:pt x="6338" y="21149"/>
                    </a:cubicBezTo>
                    <a:lnTo>
                      <a:pt x="6405" y="21149"/>
                    </a:lnTo>
                    <a:cubicBezTo>
                      <a:pt x="6705" y="21149"/>
                      <a:pt x="7005" y="21116"/>
                      <a:pt x="7372" y="21049"/>
                    </a:cubicBezTo>
                    <a:cubicBezTo>
                      <a:pt x="8006" y="20982"/>
                      <a:pt x="8673" y="20815"/>
                      <a:pt x="9274" y="20515"/>
                    </a:cubicBezTo>
                    <a:cubicBezTo>
                      <a:pt x="9707" y="20348"/>
                      <a:pt x="10074" y="20115"/>
                      <a:pt x="10508" y="19781"/>
                    </a:cubicBezTo>
                    <a:cubicBezTo>
                      <a:pt x="10875" y="19481"/>
                      <a:pt x="11208" y="19147"/>
                      <a:pt x="11542" y="18714"/>
                    </a:cubicBezTo>
                    <a:cubicBezTo>
                      <a:pt x="11909" y="18213"/>
                      <a:pt x="12209" y="17680"/>
                      <a:pt x="12476" y="17179"/>
                    </a:cubicBezTo>
                    <a:cubicBezTo>
                      <a:pt x="12676" y="16779"/>
                      <a:pt x="12843" y="16312"/>
                      <a:pt x="13043" y="15845"/>
                    </a:cubicBezTo>
                    <a:cubicBezTo>
                      <a:pt x="13143" y="15645"/>
                      <a:pt x="13210" y="15445"/>
                      <a:pt x="13343" y="15211"/>
                    </a:cubicBezTo>
                    <a:cubicBezTo>
                      <a:pt x="13643" y="14511"/>
                      <a:pt x="14010" y="13777"/>
                      <a:pt x="14544" y="13043"/>
                    </a:cubicBezTo>
                    <a:cubicBezTo>
                      <a:pt x="14711" y="12843"/>
                      <a:pt x="14911" y="12643"/>
                      <a:pt x="15078" y="12476"/>
                    </a:cubicBezTo>
                    <a:cubicBezTo>
                      <a:pt x="15245" y="12309"/>
                      <a:pt x="15478" y="12142"/>
                      <a:pt x="15712" y="11976"/>
                    </a:cubicBezTo>
                    <a:cubicBezTo>
                      <a:pt x="16079" y="11675"/>
                      <a:pt x="16546" y="11442"/>
                      <a:pt x="16912" y="11175"/>
                    </a:cubicBezTo>
                    <a:cubicBezTo>
                      <a:pt x="17346" y="10942"/>
                      <a:pt x="17813" y="10641"/>
                      <a:pt x="18213" y="10308"/>
                    </a:cubicBezTo>
                    <a:cubicBezTo>
                      <a:pt x="18647" y="10008"/>
                      <a:pt x="18981" y="9674"/>
                      <a:pt x="19247" y="9307"/>
                    </a:cubicBezTo>
                    <a:cubicBezTo>
                      <a:pt x="19581" y="8940"/>
                      <a:pt x="19748" y="8573"/>
                      <a:pt x="19881" y="8240"/>
                    </a:cubicBezTo>
                    <a:cubicBezTo>
                      <a:pt x="19915" y="8073"/>
                      <a:pt x="19981" y="7906"/>
                      <a:pt x="19915" y="7739"/>
                    </a:cubicBezTo>
                    <a:cubicBezTo>
                      <a:pt x="19915" y="7506"/>
                      <a:pt x="19881" y="7339"/>
                      <a:pt x="19748" y="7139"/>
                    </a:cubicBezTo>
                    <a:cubicBezTo>
                      <a:pt x="19714" y="7072"/>
                      <a:pt x="19681" y="6972"/>
                      <a:pt x="19581" y="6905"/>
                    </a:cubicBezTo>
                    <a:cubicBezTo>
                      <a:pt x="19548" y="6805"/>
                      <a:pt x="19514" y="6772"/>
                      <a:pt x="19414" y="6739"/>
                    </a:cubicBezTo>
                    <a:cubicBezTo>
                      <a:pt x="19247" y="6605"/>
                      <a:pt x="19081" y="6438"/>
                      <a:pt x="18881" y="6338"/>
                    </a:cubicBezTo>
                    <a:cubicBezTo>
                      <a:pt x="18414" y="6105"/>
                      <a:pt x="17913" y="5971"/>
                      <a:pt x="17379" y="5938"/>
                    </a:cubicBezTo>
                    <a:lnTo>
                      <a:pt x="17146" y="5938"/>
                    </a:lnTo>
                    <a:cubicBezTo>
                      <a:pt x="17013" y="5938"/>
                      <a:pt x="16846" y="5938"/>
                      <a:pt x="16712" y="5971"/>
                    </a:cubicBezTo>
                    <a:cubicBezTo>
                      <a:pt x="16479" y="6005"/>
                      <a:pt x="16179" y="6071"/>
                      <a:pt x="15912" y="6105"/>
                    </a:cubicBezTo>
                    <a:cubicBezTo>
                      <a:pt x="15545" y="6172"/>
                      <a:pt x="15111" y="6338"/>
                      <a:pt x="14744" y="6572"/>
                    </a:cubicBezTo>
                    <a:cubicBezTo>
                      <a:pt x="14411" y="6739"/>
                      <a:pt x="14044" y="6972"/>
                      <a:pt x="13677" y="7272"/>
                    </a:cubicBezTo>
                    <a:cubicBezTo>
                      <a:pt x="13543" y="7406"/>
                      <a:pt x="13377" y="7506"/>
                      <a:pt x="13243" y="7639"/>
                    </a:cubicBezTo>
                    <a:cubicBezTo>
                      <a:pt x="13377" y="7272"/>
                      <a:pt x="13477" y="6905"/>
                      <a:pt x="13543" y="6572"/>
                    </a:cubicBezTo>
                    <a:cubicBezTo>
                      <a:pt x="13643" y="6138"/>
                      <a:pt x="13677" y="5771"/>
                      <a:pt x="13643" y="5438"/>
                    </a:cubicBezTo>
                    <a:cubicBezTo>
                      <a:pt x="13577" y="5071"/>
                      <a:pt x="13510" y="4771"/>
                      <a:pt x="13377" y="4504"/>
                    </a:cubicBezTo>
                    <a:cubicBezTo>
                      <a:pt x="13310" y="4404"/>
                      <a:pt x="13210" y="4304"/>
                      <a:pt x="13076" y="4170"/>
                    </a:cubicBezTo>
                    <a:cubicBezTo>
                      <a:pt x="12976" y="4070"/>
                      <a:pt x="12810" y="3970"/>
                      <a:pt x="12643" y="3903"/>
                    </a:cubicBezTo>
                    <a:cubicBezTo>
                      <a:pt x="12476" y="3803"/>
                      <a:pt x="12309" y="3770"/>
                      <a:pt x="12076" y="3770"/>
                    </a:cubicBezTo>
                    <a:cubicBezTo>
                      <a:pt x="12009" y="3770"/>
                      <a:pt x="11909" y="3770"/>
                      <a:pt x="11809" y="3803"/>
                    </a:cubicBezTo>
                    <a:cubicBezTo>
                      <a:pt x="11542" y="3837"/>
                      <a:pt x="11308" y="3970"/>
                      <a:pt x="11042" y="4137"/>
                    </a:cubicBezTo>
                    <a:cubicBezTo>
                      <a:pt x="10741" y="4337"/>
                      <a:pt x="10475" y="4604"/>
                      <a:pt x="10174" y="4937"/>
                    </a:cubicBezTo>
                    <a:cubicBezTo>
                      <a:pt x="9907" y="5238"/>
                      <a:pt x="9674" y="5571"/>
                      <a:pt x="9374" y="5971"/>
                    </a:cubicBezTo>
                    <a:cubicBezTo>
                      <a:pt x="9207" y="6172"/>
                      <a:pt x="9074" y="6405"/>
                      <a:pt x="8973" y="6639"/>
                    </a:cubicBezTo>
                    <a:lnTo>
                      <a:pt x="9007" y="6505"/>
                    </a:lnTo>
                    <a:lnTo>
                      <a:pt x="9040" y="6405"/>
                    </a:lnTo>
                    <a:cubicBezTo>
                      <a:pt x="9174" y="5638"/>
                      <a:pt x="9240" y="5071"/>
                      <a:pt x="9240" y="4470"/>
                    </a:cubicBezTo>
                    <a:cubicBezTo>
                      <a:pt x="9240" y="4137"/>
                      <a:pt x="9240" y="3837"/>
                      <a:pt x="9174" y="3603"/>
                    </a:cubicBezTo>
                    <a:cubicBezTo>
                      <a:pt x="9140" y="3303"/>
                      <a:pt x="9040" y="3103"/>
                      <a:pt x="8907" y="2903"/>
                    </a:cubicBezTo>
                    <a:cubicBezTo>
                      <a:pt x="8807" y="2669"/>
                      <a:pt x="8640" y="2502"/>
                      <a:pt x="8406" y="2436"/>
                    </a:cubicBezTo>
                    <a:cubicBezTo>
                      <a:pt x="8240" y="2335"/>
                      <a:pt x="8039" y="2302"/>
                      <a:pt x="7806" y="2302"/>
                    </a:cubicBezTo>
                    <a:lnTo>
                      <a:pt x="7639" y="2302"/>
                    </a:lnTo>
                    <a:cubicBezTo>
                      <a:pt x="7406" y="2302"/>
                      <a:pt x="7206" y="2402"/>
                      <a:pt x="7005" y="2469"/>
                    </a:cubicBezTo>
                    <a:cubicBezTo>
                      <a:pt x="6839" y="2536"/>
                      <a:pt x="6672" y="2736"/>
                      <a:pt x="6505" y="2903"/>
                    </a:cubicBezTo>
                    <a:cubicBezTo>
                      <a:pt x="6171" y="3303"/>
                      <a:pt x="5971" y="3803"/>
                      <a:pt x="5838" y="4170"/>
                    </a:cubicBezTo>
                    <a:cubicBezTo>
                      <a:pt x="5805" y="4304"/>
                      <a:pt x="5738" y="4404"/>
                      <a:pt x="5738" y="4504"/>
                    </a:cubicBezTo>
                    <a:lnTo>
                      <a:pt x="5738" y="4103"/>
                    </a:lnTo>
                    <a:cubicBezTo>
                      <a:pt x="5704" y="3069"/>
                      <a:pt x="5404" y="2102"/>
                      <a:pt x="4937" y="1401"/>
                    </a:cubicBezTo>
                    <a:cubicBezTo>
                      <a:pt x="4537" y="768"/>
                      <a:pt x="3937" y="301"/>
                      <a:pt x="3269" y="100"/>
                    </a:cubicBezTo>
                    <a:cubicBezTo>
                      <a:pt x="3069" y="67"/>
                      <a:pt x="2869" y="0"/>
                      <a:pt x="2702" y="0"/>
                    </a:cubicBezTo>
                    <a:close/>
                  </a:path>
                </a:pathLst>
              </a:custGeom>
              <a:solidFill>
                <a:srgbClr val="FDB0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39275" y="4441950"/>
                <a:ext cx="480375" cy="313600"/>
              </a:xfrm>
              <a:custGeom>
                <a:avLst/>
                <a:gdLst/>
                <a:ahLst/>
                <a:cxnLst/>
                <a:rect l="l" t="t" r="r" b="b"/>
                <a:pathLst>
                  <a:path w="19215" h="12544" extrusionOk="0">
                    <a:moveTo>
                      <a:pt x="1869" y="1"/>
                    </a:moveTo>
                    <a:cubicBezTo>
                      <a:pt x="1902" y="67"/>
                      <a:pt x="1802" y="67"/>
                      <a:pt x="1668" y="67"/>
                    </a:cubicBezTo>
                    <a:cubicBezTo>
                      <a:pt x="1368" y="134"/>
                      <a:pt x="1068" y="234"/>
                      <a:pt x="834" y="468"/>
                    </a:cubicBezTo>
                    <a:cubicBezTo>
                      <a:pt x="568" y="668"/>
                      <a:pt x="367" y="935"/>
                      <a:pt x="234" y="1335"/>
                    </a:cubicBezTo>
                    <a:cubicBezTo>
                      <a:pt x="67" y="1702"/>
                      <a:pt x="1" y="2169"/>
                      <a:pt x="34" y="2669"/>
                    </a:cubicBezTo>
                    <a:cubicBezTo>
                      <a:pt x="34" y="3203"/>
                      <a:pt x="167" y="3703"/>
                      <a:pt x="267" y="4237"/>
                    </a:cubicBezTo>
                    <a:lnTo>
                      <a:pt x="367" y="4571"/>
                    </a:lnTo>
                    <a:cubicBezTo>
                      <a:pt x="434" y="4871"/>
                      <a:pt x="501" y="5171"/>
                      <a:pt x="568" y="5471"/>
                    </a:cubicBezTo>
                    <a:cubicBezTo>
                      <a:pt x="601" y="5371"/>
                      <a:pt x="701" y="5305"/>
                      <a:pt x="734" y="5238"/>
                    </a:cubicBezTo>
                    <a:cubicBezTo>
                      <a:pt x="834" y="5171"/>
                      <a:pt x="901" y="5071"/>
                      <a:pt x="1001" y="5038"/>
                    </a:cubicBezTo>
                    <a:cubicBezTo>
                      <a:pt x="1201" y="4904"/>
                      <a:pt x="1402" y="4838"/>
                      <a:pt x="1602" y="4804"/>
                    </a:cubicBezTo>
                    <a:lnTo>
                      <a:pt x="1869" y="4804"/>
                    </a:lnTo>
                    <a:cubicBezTo>
                      <a:pt x="2002" y="4804"/>
                      <a:pt x="2102" y="4804"/>
                      <a:pt x="2235" y="4838"/>
                    </a:cubicBezTo>
                    <a:cubicBezTo>
                      <a:pt x="2436" y="4904"/>
                      <a:pt x="2602" y="5004"/>
                      <a:pt x="2769" y="5171"/>
                    </a:cubicBezTo>
                    <a:cubicBezTo>
                      <a:pt x="2936" y="5338"/>
                      <a:pt x="3036" y="5538"/>
                      <a:pt x="3103" y="5805"/>
                    </a:cubicBezTo>
                    <a:cubicBezTo>
                      <a:pt x="3203" y="6038"/>
                      <a:pt x="3270" y="6339"/>
                      <a:pt x="3270" y="6572"/>
                    </a:cubicBezTo>
                    <a:cubicBezTo>
                      <a:pt x="3336" y="6872"/>
                      <a:pt x="3336" y="7206"/>
                      <a:pt x="3336" y="7539"/>
                    </a:cubicBezTo>
                    <a:cubicBezTo>
                      <a:pt x="3336" y="8173"/>
                      <a:pt x="3270" y="8840"/>
                      <a:pt x="3203" y="9474"/>
                    </a:cubicBezTo>
                    <a:cubicBezTo>
                      <a:pt x="3169" y="9708"/>
                      <a:pt x="3169" y="9975"/>
                      <a:pt x="3103" y="10208"/>
                    </a:cubicBezTo>
                    <a:cubicBezTo>
                      <a:pt x="3203" y="9975"/>
                      <a:pt x="3336" y="9674"/>
                      <a:pt x="3403" y="9407"/>
                    </a:cubicBezTo>
                    <a:cubicBezTo>
                      <a:pt x="3536" y="9141"/>
                      <a:pt x="3670" y="8807"/>
                      <a:pt x="3837" y="8507"/>
                    </a:cubicBezTo>
                    <a:cubicBezTo>
                      <a:pt x="3937" y="8207"/>
                      <a:pt x="4103" y="7973"/>
                      <a:pt x="4270" y="7706"/>
                    </a:cubicBezTo>
                    <a:cubicBezTo>
                      <a:pt x="4370" y="7573"/>
                      <a:pt x="4437" y="7506"/>
                      <a:pt x="4570" y="7373"/>
                    </a:cubicBezTo>
                    <a:cubicBezTo>
                      <a:pt x="4671" y="7306"/>
                      <a:pt x="4737" y="7206"/>
                      <a:pt x="4871" y="7173"/>
                    </a:cubicBezTo>
                    <a:cubicBezTo>
                      <a:pt x="4937" y="7072"/>
                      <a:pt x="5071" y="7039"/>
                      <a:pt x="5204" y="7006"/>
                    </a:cubicBezTo>
                    <a:cubicBezTo>
                      <a:pt x="5238" y="7006"/>
                      <a:pt x="5338" y="6972"/>
                      <a:pt x="5371" y="6972"/>
                    </a:cubicBezTo>
                    <a:lnTo>
                      <a:pt x="5538" y="6972"/>
                    </a:lnTo>
                    <a:cubicBezTo>
                      <a:pt x="5771" y="6972"/>
                      <a:pt x="6072" y="7072"/>
                      <a:pt x="6272" y="7206"/>
                    </a:cubicBezTo>
                    <a:cubicBezTo>
                      <a:pt x="6405" y="7306"/>
                      <a:pt x="6539" y="7406"/>
                      <a:pt x="6605" y="7539"/>
                    </a:cubicBezTo>
                    <a:cubicBezTo>
                      <a:pt x="6705" y="7673"/>
                      <a:pt x="6805" y="7806"/>
                      <a:pt x="6839" y="7906"/>
                    </a:cubicBezTo>
                    <a:cubicBezTo>
                      <a:pt x="6939" y="8240"/>
                      <a:pt x="6939" y="8574"/>
                      <a:pt x="6939" y="8907"/>
                    </a:cubicBezTo>
                    <a:cubicBezTo>
                      <a:pt x="6939" y="9307"/>
                      <a:pt x="6905" y="9708"/>
                      <a:pt x="6839" y="10075"/>
                    </a:cubicBezTo>
                    <a:lnTo>
                      <a:pt x="6572" y="11209"/>
                    </a:lnTo>
                    <a:cubicBezTo>
                      <a:pt x="6539" y="11376"/>
                      <a:pt x="6505" y="11542"/>
                      <a:pt x="6505" y="11709"/>
                    </a:cubicBezTo>
                    <a:cubicBezTo>
                      <a:pt x="6572" y="11542"/>
                      <a:pt x="6672" y="11409"/>
                      <a:pt x="6805" y="11242"/>
                    </a:cubicBezTo>
                    <a:cubicBezTo>
                      <a:pt x="6972" y="10975"/>
                      <a:pt x="7106" y="10675"/>
                      <a:pt x="7306" y="10408"/>
                    </a:cubicBezTo>
                    <a:cubicBezTo>
                      <a:pt x="7506" y="10141"/>
                      <a:pt x="7673" y="9841"/>
                      <a:pt x="7906" y="9541"/>
                    </a:cubicBezTo>
                    <a:cubicBezTo>
                      <a:pt x="8140" y="9307"/>
                      <a:pt x="8340" y="9041"/>
                      <a:pt x="8573" y="8807"/>
                    </a:cubicBezTo>
                    <a:cubicBezTo>
                      <a:pt x="8773" y="8640"/>
                      <a:pt x="9007" y="8473"/>
                      <a:pt x="9207" y="8340"/>
                    </a:cubicBezTo>
                    <a:cubicBezTo>
                      <a:pt x="9372" y="8258"/>
                      <a:pt x="9536" y="8198"/>
                      <a:pt x="9738" y="8198"/>
                    </a:cubicBezTo>
                    <a:cubicBezTo>
                      <a:pt x="9782" y="8198"/>
                      <a:pt x="9827" y="8201"/>
                      <a:pt x="9874" y="8207"/>
                    </a:cubicBezTo>
                    <a:cubicBezTo>
                      <a:pt x="10108" y="8240"/>
                      <a:pt x="10341" y="8340"/>
                      <a:pt x="10508" y="8507"/>
                    </a:cubicBezTo>
                    <a:cubicBezTo>
                      <a:pt x="10608" y="8574"/>
                      <a:pt x="10708" y="8707"/>
                      <a:pt x="10775" y="8840"/>
                    </a:cubicBezTo>
                    <a:cubicBezTo>
                      <a:pt x="10842" y="8874"/>
                      <a:pt x="10842" y="8974"/>
                      <a:pt x="10875" y="9007"/>
                    </a:cubicBezTo>
                    <a:cubicBezTo>
                      <a:pt x="10908" y="9041"/>
                      <a:pt x="10908" y="9141"/>
                      <a:pt x="10908" y="9207"/>
                    </a:cubicBezTo>
                    <a:cubicBezTo>
                      <a:pt x="10942" y="9374"/>
                      <a:pt x="10942" y="9541"/>
                      <a:pt x="10942" y="9708"/>
                    </a:cubicBezTo>
                    <a:cubicBezTo>
                      <a:pt x="10942" y="9874"/>
                      <a:pt x="10942" y="10041"/>
                      <a:pt x="10908" y="10208"/>
                    </a:cubicBezTo>
                    <a:cubicBezTo>
                      <a:pt x="10875" y="10575"/>
                      <a:pt x="10742" y="10942"/>
                      <a:pt x="10608" y="11342"/>
                    </a:cubicBezTo>
                    <a:cubicBezTo>
                      <a:pt x="10508" y="11709"/>
                      <a:pt x="10375" y="12076"/>
                      <a:pt x="10208" y="12410"/>
                    </a:cubicBezTo>
                    <a:cubicBezTo>
                      <a:pt x="10208" y="12476"/>
                      <a:pt x="10174" y="12510"/>
                      <a:pt x="10174" y="12543"/>
                    </a:cubicBezTo>
                    <a:cubicBezTo>
                      <a:pt x="10441" y="12176"/>
                      <a:pt x="10708" y="11843"/>
                      <a:pt x="11042" y="11442"/>
                    </a:cubicBezTo>
                    <a:cubicBezTo>
                      <a:pt x="11242" y="11209"/>
                      <a:pt x="11442" y="10942"/>
                      <a:pt x="11709" y="10742"/>
                    </a:cubicBezTo>
                    <a:cubicBezTo>
                      <a:pt x="11909" y="10542"/>
                      <a:pt x="12176" y="10275"/>
                      <a:pt x="12409" y="10075"/>
                    </a:cubicBezTo>
                    <a:cubicBezTo>
                      <a:pt x="12610" y="9874"/>
                      <a:pt x="12876" y="9708"/>
                      <a:pt x="13110" y="9574"/>
                    </a:cubicBezTo>
                    <a:cubicBezTo>
                      <a:pt x="13343" y="9441"/>
                      <a:pt x="13577" y="9341"/>
                      <a:pt x="13844" y="9274"/>
                    </a:cubicBezTo>
                    <a:cubicBezTo>
                      <a:pt x="13944" y="9257"/>
                      <a:pt x="14044" y="9249"/>
                      <a:pt x="14144" y="9249"/>
                    </a:cubicBezTo>
                    <a:cubicBezTo>
                      <a:pt x="14244" y="9249"/>
                      <a:pt x="14344" y="9257"/>
                      <a:pt x="14444" y="9274"/>
                    </a:cubicBezTo>
                    <a:cubicBezTo>
                      <a:pt x="14678" y="9341"/>
                      <a:pt x="14878" y="9508"/>
                      <a:pt x="15011" y="9674"/>
                    </a:cubicBezTo>
                    <a:cubicBezTo>
                      <a:pt x="15078" y="9741"/>
                      <a:pt x="15111" y="9841"/>
                      <a:pt x="15178" y="9941"/>
                    </a:cubicBezTo>
                    <a:cubicBezTo>
                      <a:pt x="15211" y="10041"/>
                      <a:pt x="15211" y="10108"/>
                      <a:pt x="15211" y="10208"/>
                    </a:cubicBezTo>
                    <a:cubicBezTo>
                      <a:pt x="15211" y="10408"/>
                      <a:pt x="15211" y="10675"/>
                      <a:pt x="15111" y="10875"/>
                    </a:cubicBezTo>
                    <a:cubicBezTo>
                      <a:pt x="15045" y="11175"/>
                      <a:pt x="14945" y="11409"/>
                      <a:pt x="14844" y="11709"/>
                    </a:cubicBezTo>
                    <a:cubicBezTo>
                      <a:pt x="14744" y="11909"/>
                      <a:pt x="14611" y="12176"/>
                      <a:pt x="14511" y="12376"/>
                    </a:cubicBezTo>
                    <a:cubicBezTo>
                      <a:pt x="14611" y="12310"/>
                      <a:pt x="14744" y="12176"/>
                      <a:pt x="14911" y="12043"/>
                    </a:cubicBezTo>
                    <a:cubicBezTo>
                      <a:pt x="15278" y="11742"/>
                      <a:pt x="15712" y="11542"/>
                      <a:pt x="16112" y="11242"/>
                    </a:cubicBezTo>
                    <a:cubicBezTo>
                      <a:pt x="16546" y="11009"/>
                      <a:pt x="17013" y="10708"/>
                      <a:pt x="17413" y="10375"/>
                    </a:cubicBezTo>
                    <a:cubicBezTo>
                      <a:pt x="17847" y="10075"/>
                      <a:pt x="18180" y="9741"/>
                      <a:pt x="18514" y="9374"/>
                    </a:cubicBezTo>
                    <a:cubicBezTo>
                      <a:pt x="18847" y="9007"/>
                      <a:pt x="19014" y="8640"/>
                      <a:pt x="19114" y="8307"/>
                    </a:cubicBezTo>
                    <a:cubicBezTo>
                      <a:pt x="19181" y="8140"/>
                      <a:pt x="19214" y="7973"/>
                      <a:pt x="19181" y="7806"/>
                    </a:cubicBezTo>
                    <a:cubicBezTo>
                      <a:pt x="19181" y="7573"/>
                      <a:pt x="19114" y="7406"/>
                      <a:pt x="19014" y="7206"/>
                    </a:cubicBezTo>
                    <a:cubicBezTo>
                      <a:pt x="18947" y="7139"/>
                      <a:pt x="18914" y="7039"/>
                      <a:pt x="18847" y="6972"/>
                    </a:cubicBezTo>
                    <a:cubicBezTo>
                      <a:pt x="18781" y="6872"/>
                      <a:pt x="18747" y="6839"/>
                      <a:pt x="18681" y="6806"/>
                    </a:cubicBezTo>
                    <a:cubicBezTo>
                      <a:pt x="18514" y="6639"/>
                      <a:pt x="18347" y="6505"/>
                      <a:pt x="18113" y="6405"/>
                    </a:cubicBezTo>
                    <a:cubicBezTo>
                      <a:pt x="17680" y="6172"/>
                      <a:pt x="17179" y="6038"/>
                      <a:pt x="16612" y="6005"/>
                    </a:cubicBezTo>
                    <a:lnTo>
                      <a:pt x="16379" y="6005"/>
                    </a:lnTo>
                    <a:cubicBezTo>
                      <a:pt x="16245" y="6005"/>
                      <a:pt x="16079" y="6005"/>
                      <a:pt x="15945" y="6038"/>
                    </a:cubicBezTo>
                    <a:cubicBezTo>
                      <a:pt x="15678" y="6072"/>
                      <a:pt x="15412" y="6138"/>
                      <a:pt x="15178" y="6172"/>
                    </a:cubicBezTo>
                    <a:cubicBezTo>
                      <a:pt x="14778" y="6239"/>
                      <a:pt x="14377" y="6405"/>
                      <a:pt x="14011" y="6639"/>
                    </a:cubicBezTo>
                    <a:cubicBezTo>
                      <a:pt x="13677" y="6806"/>
                      <a:pt x="13277" y="7039"/>
                      <a:pt x="12910" y="7339"/>
                    </a:cubicBezTo>
                    <a:cubicBezTo>
                      <a:pt x="12776" y="7473"/>
                      <a:pt x="12610" y="7573"/>
                      <a:pt x="12509" y="7706"/>
                    </a:cubicBezTo>
                    <a:cubicBezTo>
                      <a:pt x="12610" y="7339"/>
                      <a:pt x="12743" y="7006"/>
                      <a:pt x="12776" y="6639"/>
                    </a:cubicBezTo>
                    <a:cubicBezTo>
                      <a:pt x="12876" y="6205"/>
                      <a:pt x="12910" y="5838"/>
                      <a:pt x="12876" y="5505"/>
                    </a:cubicBezTo>
                    <a:cubicBezTo>
                      <a:pt x="12843" y="5138"/>
                      <a:pt x="12743" y="4838"/>
                      <a:pt x="12610" y="4571"/>
                    </a:cubicBezTo>
                    <a:cubicBezTo>
                      <a:pt x="12543" y="4471"/>
                      <a:pt x="12443" y="4371"/>
                      <a:pt x="12343" y="4237"/>
                    </a:cubicBezTo>
                    <a:cubicBezTo>
                      <a:pt x="12209" y="4137"/>
                      <a:pt x="12042" y="4037"/>
                      <a:pt x="11876" y="3970"/>
                    </a:cubicBezTo>
                    <a:cubicBezTo>
                      <a:pt x="11709" y="3870"/>
                      <a:pt x="11542" y="3837"/>
                      <a:pt x="11342" y="3837"/>
                    </a:cubicBezTo>
                    <a:cubicBezTo>
                      <a:pt x="11242" y="3837"/>
                      <a:pt x="11175" y="3837"/>
                      <a:pt x="11042" y="3870"/>
                    </a:cubicBezTo>
                    <a:cubicBezTo>
                      <a:pt x="10775" y="3904"/>
                      <a:pt x="10541" y="4037"/>
                      <a:pt x="10241" y="4204"/>
                    </a:cubicBezTo>
                    <a:cubicBezTo>
                      <a:pt x="9941" y="4404"/>
                      <a:pt x="9674" y="4671"/>
                      <a:pt x="9374" y="5004"/>
                    </a:cubicBezTo>
                    <a:cubicBezTo>
                      <a:pt x="9107" y="5305"/>
                      <a:pt x="8874" y="5638"/>
                      <a:pt x="8573" y="6038"/>
                    </a:cubicBezTo>
                    <a:cubicBezTo>
                      <a:pt x="8407" y="6239"/>
                      <a:pt x="8273" y="6472"/>
                      <a:pt x="8173" y="6706"/>
                    </a:cubicBezTo>
                    <a:lnTo>
                      <a:pt x="8206" y="6572"/>
                    </a:lnTo>
                    <a:lnTo>
                      <a:pt x="8240" y="6405"/>
                    </a:lnTo>
                    <a:cubicBezTo>
                      <a:pt x="8373" y="5671"/>
                      <a:pt x="8440" y="5038"/>
                      <a:pt x="8440" y="4504"/>
                    </a:cubicBezTo>
                    <a:cubicBezTo>
                      <a:pt x="8440" y="4204"/>
                      <a:pt x="8407" y="3870"/>
                      <a:pt x="8373" y="3637"/>
                    </a:cubicBezTo>
                    <a:cubicBezTo>
                      <a:pt x="8340" y="3336"/>
                      <a:pt x="8240" y="3136"/>
                      <a:pt x="8106" y="2903"/>
                    </a:cubicBezTo>
                    <a:cubicBezTo>
                      <a:pt x="8006" y="2703"/>
                      <a:pt x="7839" y="2536"/>
                      <a:pt x="7606" y="2402"/>
                    </a:cubicBezTo>
                    <a:cubicBezTo>
                      <a:pt x="7439" y="2336"/>
                      <a:pt x="7239" y="2302"/>
                      <a:pt x="7006" y="2302"/>
                    </a:cubicBezTo>
                    <a:lnTo>
                      <a:pt x="6839" y="2302"/>
                    </a:lnTo>
                    <a:cubicBezTo>
                      <a:pt x="6605" y="2302"/>
                      <a:pt x="6405" y="2369"/>
                      <a:pt x="6205" y="2469"/>
                    </a:cubicBezTo>
                    <a:cubicBezTo>
                      <a:pt x="6038" y="2536"/>
                      <a:pt x="5871" y="2703"/>
                      <a:pt x="5705" y="2869"/>
                    </a:cubicBezTo>
                    <a:cubicBezTo>
                      <a:pt x="5371" y="3303"/>
                      <a:pt x="5171" y="3803"/>
                      <a:pt x="5037" y="4170"/>
                    </a:cubicBezTo>
                    <a:cubicBezTo>
                      <a:pt x="5004" y="4304"/>
                      <a:pt x="4937" y="4371"/>
                      <a:pt x="4904" y="4504"/>
                    </a:cubicBezTo>
                    <a:cubicBezTo>
                      <a:pt x="4937" y="4371"/>
                      <a:pt x="4937" y="4204"/>
                      <a:pt x="4904" y="4070"/>
                    </a:cubicBezTo>
                    <a:cubicBezTo>
                      <a:pt x="4871" y="3036"/>
                      <a:pt x="4570" y="2069"/>
                      <a:pt x="4103" y="1368"/>
                    </a:cubicBezTo>
                    <a:cubicBezTo>
                      <a:pt x="3703" y="735"/>
                      <a:pt x="3103" y="301"/>
                      <a:pt x="2436" y="67"/>
                    </a:cubicBezTo>
                    <a:cubicBezTo>
                      <a:pt x="2235" y="34"/>
                      <a:pt x="2069" y="1"/>
                      <a:pt x="1869" y="1"/>
                    </a:cubicBezTo>
                    <a:close/>
                  </a:path>
                </a:pathLst>
              </a:custGeom>
              <a:solidFill>
                <a:srgbClr val="FFE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4275" y="4622075"/>
                <a:ext cx="38400" cy="2628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10515" extrusionOk="0">
                    <a:moveTo>
                      <a:pt x="1435" y="1"/>
                    </a:moveTo>
                    <a:cubicBezTo>
                      <a:pt x="1402" y="1"/>
                      <a:pt x="1369" y="34"/>
                      <a:pt x="1369" y="101"/>
                    </a:cubicBezTo>
                    <a:cubicBezTo>
                      <a:pt x="1402" y="935"/>
                      <a:pt x="1369" y="1702"/>
                      <a:pt x="1302" y="2536"/>
                    </a:cubicBezTo>
                    <a:lnTo>
                      <a:pt x="1302" y="2503"/>
                    </a:lnTo>
                    <a:cubicBezTo>
                      <a:pt x="1269" y="3136"/>
                      <a:pt x="1202" y="3804"/>
                      <a:pt x="1102" y="4437"/>
                    </a:cubicBezTo>
                    <a:cubicBezTo>
                      <a:pt x="1068" y="4771"/>
                      <a:pt x="1035" y="5038"/>
                      <a:pt x="935" y="5371"/>
                    </a:cubicBezTo>
                    <a:cubicBezTo>
                      <a:pt x="902" y="5705"/>
                      <a:pt x="802" y="6005"/>
                      <a:pt x="768" y="6339"/>
                    </a:cubicBezTo>
                    <a:lnTo>
                      <a:pt x="401" y="8207"/>
                    </a:lnTo>
                    <a:cubicBezTo>
                      <a:pt x="268" y="8874"/>
                      <a:pt x="101" y="9508"/>
                      <a:pt x="1" y="10175"/>
                    </a:cubicBezTo>
                    <a:cubicBezTo>
                      <a:pt x="1" y="10275"/>
                      <a:pt x="1" y="10342"/>
                      <a:pt x="68" y="10375"/>
                    </a:cubicBezTo>
                    <a:cubicBezTo>
                      <a:pt x="101" y="10475"/>
                      <a:pt x="168" y="10508"/>
                      <a:pt x="234" y="10508"/>
                    </a:cubicBezTo>
                    <a:cubicBezTo>
                      <a:pt x="256" y="10513"/>
                      <a:pt x="277" y="10515"/>
                      <a:pt x="297" y="10515"/>
                    </a:cubicBezTo>
                    <a:cubicBezTo>
                      <a:pt x="427" y="10515"/>
                      <a:pt x="510" y="10424"/>
                      <a:pt x="568" y="10308"/>
                    </a:cubicBezTo>
                    <a:cubicBezTo>
                      <a:pt x="668" y="9775"/>
                      <a:pt x="768" y="9274"/>
                      <a:pt x="835" y="8707"/>
                    </a:cubicBezTo>
                    <a:lnTo>
                      <a:pt x="1102" y="7106"/>
                    </a:lnTo>
                    <a:cubicBezTo>
                      <a:pt x="1168" y="6539"/>
                      <a:pt x="1235" y="6005"/>
                      <a:pt x="1302" y="5471"/>
                    </a:cubicBezTo>
                    <a:cubicBezTo>
                      <a:pt x="1335" y="5171"/>
                      <a:pt x="1335" y="4938"/>
                      <a:pt x="1402" y="4638"/>
                    </a:cubicBezTo>
                    <a:cubicBezTo>
                      <a:pt x="1402" y="4371"/>
                      <a:pt x="1435" y="4104"/>
                      <a:pt x="1435" y="3837"/>
                    </a:cubicBezTo>
                    <a:cubicBezTo>
                      <a:pt x="1469" y="3203"/>
                      <a:pt x="1502" y="2603"/>
                      <a:pt x="1502" y="2002"/>
                    </a:cubicBezTo>
                    <a:lnTo>
                      <a:pt x="1502" y="101"/>
                    </a:lnTo>
                    <a:cubicBezTo>
                      <a:pt x="1535" y="34"/>
                      <a:pt x="1469" y="1"/>
                      <a:pt x="1435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95975" y="4675450"/>
                <a:ext cx="76750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9615" extrusionOk="0">
                    <a:moveTo>
                      <a:pt x="1368" y="5571"/>
                    </a:moveTo>
                    <a:lnTo>
                      <a:pt x="1368" y="5638"/>
                    </a:lnTo>
                    <a:cubicBezTo>
                      <a:pt x="1402" y="5571"/>
                      <a:pt x="1402" y="5571"/>
                      <a:pt x="1368" y="5571"/>
                    </a:cubicBezTo>
                    <a:close/>
                    <a:moveTo>
                      <a:pt x="2936" y="1"/>
                    </a:moveTo>
                    <a:cubicBezTo>
                      <a:pt x="2970" y="1"/>
                      <a:pt x="2936" y="34"/>
                      <a:pt x="2903" y="67"/>
                    </a:cubicBezTo>
                    <a:cubicBezTo>
                      <a:pt x="2636" y="1001"/>
                      <a:pt x="2403" y="1902"/>
                      <a:pt x="2202" y="2836"/>
                    </a:cubicBezTo>
                    <a:lnTo>
                      <a:pt x="1802" y="4204"/>
                    </a:lnTo>
                    <a:cubicBezTo>
                      <a:pt x="1735" y="4404"/>
                      <a:pt x="1669" y="4671"/>
                      <a:pt x="1602" y="4871"/>
                    </a:cubicBezTo>
                    <a:cubicBezTo>
                      <a:pt x="1502" y="5138"/>
                      <a:pt x="1435" y="5338"/>
                      <a:pt x="1402" y="5571"/>
                    </a:cubicBezTo>
                    <a:cubicBezTo>
                      <a:pt x="1368" y="5738"/>
                      <a:pt x="1268" y="5905"/>
                      <a:pt x="1235" y="6072"/>
                    </a:cubicBezTo>
                    <a:cubicBezTo>
                      <a:pt x="1068" y="6572"/>
                      <a:pt x="835" y="7072"/>
                      <a:pt x="668" y="7573"/>
                    </a:cubicBezTo>
                    <a:cubicBezTo>
                      <a:pt x="468" y="8073"/>
                      <a:pt x="268" y="8574"/>
                      <a:pt x="68" y="9141"/>
                    </a:cubicBezTo>
                    <a:cubicBezTo>
                      <a:pt x="1" y="9207"/>
                      <a:pt x="1" y="9307"/>
                      <a:pt x="1" y="9374"/>
                    </a:cubicBezTo>
                    <a:cubicBezTo>
                      <a:pt x="68" y="9474"/>
                      <a:pt x="101" y="9541"/>
                      <a:pt x="201" y="9574"/>
                    </a:cubicBezTo>
                    <a:cubicBezTo>
                      <a:pt x="247" y="9602"/>
                      <a:pt x="295" y="9614"/>
                      <a:pt x="343" y="9614"/>
                    </a:cubicBezTo>
                    <a:cubicBezTo>
                      <a:pt x="468" y="9614"/>
                      <a:pt x="586" y="9528"/>
                      <a:pt x="635" y="9407"/>
                    </a:cubicBezTo>
                    <a:cubicBezTo>
                      <a:pt x="801" y="9074"/>
                      <a:pt x="935" y="8707"/>
                      <a:pt x="1068" y="8340"/>
                    </a:cubicBezTo>
                    <a:cubicBezTo>
                      <a:pt x="1168" y="7973"/>
                      <a:pt x="1302" y="7539"/>
                      <a:pt x="1435" y="7173"/>
                    </a:cubicBezTo>
                    <a:cubicBezTo>
                      <a:pt x="1635" y="6405"/>
                      <a:pt x="1869" y="5638"/>
                      <a:pt x="2036" y="4838"/>
                    </a:cubicBezTo>
                    <a:cubicBezTo>
                      <a:pt x="2202" y="4037"/>
                      <a:pt x="2369" y="3303"/>
                      <a:pt x="2536" y="2503"/>
                    </a:cubicBezTo>
                    <a:cubicBezTo>
                      <a:pt x="2703" y="1702"/>
                      <a:pt x="2870" y="901"/>
                      <a:pt x="3070" y="134"/>
                    </a:cubicBezTo>
                    <a:cubicBezTo>
                      <a:pt x="3070" y="67"/>
                      <a:pt x="3036" y="1"/>
                      <a:pt x="2970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564375" y="4714650"/>
                <a:ext cx="109250" cy="221025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8841" extrusionOk="0">
                    <a:moveTo>
                      <a:pt x="4170" y="1"/>
                    </a:moveTo>
                    <a:cubicBezTo>
                      <a:pt x="4170" y="1"/>
                      <a:pt x="4070" y="67"/>
                      <a:pt x="4070" y="101"/>
                    </a:cubicBezTo>
                    <a:lnTo>
                      <a:pt x="2969" y="2102"/>
                    </a:lnTo>
                    <a:cubicBezTo>
                      <a:pt x="2802" y="2436"/>
                      <a:pt x="2569" y="2769"/>
                      <a:pt x="2402" y="3103"/>
                    </a:cubicBezTo>
                    <a:cubicBezTo>
                      <a:pt x="2235" y="3436"/>
                      <a:pt x="2035" y="3770"/>
                      <a:pt x="1868" y="4137"/>
                    </a:cubicBezTo>
                    <a:cubicBezTo>
                      <a:pt x="1535" y="4804"/>
                      <a:pt x="1168" y="5504"/>
                      <a:pt x="867" y="6238"/>
                    </a:cubicBezTo>
                    <a:cubicBezTo>
                      <a:pt x="701" y="6572"/>
                      <a:pt x="567" y="6939"/>
                      <a:pt x="400" y="7272"/>
                    </a:cubicBezTo>
                    <a:cubicBezTo>
                      <a:pt x="300" y="7639"/>
                      <a:pt x="134" y="8040"/>
                      <a:pt x="33" y="8440"/>
                    </a:cubicBezTo>
                    <a:cubicBezTo>
                      <a:pt x="0" y="8573"/>
                      <a:pt x="67" y="8740"/>
                      <a:pt x="200" y="8807"/>
                    </a:cubicBezTo>
                    <a:cubicBezTo>
                      <a:pt x="300" y="8840"/>
                      <a:pt x="367" y="8840"/>
                      <a:pt x="467" y="8840"/>
                    </a:cubicBezTo>
                    <a:cubicBezTo>
                      <a:pt x="534" y="8807"/>
                      <a:pt x="634" y="8773"/>
                      <a:pt x="667" y="8673"/>
                    </a:cubicBezTo>
                    <a:cubicBezTo>
                      <a:pt x="801" y="8340"/>
                      <a:pt x="901" y="8006"/>
                      <a:pt x="1034" y="7639"/>
                    </a:cubicBezTo>
                    <a:cubicBezTo>
                      <a:pt x="1134" y="7439"/>
                      <a:pt x="1168" y="7272"/>
                      <a:pt x="1234" y="7072"/>
                    </a:cubicBezTo>
                    <a:lnTo>
                      <a:pt x="1234" y="7006"/>
                    </a:lnTo>
                    <a:cubicBezTo>
                      <a:pt x="1668" y="5838"/>
                      <a:pt x="2135" y="4737"/>
                      <a:pt x="2635" y="3603"/>
                    </a:cubicBezTo>
                    <a:cubicBezTo>
                      <a:pt x="3169" y="2436"/>
                      <a:pt x="3703" y="1301"/>
                      <a:pt x="4337" y="234"/>
                    </a:cubicBezTo>
                    <a:cubicBezTo>
                      <a:pt x="4370" y="134"/>
                      <a:pt x="4337" y="67"/>
                      <a:pt x="4236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649425" y="4730500"/>
                <a:ext cx="120100" cy="203500"/>
              </a:xfrm>
              <a:custGeom>
                <a:avLst/>
                <a:gdLst/>
                <a:ahLst/>
                <a:cxnLst/>
                <a:rect l="l" t="t" r="r" b="b"/>
                <a:pathLst>
                  <a:path w="4804" h="8140" extrusionOk="0">
                    <a:moveTo>
                      <a:pt x="4504" y="601"/>
                    </a:moveTo>
                    <a:lnTo>
                      <a:pt x="4504" y="601"/>
                    </a:lnTo>
                    <a:cubicBezTo>
                      <a:pt x="4497" y="611"/>
                      <a:pt x="4490" y="622"/>
                      <a:pt x="4483" y="632"/>
                    </a:cubicBezTo>
                    <a:lnTo>
                      <a:pt x="4483" y="632"/>
                    </a:lnTo>
                    <a:cubicBezTo>
                      <a:pt x="4504" y="625"/>
                      <a:pt x="4504" y="601"/>
                      <a:pt x="4504" y="601"/>
                    </a:cubicBezTo>
                    <a:close/>
                    <a:moveTo>
                      <a:pt x="4637" y="0"/>
                    </a:moveTo>
                    <a:cubicBezTo>
                      <a:pt x="4604" y="0"/>
                      <a:pt x="4570" y="0"/>
                      <a:pt x="4504" y="34"/>
                    </a:cubicBezTo>
                    <a:lnTo>
                      <a:pt x="3270" y="1802"/>
                    </a:lnTo>
                    <a:cubicBezTo>
                      <a:pt x="2836" y="2435"/>
                      <a:pt x="2436" y="3002"/>
                      <a:pt x="2035" y="3670"/>
                    </a:cubicBezTo>
                    <a:cubicBezTo>
                      <a:pt x="1668" y="4303"/>
                      <a:pt x="1301" y="4971"/>
                      <a:pt x="968" y="5604"/>
                    </a:cubicBezTo>
                    <a:cubicBezTo>
                      <a:pt x="634" y="6271"/>
                      <a:pt x="301" y="6939"/>
                      <a:pt x="67" y="7639"/>
                    </a:cubicBezTo>
                    <a:cubicBezTo>
                      <a:pt x="67" y="7672"/>
                      <a:pt x="67" y="7672"/>
                      <a:pt x="1" y="7706"/>
                    </a:cubicBezTo>
                    <a:lnTo>
                      <a:pt x="1" y="7873"/>
                    </a:lnTo>
                    <a:cubicBezTo>
                      <a:pt x="67" y="7973"/>
                      <a:pt x="101" y="8039"/>
                      <a:pt x="167" y="8106"/>
                    </a:cubicBezTo>
                    <a:cubicBezTo>
                      <a:pt x="267" y="8139"/>
                      <a:pt x="334" y="8139"/>
                      <a:pt x="434" y="8139"/>
                    </a:cubicBezTo>
                    <a:cubicBezTo>
                      <a:pt x="501" y="8106"/>
                      <a:pt x="601" y="8039"/>
                      <a:pt x="634" y="7973"/>
                    </a:cubicBezTo>
                    <a:cubicBezTo>
                      <a:pt x="768" y="7639"/>
                      <a:pt x="901" y="7339"/>
                      <a:pt x="1001" y="7005"/>
                    </a:cubicBezTo>
                    <a:cubicBezTo>
                      <a:pt x="1135" y="6672"/>
                      <a:pt x="1268" y="6372"/>
                      <a:pt x="1402" y="6038"/>
                    </a:cubicBezTo>
                    <a:cubicBezTo>
                      <a:pt x="1668" y="5438"/>
                      <a:pt x="1969" y="4804"/>
                      <a:pt x="2302" y="4170"/>
                    </a:cubicBezTo>
                    <a:cubicBezTo>
                      <a:pt x="2963" y="2947"/>
                      <a:pt x="3723" y="1789"/>
                      <a:pt x="4483" y="632"/>
                    </a:cubicBezTo>
                    <a:lnTo>
                      <a:pt x="4483" y="632"/>
                    </a:lnTo>
                    <a:cubicBezTo>
                      <a:pt x="4480" y="633"/>
                      <a:pt x="4475" y="634"/>
                      <a:pt x="4470" y="634"/>
                    </a:cubicBezTo>
                    <a:cubicBezTo>
                      <a:pt x="4570" y="501"/>
                      <a:pt x="4637" y="367"/>
                      <a:pt x="4771" y="267"/>
                    </a:cubicBezTo>
                    <a:cubicBezTo>
                      <a:pt x="4804" y="167"/>
                      <a:pt x="4804" y="100"/>
                      <a:pt x="4771" y="34"/>
                    </a:cubicBezTo>
                    <a:cubicBezTo>
                      <a:pt x="4737" y="0"/>
                      <a:pt x="4671" y="0"/>
                      <a:pt x="4637" y="0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73400" y="4787200"/>
                <a:ext cx="381125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15245" h="8874" extrusionOk="0">
                    <a:moveTo>
                      <a:pt x="1401" y="1"/>
                    </a:moveTo>
                    <a:cubicBezTo>
                      <a:pt x="1235" y="1"/>
                      <a:pt x="1134" y="34"/>
                      <a:pt x="968" y="101"/>
                    </a:cubicBezTo>
                    <a:cubicBezTo>
                      <a:pt x="801" y="201"/>
                      <a:pt x="667" y="267"/>
                      <a:pt x="501" y="434"/>
                    </a:cubicBezTo>
                    <a:cubicBezTo>
                      <a:pt x="267" y="701"/>
                      <a:pt x="134" y="1035"/>
                      <a:pt x="34" y="1435"/>
                    </a:cubicBezTo>
                    <a:cubicBezTo>
                      <a:pt x="0" y="1668"/>
                      <a:pt x="0" y="1902"/>
                      <a:pt x="0" y="2102"/>
                    </a:cubicBezTo>
                    <a:cubicBezTo>
                      <a:pt x="0" y="2336"/>
                      <a:pt x="34" y="2536"/>
                      <a:pt x="100" y="2769"/>
                    </a:cubicBezTo>
                    <a:cubicBezTo>
                      <a:pt x="200" y="3336"/>
                      <a:pt x="467" y="3870"/>
                      <a:pt x="834" y="4437"/>
                    </a:cubicBezTo>
                    <a:cubicBezTo>
                      <a:pt x="1168" y="4904"/>
                      <a:pt x="1601" y="5371"/>
                      <a:pt x="2135" y="5871"/>
                    </a:cubicBezTo>
                    <a:cubicBezTo>
                      <a:pt x="3036" y="6672"/>
                      <a:pt x="4103" y="7272"/>
                      <a:pt x="5271" y="7940"/>
                    </a:cubicBezTo>
                    <a:lnTo>
                      <a:pt x="5304" y="7940"/>
                    </a:lnTo>
                    <a:cubicBezTo>
                      <a:pt x="5337" y="8040"/>
                      <a:pt x="5371" y="8040"/>
                      <a:pt x="5438" y="8073"/>
                    </a:cubicBezTo>
                    <a:lnTo>
                      <a:pt x="5471" y="8106"/>
                    </a:lnTo>
                    <a:lnTo>
                      <a:pt x="5504" y="8173"/>
                    </a:lnTo>
                    <a:lnTo>
                      <a:pt x="5738" y="8273"/>
                    </a:lnTo>
                    <a:cubicBezTo>
                      <a:pt x="5871" y="8373"/>
                      <a:pt x="6005" y="8407"/>
                      <a:pt x="6138" y="8440"/>
                    </a:cubicBezTo>
                    <a:cubicBezTo>
                      <a:pt x="6405" y="8573"/>
                      <a:pt x="6705" y="8607"/>
                      <a:pt x="6972" y="8707"/>
                    </a:cubicBezTo>
                    <a:cubicBezTo>
                      <a:pt x="7406" y="8774"/>
                      <a:pt x="7973" y="8874"/>
                      <a:pt x="8640" y="8874"/>
                    </a:cubicBezTo>
                    <a:cubicBezTo>
                      <a:pt x="9073" y="8874"/>
                      <a:pt x="9440" y="8874"/>
                      <a:pt x="9741" y="8840"/>
                    </a:cubicBezTo>
                    <a:lnTo>
                      <a:pt x="10641" y="8707"/>
                    </a:lnTo>
                    <a:cubicBezTo>
                      <a:pt x="11375" y="8573"/>
                      <a:pt x="12042" y="8373"/>
                      <a:pt x="12709" y="8106"/>
                    </a:cubicBezTo>
                    <a:cubicBezTo>
                      <a:pt x="13043" y="8006"/>
                      <a:pt x="13377" y="7840"/>
                      <a:pt x="13677" y="7673"/>
                    </a:cubicBezTo>
                    <a:cubicBezTo>
                      <a:pt x="14010" y="7439"/>
                      <a:pt x="14311" y="7272"/>
                      <a:pt x="14511" y="7072"/>
                    </a:cubicBezTo>
                    <a:lnTo>
                      <a:pt x="14844" y="6739"/>
                    </a:lnTo>
                    <a:cubicBezTo>
                      <a:pt x="14911" y="6605"/>
                      <a:pt x="15011" y="6505"/>
                      <a:pt x="15078" y="6338"/>
                    </a:cubicBezTo>
                    <a:cubicBezTo>
                      <a:pt x="15211" y="6072"/>
                      <a:pt x="15245" y="5771"/>
                      <a:pt x="15245" y="5438"/>
                    </a:cubicBezTo>
                    <a:cubicBezTo>
                      <a:pt x="15245" y="5204"/>
                      <a:pt x="15178" y="4937"/>
                      <a:pt x="15044" y="4737"/>
                    </a:cubicBezTo>
                    <a:cubicBezTo>
                      <a:pt x="14911" y="4571"/>
                      <a:pt x="14811" y="4437"/>
                      <a:pt x="14544" y="4337"/>
                    </a:cubicBezTo>
                    <a:cubicBezTo>
                      <a:pt x="14344" y="4204"/>
                      <a:pt x="14077" y="4170"/>
                      <a:pt x="13877" y="4170"/>
                    </a:cubicBezTo>
                    <a:cubicBezTo>
                      <a:pt x="13743" y="4170"/>
                      <a:pt x="13577" y="4104"/>
                      <a:pt x="13410" y="4104"/>
                    </a:cubicBezTo>
                    <a:lnTo>
                      <a:pt x="13043" y="4104"/>
                    </a:lnTo>
                    <a:cubicBezTo>
                      <a:pt x="12376" y="4170"/>
                      <a:pt x="11709" y="4337"/>
                      <a:pt x="11208" y="4437"/>
                    </a:cubicBezTo>
                    <a:cubicBezTo>
                      <a:pt x="10641" y="4604"/>
                      <a:pt x="10007" y="4771"/>
                      <a:pt x="9340" y="5038"/>
                    </a:cubicBezTo>
                    <a:cubicBezTo>
                      <a:pt x="9040" y="5104"/>
                      <a:pt x="8807" y="5238"/>
                      <a:pt x="8506" y="5338"/>
                    </a:cubicBezTo>
                    <a:cubicBezTo>
                      <a:pt x="8673" y="4904"/>
                      <a:pt x="8840" y="4537"/>
                      <a:pt x="8973" y="4170"/>
                    </a:cubicBezTo>
                    <a:cubicBezTo>
                      <a:pt x="9207" y="3403"/>
                      <a:pt x="9340" y="2769"/>
                      <a:pt x="9374" y="2202"/>
                    </a:cubicBezTo>
                    <a:cubicBezTo>
                      <a:pt x="9407" y="1869"/>
                      <a:pt x="9374" y="1568"/>
                      <a:pt x="9340" y="1335"/>
                    </a:cubicBezTo>
                    <a:lnTo>
                      <a:pt x="9207" y="935"/>
                    </a:lnTo>
                    <a:cubicBezTo>
                      <a:pt x="9140" y="835"/>
                      <a:pt x="9040" y="701"/>
                      <a:pt x="8907" y="568"/>
                    </a:cubicBezTo>
                    <a:cubicBezTo>
                      <a:pt x="8740" y="401"/>
                      <a:pt x="8473" y="267"/>
                      <a:pt x="8173" y="234"/>
                    </a:cubicBezTo>
                    <a:lnTo>
                      <a:pt x="8006" y="234"/>
                    </a:lnTo>
                    <a:cubicBezTo>
                      <a:pt x="7739" y="234"/>
                      <a:pt x="7506" y="267"/>
                      <a:pt x="7306" y="401"/>
                    </a:cubicBezTo>
                    <a:cubicBezTo>
                      <a:pt x="6972" y="568"/>
                      <a:pt x="6672" y="868"/>
                      <a:pt x="6405" y="1268"/>
                    </a:cubicBezTo>
                    <a:cubicBezTo>
                      <a:pt x="6205" y="1602"/>
                      <a:pt x="6038" y="2035"/>
                      <a:pt x="5871" y="2569"/>
                    </a:cubicBezTo>
                    <a:cubicBezTo>
                      <a:pt x="5738" y="3003"/>
                      <a:pt x="5638" y="3436"/>
                      <a:pt x="5538" y="3937"/>
                    </a:cubicBezTo>
                    <a:cubicBezTo>
                      <a:pt x="5504" y="4070"/>
                      <a:pt x="5504" y="4204"/>
                      <a:pt x="5504" y="4337"/>
                    </a:cubicBezTo>
                    <a:cubicBezTo>
                      <a:pt x="5171" y="3536"/>
                      <a:pt x="4837" y="2869"/>
                      <a:pt x="4470" y="2269"/>
                    </a:cubicBezTo>
                    <a:cubicBezTo>
                      <a:pt x="4203" y="1869"/>
                      <a:pt x="3870" y="1435"/>
                      <a:pt x="3570" y="1101"/>
                    </a:cubicBezTo>
                    <a:cubicBezTo>
                      <a:pt x="3203" y="734"/>
                      <a:pt x="2836" y="434"/>
                      <a:pt x="2469" y="267"/>
                    </a:cubicBezTo>
                    <a:cubicBezTo>
                      <a:pt x="2269" y="34"/>
                      <a:pt x="1935" y="1"/>
                      <a:pt x="1568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36775" y="4959825"/>
                <a:ext cx="94250" cy="122625"/>
              </a:xfrm>
              <a:custGeom>
                <a:avLst/>
                <a:gdLst/>
                <a:ahLst/>
                <a:cxnLst/>
                <a:rect l="l" t="t" r="r" b="b"/>
                <a:pathLst>
                  <a:path w="3770" h="4905" extrusionOk="0">
                    <a:moveTo>
                      <a:pt x="3169" y="1"/>
                    </a:moveTo>
                    <a:cubicBezTo>
                      <a:pt x="2936" y="1"/>
                      <a:pt x="2669" y="201"/>
                      <a:pt x="2636" y="501"/>
                    </a:cubicBezTo>
                    <a:cubicBezTo>
                      <a:pt x="2636" y="601"/>
                      <a:pt x="2602" y="634"/>
                      <a:pt x="2602" y="701"/>
                    </a:cubicBezTo>
                    <a:cubicBezTo>
                      <a:pt x="2502" y="1035"/>
                      <a:pt x="2402" y="1368"/>
                      <a:pt x="2235" y="1668"/>
                    </a:cubicBezTo>
                    <a:cubicBezTo>
                      <a:pt x="1935" y="2202"/>
                      <a:pt x="1568" y="2669"/>
                      <a:pt x="1135" y="3136"/>
                    </a:cubicBezTo>
                    <a:cubicBezTo>
                      <a:pt x="901" y="3436"/>
                      <a:pt x="601" y="3670"/>
                      <a:pt x="301" y="3937"/>
                    </a:cubicBezTo>
                    <a:cubicBezTo>
                      <a:pt x="67" y="4137"/>
                      <a:pt x="0" y="4470"/>
                      <a:pt x="234" y="4704"/>
                    </a:cubicBezTo>
                    <a:cubicBezTo>
                      <a:pt x="301" y="4837"/>
                      <a:pt x="467" y="4871"/>
                      <a:pt x="601" y="4904"/>
                    </a:cubicBezTo>
                    <a:cubicBezTo>
                      <a:pt x="768" y="4904"/>
                      <a:pt x="901" y="4871"/>
                      <a:pt x="1001" y="4804"/>
                    </a:cubicBezTo>
                    <a:cubicBezTo>
                      <a:pt x="1668" y="4337"/>
                      <a:pt x="2269" y="3703"/>
                      <a:pt x="2736" y="3003"/>
                    </a:cubicBezTo>
                    <a:cubicBezTo>
                      <a:pt x="3236" y="2302"/>
                      <a:pt x="3603" y="1502"/>
                      <a:pt x="3736" y="634"/>
                    </a:cubicBezTo>
                    <a:cubicBezTo>
                      <a:pt x="3770" y="334"/>
                      <a:pt x="3503" y="34"/>
                      <a:pt x="3236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00075" y="4823050"/>
                <a:ext cx="118450" cy="124500"/>
              </a:xfrm>
              <a:custGeom>
                <a:avLst/>
                <a:gdLst/>
                <a:ahLst/>
                <a:cxnLst/>
                <a:rect l="l" t="t" r="r" b="b"/>
                <a:pathLst>
                  <a:path w="4738" h="4980" extrusionOk="0">
                    <a:moveTo>
                      <a:pt x="301" y="1"/>
                    </a:moveTo>
                    <a:cubicBezTo>
                      <a:pt x="268" y="68"/>
                      <a:pt x="234" y="68"/>
                      <a:pt x="201" y="101"/>
                    </a:cubicBezTo>
                    <a:cubicBezTo>
                      <a:pt x="101" y="134"/>
                      <a:pt x="1" y="301"/>
                      <a:pt x="101" y="401"/>
                    </a:cubicBezTo>
                    <a:cubicBezTo>
                      <a:pt x="701" y="1168"/>
                      <a:pt x="1235" y="2002"/>
                      <a:pt x="1869" y="2803"/>
                    </a:cubicBezTo>
                    <a:cubicBezTo>
                      <a:pt x="2136" y="3170"/>
                      <a:pt x="2469" y="3570"/>
                      <a:pt x="2803" y="3937"/>
                    </a:cubicBezTo>
                    <a:cubicBezTo>
                      <a:pt x="3203" y="4304"/>
                      <a:pt x="3603" y="4671"/>
                      <a:pt x="4070" y="4938"/>
                    </a:cubicBezTo>
                    <a:cubicBezTo>
                      <a:pt x="4135" y="4964"/>
                      <a:pt x="4205" y="4980"/>
                      <a:pt x="4273" y="4980"/>
                    </a:cubicBezTo>
                    <a:cubicBezTo>
                      <a:pt x="4382" y="4980"/>
                      <a:pt x="4489" y="4940"/>
                      <a:pt x="4571" y="4838"/>
                    </a:cubicBezTo>
                    <a:cubicBezTo>
                      <a:pt x="4737" y="4671"/>
                      <a:pt x="4737" y="4437"/>
                      <a:pt x="4571" y="4271"/>
                    </a:cubicBezTo>
                    <a:cubicBezTo>
                      <a:pt x="4237" y="3970"/>
                      <a:pt x="3904" y="3737"/>
                      <a:pt x="3570" y="3437"/>
                    </a:cubicBezTo>
                    <a:cubicBezTo>
                      <a:pt x="3236" y="3137"/>
                      <a:pt x="2903" y="2903"/>
                      <a:pt x="2603" y="2569"/>
                    </a:cubicBezTo>
                    <a:cubicBezTo>
                      <a:pt x="1969" y="1936"/>
                      <a:pt x="1402" y="1269"/>
                      <a:pt x="835" y="601"/>
                    </a:cubicBezTo>
                    <a:lnTo>
                      <a:pt x="835" y="601"/>
                    </a:lnTo>
                    <a:lnTo>
                      <a:pt x="901" y="635"/>
                    </a:lnTo>
                    <a:lnTo>
                      <a:pt x="501" y="134"/>
                    </a:lnTo>
                    <a:cubicBezTo>
                      <a:pt x="468" y="68"/>
                      <a:pt x="401" y="1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525175" y="4825350"/>
                <a:ext cx="50050" cy="12482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4993" extrusionOk="0">
                    <a:moveTo>
                      <a:pt x="1703" y="1"/>
                    </a:moveTo>
                    <a:cubicBezTo>
                      <a:pt x="1603" y="1"/>
                      <a:pt x="1535" y="65"/>
                      <a:pt x="1535" y="176"/>
                    </a:cubicBezTo>
                    <a:cubicBezTo>
                      <a:pt x="1435" y="543"/>
                      <a:pt x="1301" y="876"/>
                      <a:pt x="1235" y="1210"/>
                    </a:cubicBezTo>
                    <a:cubicBezTo>
                      <a:pt x="1101" y="1543"/>
                      <a:pt x="968" y="1910"/>
                      <a:pt x="834" y="2244"/>
                    </a:cubicBezTo>
                    <a:cubicBezTo>
                      <a:pt x="601" y="2978"/>
                      <a:pt x="301" y="3678"/>
                      <a:pt x="100" y="4412"/>
                    </a:cubicBezTo>
                    <a:cubicBezTo>
                      <a:pt x="0" y="4679"/>
                      <a:pt x="200" y="4913"/>
                      <a:pt x="434" y="4979"/>
                    </a:cubicBezTo>
                    <a:cubicBezTo>
                      <a:pt x="470" y="4988"/>
                      <a:pt x="503" y="4992"/>
                      <a:pt x="535" y="4992"/>
                    </a:cubicBezTo>
                    <a:cubicBezTo>
                      <a:pt x="621" y="4992"/>
                      <a:pt x="694" y="4961"/>
                      <a:pt x="768" y="4913"/>
                    </a:cubicBezTo>
                    <a:lnTo>
                      <a:pt x="834" y="4846"/>
                    </a:lnTo>
                    <a:cubicBezTo>
                      <a:pt x="901" y="4779"/>
                      <a:pt x="934" y="4712"/>
                      <a:pt x="968" y="4646"/>
                    </a:cubicBezTo>
                    <a:cubicBezTo>
                      <a:pt x="1235" y="3945"/>
                      <a:pt x="1401" y="3211"/>
                      <a:pt x="1501" y="2511"/>
                    </a:cubicBezTo>
                    <a:cubicBezTo>
                      <a:pt x="1601" y="2144"/>
                      <a:pt x="1635" y="1810"/>
                      <a:pt x="1735" y="1410"/>
                    </a:cubicBezTo>
                    <a:lnTo>
                      <a:pt x="1968" y="276"/>
                    </a:lnTo>
                    <a:cubicBezTo>
                      <a:pt x="2002" y="176"/>
                      <a:pt x="1935" y="42"/>
                      <a:pt x="1802" y="9"/>
                    </a:cubicBezTo>
                    <a:lnTo>
                      <a:pt x="1768" y="9"/>
                    </a:lnTo>
                    <a:cubicBezTo>
                      <a:pt x="1745" y="3"/>
                      <a:pt x="1723" y="1"/>
                      <a:pt x="1703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564375" y="4922300"/>
                <a:ext cx="161800" cy="5017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2007" extrusionOk="0">
                    <a:moveTo>
                      <a:pt x="6138" y="0"/>
                    </a:moveTo>
                    <a:cubicBezTo>
                      <a:pt x="5838" y="134"/>
                      <a:pt x="5504" y="201"/>
                      <a:pt x="5204" y="334"/>
                    </a:cubicBezTo>
                    <a:cubicBezTo>
                      <a:pt x="3636" y="801"/>
                      <a:pt x="2002" y="1035"/>
                      <a:pt x="367" y="1168"/>
                    </a:cubicBezTo>
                    <a:cubicBezTo>
                      <a:pt x="234" y="1168"/>
                      <a:pt x="167" y="1268"/>
                      <a:pt x="67" y="1335"/>
                    </a:cubicBezTo>
                    <a:cubicBezTo>
                      <a:pt x="0" y="1435"/>
                      <a:pt x="0" y="1535"/>
                      <a:pt x="0" y="1668"/>
                    </a:cubicBezTo>
                    <a:cubicBezTo>
                      <a:pt x="31" y="1851"/>
                      <a:pt x="200" y="2006"/>
                      <a:pt x="433" y="2006"/>
                    </a:cubicBezTo>
                    <a:cubicBezTo>
                      <a:pt x="455" y="2006"/>
                      <a:pt x="477" y="2005"/>
                      <a:pt x="500" y="2002"/>
                    </a:cubicBezTo>
                    <a:cubicBezTo>
                      <a:pt x="1001" y="1935"/>
                      <a:pt x="1501" y="1835"/>
                      <a:pt x="1968" y="1768"/>
                    </a:cubicBezTo>
                    <a:cubicBezTo>
                      <a:pt x="2469" y="1668"/>
                      <a:pt x="2902" y="1535"/>
                      <a:pt x="3403" y="1368"/>
                    </a:cubicBezTo>
                    <a:cubicBezTo>
                      <a:pt x="4403" y="1135"/>
                      <a:pt x="5371" y="801"/>
                      <a:pt x="6305" y="434"/>
                    </a:cubicBezTo>
                    <a:cubicBezTo>
                      <a:pt x="6405" y="367"/>
                      <a:pt x="6471" y="267"/>
                      <a:pt x="6371" y="134"/>
                    </a:cubicBezTo>
                    <a:cubicBezTo>
                      <a:pt x="6338" y="34"/>
                      <a:pt x="6238" y="0"/>
                      <a:pt x="6171" y="0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9" name="Google Shape;239;p2"/>
            <p:cNvGrpSpPr/>
            <p:nvPr/>
          </p:nvGrpSpPr>
          <p:grpSpPr>
            <a:xfrm flipH="1">
              <a:off x="7949369" y="3991029"/>
              <a:ext cx="281509" cy="259694"/>
              <a:chOff x="2493475" y="2126450"/>
              <a:chExt cx="373900" cy="3449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48" name="Google Shape;248;p2"/>
            <p:cNvGrpSpPr/>
            <p:nvPr/>
          </p:nvGrpSpPr>
          <p:grpSpPr>
            <a:xfrm rot="-1738930">
              <a:off x="6613335" y="3812775"/>
              <a:ext cx="907394" cy="2192358"/>
              <a:chOff x="1456975" y="2715100"/>
              <a:chExt cx="1205225" cy="2911950"/>
            </a:xfrm>
          </p:grpSpPr>
          <p:sp>
            <p:nvSpPr>
              <p:cNvPr id="249" name="Google Shape;249;p2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8230874" y="3254663"/>
              <a:ext cx="1054846" cy="1732404"/>
              <a:chOff x="8230874" y="3254663"/>
              <a:chExt cx="1054846" cy="1732404"/>
            </a:xfrm>
          </p:grpSpPr>
          <p:sp>
            <p:nvSpPr>
              <p:cNvPr id="259" name="Google Shape;259;p2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60" name="Google Shape;260;p2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261" name="Google Shape;261;p2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74" name="Google Shape;274;p2"/>
            <p:cNvGrpSpPr/>
            <p:nvPr/>
          </p:nvGrpSpPr>
          <p:grpSpPr>
            <a:xfrm flipH="1">
              <a:off x="8424004" y="4466215"/>
              <a:ext cx="918425" cy="885505"/>
              <a:chOff x="-142600" y="4343675"/>
              <a:chExt cx="1219850" cy="1176125"/>
            </a:xfrm>
          </p:grpSpPr>
          <p:sp>
            <p:nvSpPr>
              <p:cNvPr id="275" name="Google Shape;275;p2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2"/>
            <p:cNvGrpSpPr/>
            <p:nvPr/>
          </p:nvGrpSpPr>
          <p:grpSpPr>
            <a:xfrm flipH="1">
              <a:off x="6896474" y="4374879"/>
              <a:ext cx="875378" cy="1673866"/>
              <a:chOff x="2069450" y="3516525"/>
              <a:chExt cx="1162675" cy="2223225"/>
            </a:xfrm>
          </p:grpSpPr>
          <p:sp>
            <p:nvSpPr>
              <p:cNvPr id="282" name="Google Shape;282;p2"/>
              <p:cNvSpPr/>
              <p:nvPr/>
            </p:nvSpPr>
            <p:spPr>
              <a:xfrm>
                <a:off x="2614300" y="4307350"/>
                <a:ext cx="123125" cy="1432400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57296" extrusionOk="0">
                    <a:moveTo>
                      <a:pt x="2250" y="0"/>
                    </a:moveTo>
                    <a:cubicBezTo>
                      <a:pt x="3040" y="4742"/>
                      <a:pt x="3587" y="9544"/>
                      <a:pt x="3861" y="14317"/>
                    </a:cubicBezTo>
                    <a:cubicBezTo>
                      <a:pt x="4134" y="19119"/>
                      <a:pt x="4134" y="23922"/>
                      <a:pt x="3891" y="28724"/>
                    </a:cubicBezTo>
                    <a:cubicBezTo>
                      <a:pt x="3648" y="33496"/>
                      <a:pt x="3101" y="38299"/>
                      <a:pt x="2432" y="43040"/>
                    </a:cubicBezTo>
                    <a:lnTo>
                      <a:pt x="1915" y="46627"/>
                    </a:lnTo>
                    <a:cubicBezTo>
                      <a:pt x="1733" y="47843"/>
                      <a:pt x="1520" y="48998"/>
                      <a:pt x="1338" y="50183"/>
                    </a:cubicBezTo>
                    <a:lnTo>
                      <a:pt x="699" y="53709"/>
                    </a:lnTo>
                    <a:lnTo>
                      <a:pt x="0" y="57266"/>
                    </a:lnTo>
                    <a:lnTo>
                      <a:pt x="122" y="57296"/>
                    </a:lnTo>
                    <a:cubicBezTo>
                      <a:pt x="517" y="56141"/>
                      <a:pt x="851" y="54986"/>
                      <a:pt x="1186" y="53831"/>
                    </a:cubicBezTo>
                    <a:lnTo>
                      <a:pt x="2098" y="50335"/>
                    </a:lnTo>
                    <a:cubicBezTo>
                      <a:pt x="2371" y="49150"/>
                      <a:pt x="2614" y="47995"/>
                      <a:pt x="2858" y="46809"/>
                    </a:cubicBezTo>
                    <a:lnTo>
                      <a:pt x="3496" y="43223"/>
                    </a:lnTo>
                    <a:cubicBezTo>
                      <a:pt x="4256" y="38451"/>
                      <a:pt x="4621" y="33618"/>
                      <a:pt x="4772" y="28785"/>
                    </a:cubicBezTo>
                    <a:cubicBezTo>
                      <a:pt x="4924" y="23952"/>
                      <a:pt x="4803" y="19149"/>
                      <a:pt x="4438" y="14317"/>
                    </a:cubicBezTo>
                    <a:cubicBezTo>
                      <a:pt x="4043" y="9484"/>
                      <a:pt x="3374" y="4712"/>
                      <a:pt x="2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2729050" y="4204750"/>
                <a:ext cx="503075" cy="679375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175" extrusionOk="0">
                    <a:moveTo>
                      <a:pt x="20092" y="1"/>
                    </a:moveTo>
                    <a:cubicBezTo>
                      <a:pt x="9028" y="4378"/>
                      <a:pt x="942" y="15351"/>
                      <a:pt x="0" y="27175"/>
                    </a:cubicBezTo>
                    <a:cubicBezTo>
                      <a:pt x="5927" y="25108"/>
                      <a:pt x="11034" y="21491"/>
                      <a:pt x="14620" y="16749"/>
                    </a:cubicBezTo>
                    <a:cubicBezTo>
                      <a:pt x="18177" y="11916"/>
                      <a:pt x="20122" y="5958"/>
                      <a:pt x="200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722200" y="4206275"/>
                <a:ext cx="506125" cy="674050"/>
              </a:xfrm>
              <a:custGeom>
                <a:avLst/>
                <a:gdLst/>
                <a:ahLst/>
                <a:cxnLst/>
                <a:rect l="l" t="t" r="r" b="b"/>
                <a:pathLst>
                  <a:path w="20245" h="26962" extrusionOk="0">
                    <a:moveTo>
                      <a:pt x="20214" y="1"/>
                    </a:moveTo>
                    <a:cubicBezTo>
                      <a:pt x="17843" y="5168"/>
                      <a:pt x="14955" y="10031"/>
                      <a:pt x="11551" y="14560"/>
                    </a:cubicBezTo>
                    <a:lnTo>
                      <a:pt x="10244" y="16232"/>
                    </a:lnTo>
                    <a:lnTo>
                      <a:pt x="8876" y="17873"/>
                    </a:lnTo>
                    <a:lnTo>
                      <a:pt x="7478" y="19454"/>
                    </a:lnTo>
                    <a:lnTo>
                      <a:pt x="6019" y="21034"/>
                    </a:lnTo>
                    <a:cubicBezTo>
                      <a:pt x="4134" y="23071"/>
                      <a:pt x="2098" y="25047"/>
                      <a:pt x="1" y="26962"/>
                    </a:cubicBezTo>
                    <a:cubicBezTo>
                      <a:pt x="2219" y="25229"/>
                      <a:pt x="4317" y="23314"/>
                      <a:pt x="6292" y="21247"/>
                    </a:cubicBezTo>
                    <a:lnTo>
                      <a:pt x="7751" y="19697"/>
                    </a:lnTo>
                    <a:lnTo>
                      <a:pt x="9150" y="18086"/>
                    </a:lnTo>
                    <a:lnTo>
                      <a:pt x="10487" y="16414"/>
                    </a:lnTo>
                    <a:lnTo>
                      <a:pt x="11764" y="14712"/>
                    </a:lnTo>
                    <a:cubicBezTo>
                      <a:pt x="15168" y="10153"/>
                      <a:pt x="17995" y="5198"/>
                      <a:pt x="20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877975" y="4523925"/>
                <a:ext cx="12950" cy="2127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8511" extrusionOk="0">
                    <a:moveTo>
                      <a:pt x="487" y="0"/>
                    </a:moveTo>
                    <a:cubicBezTo>
                      <a:pt x="365" y="1398"/>
                      <a:pt x="244" y="2857"/>
                      <a:pt x="153" y="4255"/>
                    </a:cubicBezTo>
                    <a:cubicBezTo>
                      <a:pt x="61" y="4985"/>
                      <a:pt x="1" y="5654"/>
                      <a:pt x="1" y="6383"/>
                    </a:cubicBezTo>
                    <a:cubicBezTo>
                      <a:pt x="1" y="7052"/>
                      <a:pt x="1" y="7781"/>
                      <a:pt x="31" y="8511"/>
                    </a:cubicBezTo>
                    <a:cubicBezTo>
                      <a:pt x="183" y="7812"/>
                      <a:pt x="274" y="7113"/>
                      <a:pt x="335" y="6383"/>
                    </a:cubicBezTo>
                    <a:cubicBezTo>
                      <a:pt x="396" y="5654"/>
                      <a:pt x="396" y="4954"/>
                      <a:pt x="396" y="4255"/>
                    </a:cubicBezTo>
                    <a:cubicBezTo>
                      <a:pt x="457" y="2857"/>
                      <a:pt x="487" y="1398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991200" y="4406125"/>
                <a:ext cx="26625" cy="2029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117" extrusionOk="0">
                    <a:moveTo>
                      <a:pt x="1004" y="1"/>
                    </a:moveTo>
                    <a:cubicBezTo>
                      <a:pt x="821" y="1368"/>
                      <a:pt x="609" y="2706"/>
                      <a:pt x="396" y="4074"/>
                    </a:cubicBezTo>
                    <a:cubicBezTo>
                      <a:pt x="305" y="4712"/>
                      <a:pt x="183" y="5381"/>
                      <a:pt x="92" y="6080"/>
                    </a:cubicBezTo>
                    <a:cubicBezTo>
                      <a:pt x="31" y="6749"/>
                      <a:pt x="1" y="7448"/>
                      <a:pt x="1" y="8116"/>
                    </a:cubicBezTo>
                    <a:cubicBezTo>
                      <a:pt x="183" y="7448"/>
                      <a:pt x="305" y="6749"/>
                      <a:pt x="457" y="6110"/>
                    </a:cubicBezTo>
                    <a:cubicBezTo>
                      <a:pt x="548" y="5441"/>
                      <a:pt x="609" y="4742"/>
                      <a:pt x="669" y="4074"/>
                    </a:cubicBezTo>
                    <a:cubicBezTo>
                      <a:pt x="791" y="2736"/>
                      <a:pt x="943" y="1368"/>
                      <a:pt x="10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087700" y="4289875"/>
                <a:ext cx="31950" cy="1801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204" extrusionOk="0">
                    <a:moveTo>
                      <a:pt x="1247" y="0"/>
                    </a:moveTo>
                    <a:cubicBezTo>
                      <a:pt x="974" y="1186"/>
                      <a:pt x="730" y="2401"/>
                      <a:pt x="487" y="3587"/>
                    </a:cubicBezTo>
                    <a:cubicBezTo>
                      <a:pt x="396" y="4195"/>
                      <a:pt x="214" y="4772"/>
                      <a:pt x="153" y="5380"/>
                    </a:cubicBezTo>
                    <a:cubicBezTo>
                      <a:pt x="92" y="5988"/>
                      <a:pt x="1" y="6596"/>
                      <a:pt x="1" y="7204"/>
                    </a:cubicBezTo>
                    <a:cubicBezTo>
                      <a:pt x="244" y="6626"/>
                      <a:pt x="396" y="6018"/>
                      <a:pt x="457" y="5411"/>
                    </a:cubicBezTo>
                    <a:cubicBezTo>
                      <a:pt x="609" y="4833"/>
                      <a:pt x="700" y="4225"/>
                      <a:pt x="761" y="3617"/>
                    </a:cubicBezTo>
                    <a:cubicBezTo>
                      <a:pt x="943" y="2401"/>
                      <a:pt x="1156" y="1216"/>
                      <a:pt x="12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021600" y="4495800"/>
                <a:ext cx="119325" cy="63100"/>
              </a:xfrm>
              <a:custGeom>
                <a:avLst/>
                <a:gdLst/>
                <a:ahLst/>
                <a:cxnLst/>
                <a:rect l="l" t="t" r="r" b="b"/>
                <a:pathLst>
                  <a:path w="4773" h="2524" extrusionOk="0">
                    <a:moveTo>
                      <a:pt x="4742" y="0"/>
                    </a:moveTo>
                    <a:cubicBezTo>
                      <a:pt x="4013" y="547"/>
                      <a:pt x="3222" y="1003"/>
                      <a:pt x="2402" y="1399"/>
                    </a:cubicBezTo>
                    <a:cubicBezTo>
                      <a:pt x="2037" y="1581"/>
                      <a:pt x="1611" y="1733"/>
                      <a:pt x="1216" y="1915"/>
                    </a:cubicBezTo>
                    <a:cubicBezTo>
                      <a:pt x="791" y="2098"/>
                      <a:pt x="396" y="2280"/>
                      <a:pt x="0" y="2523"/>
                    </a:cubicBezTo>
                    <a:cubicBezTo>
                      <a:pt x="456" y="2523"/>
                      <a:pt x="882" y="2402"/>
                      <a:pt x="1307" y="2219"/>
                    </a:cubicBezTo>
                    <a:cubicBezTo>
                      <a:pt x="1733" y="2067"/>
                      <a:pt x="2159" y="1854"/>
                      <a:pt x="2523" y="1611"/>
                    </a:cubicBezTo>
                    <a:cubicBezTo>
                      <a:pt x="3344" y="1186"/>
                      <a:pt x="4104" y="669"/>
                      <a:pt x="4773" y="61"/>
                    </a:cubicBezTo>
                    <a:lnTo>
                      <a:pt x="47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124950" y="4343050"/>
                <a:ext cx="752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2555" extrusionOk="0">
                    <a:moveTo>
                      <a:pt x="2949" y="1"/>
                    </a:moveTo>
                    <a:cubicBezTo>
                      <a:pt x="2432" y="396"/>
                      <a:pt x="1915" y="761"/>
                      <a:pt x="1398" y="1186"/>
                    </a:cubicBezTo>
                    <a:cubicBezTo>
                      <a:pt x="1125" y="1369"/>
                      <a:pt x="882" y="1551"/>
                      <a:pt x="639" y="1794"/>
                    </a:cubicBezTo>
                    <a:cubicBezTo>
                      <a:pt x="426" y="2037"/>
                      <a:pt x="183" y="2281"/>
                      <a:pt x="0" y="2554"/>
                    </a:cubicBezTo>
                    <a:cubicBezTo>
                      <a:pt x="335" y="2433"/>
                      <a:pt x="608" y="2250"/>
                      <a:pt x="882" y="2068"/>
                    </a:cubicBezTo>
                    <a:cubicBezTo>
                      <a:pt x="1125" y="1885"/>
                      <a:pt x="1368" y="1642"/>
                      <a:pt x="1581" y="1429"/>
                    </a:cubicBezTo>
                    <a:cubicBezTo>
                      <a:pt x="2037" y="943"/>
                      <a:pt x="2554" y="487"/>
                      <a:pt x="3009" y="31"/>
                    </a:cubicBezTo>
                    <a:lnTo>
                      <a:pt x="294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912175" y="4653100"/>
                <a:ext cx="129200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1813" extrusionOk="0">
                    <a:moveTo>
                      <a:pt x="5168" y="0"/>
                    </a:moveTo>
                    <a:cubicBezTo>
                      <a:pt x="4377" y="487"/>
                      <a:pt x="3526" y="821"/>
                      <a:pt x="2645" y="1094"/>
                    </a:cubicBezTo>
                    <a:cubicBezTo>
                      <a:pt x="2189" y="1216"/>
                      <a:pt x="1794" y="1277"/>
                      <a:pt x="1338" y="1398"/>
                    </a:cubicBezTo>
                    <a:cubicBezTo>
                      <a:pt x="912" y="1520"/>
                      <a:pt x="456" y="1642"/>
                      <a:pt x="0" y="1733"/>
                    </a:cubicBezTo>
                    <a:cubicBezTo>
                      <a:pt x="227" y="1789"/>
                      <a:pt x="446" y="1813"/>
                      <a:pt x="656" y="1813"/>
                    </a:cubicBezTo>
                    <a:cubicBezTo>
                      <a:pt x="898" y="1813"/>
                      <a:pt x="1126" y="1782"/>
                      <a:pt x="1338" y="1733"/>
                    </a:cubicBezTo>
                    <a:cubicBezTo>
                      <a:pt x="1824" y="1672"/>
                      <a:pt x="2250" y="1520"/>
                      <a:pt x="2706" y="1368"/>
                    </a:cubicBezTo>
                    <a:cubicBezTo>
                      <a:pt x="3557" y="1034"/>
                      <a:pt x="4408" y="608"/>
                      <a:pt x="5168" y="31"/>
                    </a:cubicBezTo>
                    <a:lnTo>
                      <a:pt x="51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069450" y="4653675"/>
                <a:ext cx="6596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26385" h="19138" extrusionOk="0">
                    <a:moveTo>
                      <a:pt x="3657" y="0"/>
                    </a:moveTo>
                    <a:cubicBezTo>
                      <a:pt x="2434" y="0"/>
                      <a:pt x="1210" y="83"/>
                      <a:pt x="1" y="251"/>
                    </a:cubicBezTo>
                    <a:cubicBezTo>
                      <a:pt x="1004" y="5448"/>
                      <a:pt x="4226" y="10312"/>
                      <a:pt x="8967" y="13838"/>
                    </a:cubicBezTo>
                    <a:cubicBezTo>
                      <a:pt x="13352" y="17098"/>
                      <a:pt x="19089" y="19137"/>
                      <a:pt x="24735" y="19137"/>
                    </a:cubicBezTo>
                    <a:cubicBezTo>
                      <a:pt x="25194" y="19137"/>
                      <a:pt x="25653" y="19124"/>
                      <a:pt x="26111" y="19096"/>
                    </a:cubicBezTo>
                    <a:cubicBezTo>
                      <a:pt x="26384" y="13655"/>
                      <a:pt x="23527" y="8184"/>
                      <a:pt x="18542" y="4567"/>
                    </a:cubicBezTo>
                    <a:cubicBezTo>
                      <a:pt x="14475" y="1616"/>
                      <a:pt x="9074" y="0"/>
                      <a:pt x="36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077800" y="4656125"/>
                <a:ext cx="640625" cy="469650"/>
              </a:xfrm>
              <a:custGeom>
                <a:avLst/>
                <a:gdLst/>
                <a:ahLst/>
                <a:cxnLst/>
                <a:rect l="l" t="t" r="r" b="b"/>
                <a:pathLst>
                  <a:path w="25625" h="18786" extrusionOk="0">
                    <a:moveTo>
                      <a:pt x="1" y="1"/>
                    </a:moveTo>
                    <a:cubicBezTo>
                      <a:pt x="2372" y="1277"/>
                      <a:pt x="4682" y="2584"/>
                      <a:pt x="6870" y="3952"/>
                    </a:cubicBezTo>
                    <a:cubicBezTo>
                      <a:pt x="9150" y="5320"/>
                      <a:pt x="11399" y="6749"/>
                      <a:pt x="13557" y="8299"/>
                    </a:cubicBezTo>
                    <a:cubicBezTo>
                      <a:pt x="17904" y="11430"/>
                      <a:pt x="21916" y="14925"/>
                      <a:pt x="25564" y="18785"/>
                    </a:cubicBezTo>
                    <a:lnTo>
                      <a:pt x="25625" y="18755"/>
                    </a:lnTo>
                    <a:cubicBezTo>
                      <a:pt x="22038" y="14803"/>
                      <a:pt x="18056" y="11247"/>
                      <a:pt x="13770" y="8086"/>
                    </a:cubicBezTo>
                    <a:cubicBezTo>
                      <a:pt x="11643" y="6475"/>
                      <a:pt x="9424" y="5016"/>
                      <a:pt x="7114" y="3648"/>
                    </a:cubicBezTo>
                    <a:cubicBezTo>
                      <a:pt x="4834" y="2311"/>
                      <a:pt x="2433" y="106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294375" y="4780000"/>
                <a:ext cx="173275" cy="14060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5624" extrusionOk="0">
                    <a:moveTo>
                      <a:pt x="6019" y="0"/>
                    </a:moveTo>
                    <a:cubicBezTo>
                      <a:pt x="6436" y="1461"/>
                      <a:pt x="6649" y="2951"/>
                      <a:pt x="6686" y="4441"/>
                    </a:cubicBezTo>
                    <a:lnTo>
                      <a:pt x="6686" y="4441"/>
                    </a:lnTo>
                    <a:cubicBezTo>
                      <a:pt x="5621" y="4815"/>
                      <a:pt x="4528" y="5020"/>
                      <a:pt x="3435" y="5168"/>
                    </a:cubicBezTo>
                    <a:cubicBezTo>
                      <a:pt x="2858" y="5259"/>
                      <a:pt x="2280" y="5320"/>
                      <a:pt x="1733" y="5380"/>
                    </a:cubicBezTo>
                    <a:cubicBezTo>
                      <a:pt x="1156" y="5411"/>
                      <a:pt x="578" y="5441"/>
                      <a:pt x="1" y="5441"/>
                    </a:cubicBezTo>
                    <a:cubicBezTo>
                      <a:pt x="578" y="5563"/>
                      <a:pt x="1156" y="5593"/>
                      <a:pt x="1764" y="5623"/>
                    </a:cubicBezTo>
                    <a:cubicBezTo>
                      <a:pt x="2372" y="5623"/>
                      <a:pt x="2949" y="5593"/>
                      <a:pt x="3496" y="5532"/>
                    </a:cubicBezTo>
                    <a:cubicBezTo>
                      <a:pt x="4651" y="5380"/>
                      <a:pt x="5746" y="5016"/>
                      <a:pt x="6840" y="4651"/>
                    </a:cubicBezTo>
                    <a:lnTo>
                      <a:pt x="6931" y="4620"/>
                    </a:lnTo>
                    <a:lnTo>
                      <a:pt x="6931" y="4529"/>
                    </a:lnTo>
                    <a:cubicBezTo>
                      <a:pt x="6840" y="2979"/>
                      <a:pt x="6536" y="1459"/>
                      <a:pt x="60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415975" y="4988200"/>
                <a:ext cx="1596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1308" extrusionOk="0">
                    <a:moveTo>
                      <a:pt x="6383" y="1"/>
                    </a:moveTo>
                    <a:cubicBezTo>
                      <a:pt x="5380" y="335"/>
                      <a:pt x="4316" y="609"/>
                      <a:pt x="3252" y="761"/>
                    </a:cubicBezTo>
                    <a:cubicBezTo>
                      <a:pt x="2705" y="821"/>
                      <a:pt x="2189" y="882"/>
                      <a:pt x="1641" y="943"/>
                    </a:cubicBezTo>
                    <a:cubicBezTo>
                      <a:pt x="1064" y="1034"/>
                      <a:pt x="547" y="1095"/>
                      <a:pt x="0" y="1186"/>
                    </a:cubicBezTo>
                    <a:cubicBezTo>
                      <a:pt x="547" y="1308"/>
                      <a:pt x="1064" y="1308"/>
                      <a:pt x="1641" y="1308"/>
                    </a:cubicBezTo>
                    <a:cubicBezTo>
                      <a:pt x="2219" y="1247"/>
                      <a:pt x="2736" y="1156"/>
                      <a:pt x="3283" y="1034"/>
                    </a:cubicBezTo>
                    <a:cubicBezTo>
                      <a:pt x="4347" y="791"/>
                      <a:pt x="5411" y="457"/>
                      <a:pt x="6383" y="31"/>
                    </a:cubicBezTo>
                    <a:lnTo>
                      <a:pt x="63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569475" y="4872700"/>
                <a:ext cx="49400" cy="15200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6080" extrusionOk="0">
                    <a:moveTo>
                      <a:pt x="0" y="1"/>
                    </a:moveTo>
                    <a:cubicBezTo>
                      <a:pt x="365" y="1004"/>
                      <a:pt x="699" y="2007"/>
                      <a:pt x="1003" y="3040"/>
                    </a:cubicBezTo>
                    <a:cubicBezTo>
                      <a:pt x="1155" y="3526"/>
                      <a:pt x="1277" y="4043"/>
                      <a:pt x="1429" y="4560"/>
                    </a:cubicBezTo>
                    <a:cubicBezTo>
                      <a:pt x="1581" y="5046"/>
                      <a:pt x="1763" y="5563"/>
                      <a:pt x="1976" y="6080"/>
                    </a:cubicBezTo>
                    <a:cubicBezTo>
                      <a:pt x="1976" y="5533"/>
                      <a:pt x="1854" y="5016"/>
                      <a:pt x="1763" y="4469"/>
                    </a:cubicBezTo>
                    <a:cubicBezTo>
                      <a:pt x="1672" y="3982"/>
                      <a:pt x="1459" y="3435"/>
                      <a:pt x="1277" y="2949"/>
                    </a:cubicBezTo>
                    <a:cubicBezTo>
                      <a:pt x="942" y="1915"/>
                      <a:pt x="517" y="943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180400" y="3516525"/>
                <a:ext cx="824500" cy="90150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36060" extrusionOk="0">
                    <a:moveTo>
                      <a:pt x="15378" y="1"/>
                    </a:moveTo>
                    <a:cubicBezTo>
                      <a:pt x="12754" y="1"/>
                      <a:pt x="10347" y="2129"/>
                      <a:pt x="9453" y="4642"/>
                    </a:cubicBezTo>
                    <a:cubicBezTo>
                      <a:pt x="8511" y="7408"/>
                      <a:pt x="9058" y="10448"/>
                      <a:pt x="10031" y="13183"/>
                    </a:cubicBezTo>
                    <a:cubicBezTo>
                      <a:pt x="8901" y="10555"/>
                      <a:pt x="6956" y="7506"/>
                      <a:pt x="4269" y="7506"/>
                    </a:cubicBezTo>
                    <a:cubicBezTo>
                      <a:pt x="4066" y="7506"/>
                      <a:pt x="3859" y="7524"/>
                      <a:pt x="3648" y="7560"/>
                    </a:cubicBezTo>
                    <a:cubicBezTo>
                      <a:pt x="1794" y="7925"/>
                      <a:pt x="456" y="9779"/>
                      <a:pt x="244" y="11663"/>
                    </a:cubicBezTo>
                    <a:cubicBezTo>
                      <a:pt x="0" y="13578"/>
                      <a:pt x="608" y="15432"/>
                      <a:pt x="1307" y="17226"/>
                    </a:cubicBezTo>
                    <a:cubicBezTo>
                      <a:pt x="3557" y="22971"/>
                      <a:pt x="6900" y="28229"/>
                      <a:pt x="11095" y="32728"/>
                    </a:cubicBezTo>
                    <a:cubicBezTo>
                      <a:pt x="13216" y="34978"/>
                      <a:pt x="16021" y="36060"/>
                      <a:pt x="18799" y="36060"/>
                    </a:cubicBezTo>
                    <a:cubicBezTo>
                      <a:pt x="22511" y="36060"/>
                      <a:pt x="26174" y="34129"/>
                      <a:pt x="28086" y="30478"/>
                    </a:cubicBezTo>
                    <a:cubicBezTo>
                      <a:pt x="28724" y="29262"/>
                      <a:pt x="29211" y="28016"/>
                      <a:pt x="29667" y="26709"/>
                    </a:cubicBezTo>
                    <a:cubicBezTo>
                      <a:pt x="31399" y="21664"/>
                      <a:pt x="32098" y="16344"/>
                      <a:pt x="32645" y="11025"/>
                    </a:cubicBezTo>
                    <a:cubicBezTo>
                      <a:pt x="32828" y="9444"/>
                      <a:pt x="32980" y="7773"/>
                      <a:pt x="32554" y="6192"/>
                    </a:cubicBezTo>
                    <a:cubicBezTo>
                      <a:pt x="32189" y="4642"/>
                      <a:pt x="31126" y="3153"/>
                      <a:pt x="29575" y="2666"/>
                    </a:cubicBezTo>
                    <a:cubicBezTo>
                      <a:pt x="29221" y="2554"/>
                      <a:pt x="28859" y="2502"/>
                      <a:pt x="28498" y="2502"/>
                    </a:cubicBezTo>
                    <a:cubicBezTo>
                      <a:pt x="26907" y="2502"/>
                      <a:pt x="25325" y="3512"/>
                      <a:pt x="24408" y="4824"/>
                    </a:cubicBezTo>
                    <a:cubicBezTo>
                      <a:pt x="23223" y="6466"/>
                      <a:pt x="22797" y="8472"/>
                      <a:pt x="22432" y="10448"/>
                    </a:cubicBezTo>
                    <a:cubicBezTo>
                      <a:pt x="22159" y="8289"/>
                      <a:pt x="21885" y="6040"/>
                      <a:pt x="20943" y="4064"/>
                    </a:cubicBezTo>
                    <a:cubicBezTo>
                      <a:pt x="20031" y="2089"/>
                      <a:pt x="18238" y="356"/>
                      <a:pt x="16080" y="52"/>
                    </a:cubicBezTo>
                    <a:cubicBezTo>
                      <a:pt x="15845" y="18"/>
                      <a:pt x="15610" y="1"/>
                      <a:pt x="153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2411875" y="3875550"/>
                <a:ext cx="463100" cy="516075"/>
              </a:xfrm>
              <a:custGeom>
                <a:avLst/>
                <a:gdLst/>
                <a:ahLst/>
                <a:cxnLst/>
                <a:rect l="l" t="t" r="r" b="b"/>
                <a:pathLst>
                  <a:path w="18524" h="20643" extrusionOk="0">
                    <a:moveTo>
                      <a:pt x="2137" y="0"/>
                    </a:moveTo>
                    <a:cubicBezTo>
                      <a:pt x="2072" y="0"/>
                      <a:pt x="1978" y="72"/>
                      <a:pt x="1927" y="251"/>
                    </a:cubicBezTo>
                    <a:cubicBezTo>
                      <a:pt x="1805" y="646"/>
                      <a:pt x="1836" y="1041"/>
                      <a:pt x="1805" y="1467"/>
                    </a:cubicBezTo>
                    <a:cubicBezTo>
                      <a:pt x="1805" y="1862"/>
                      <a:pt x="1805" y="2257"/>
                      <a:pt x="1836" y="2682"/>
                    </a:cubicBezTo>
                    <a:cubicBezTo>
                      <a:pt x="1866" y="3047"/>
                      <a:pt x="1927" y="3473"/>
                      <a:pt x="1957" y="3837"/>
                    </a:cubicBezTo>
                    <a:cubicBezTo>
                      <a:pt x="1988" y="4263"/>
                      <a:pt x="2079" y="4658"/>
                      <a:pt x="2140" y="5053"/>
                    </a:cubicBezTo>
                    <a:lnTo>
                      <a:pt x="2322" y="6239"/>
                    </a:lnTo>
                    <a:cubicBezTo>
                      <a:pt x="2383" y="6634"/>
                      <a:pt x="2444" y="7029"/>
                      <a:pt x="2535" y="7424"/>
                    </a:cubicBezTo>
                    <a:cubicBezTo>
                      <a:pt x="2687" y="8214"/>
                      <a:pt x="2869" y="9005"/>
                      <a:pt x="3052" y="9825"/>
                    </a:cubicBezTo>
                    <a:cubicBezTo>
                      <a:pt x="3508" y="11376"/>
                      <a:pt x="3964" y="12895"/>
                      <a:pt x="4571" y="14445"/>
                    </a:cubicBezTo>
                    <a:cubicBezTo>
                      <a:pt x="4845" y="15084"/>
                      <a:pt x="5088" y="15692"/>
                      <a:pt x="5362" y="16391"/>
                    </a:cubicBezTo>
                    <a:cubicBezTo>
                      <a:pt x="5331" y="16360"/>
                      <a:pt x="5271" y="16330"/>
                      <a:pt x="5210" y="16269"/>
                    </a:cubicBezTo>
                    <a:cubicBezTo>
                      <a:pt x="5058" y="16148"/>
                      <a:pt x="4875" y="16087"/>
                      <a:pt x="4723" y="15965"/>
                    </a:cubicBezTo>
                    <a:lnTo>
                      <a:pt x="4237" y="15692"/>
                    </a:lnTo>
                    <a:cubicBezTo>
                      <a:pt x="3599" y="15357"/>
                      <a:pt x="2869" y="15053"/>
                      <a:pt x="2170" y="14749"/>
                    </a:cubicBezTo>
                    <a:cubicBezTo>
                      <a:pt x="2018" y="14689"/>
                      <a:pt x="1836" y="14597"/>
                      <a:pt x="1684" y="14537"/>
                    </a:cubicBezTo>
                    <a:lnTo>
                      <a:pt x="1228" y="14293"/>
                    </a:lnTo>
                    <a:cubicBezTo>
                      <a:pt x="924" y="14142"/>
                      <a:pt x="620" y="13959"/>
                      <a:pt x="346" y="13716"/>
                    </a:cubicBezTo>
                    <a:cubicBezTo>
                      <a:pt x="323" y="13702"/>
                      <a:pt x="299" y="13696"/>
                      <a:pt x="274" y="13696"/>
                    </a:cubicBezTo>
                    <a:cubicBezTo>
                      <a:pt x="137" y="13696"/>
                      <a:pt x="0" y="13886"/>
                      <a:pt x="103" y="13990"/>
                    </a:cubicBezTo>
                    <a:cubicBezTo>
                      <a:pt x="316" y="14263"/>
                      <a:pt x="498" y="14567"/>
                      <a:pt x="742" y="14841"/>
                    </a:cubicBezTo>
                    <a:cubicBezTo>
                      <a:pt x="954" y="15145"/>
                      <a:pt x="1198" y="15388"/>
                      <a:pt x="1410" y="15661"/>
                    </a:cubicBezTo>
                    <a:cubicBezTo>
                      <a:pt x="1866" y="16239"/>
                      <a:pt x="2322" y="16816"/>
                      <a:pt x="2839" y="17333"/>
                    </a:cubicBezTo>
                    <a:cubicBezTo>
                      <a:pt x="3052" y="17637"/>
                      <a:pt x="3295" y="17880"/>
                      <a:pt x="3508" y="18123"/>
                    </a:cubicBezTo>
                    <a:cubicBezTo>
                      <a:pt x="4984" y="19835"/>
                      <a:pt x="7168" y="20643"/>
                      <a:pt x="9370" y="20643"/>
                    </a:cubicBezTo>
                    <a:cubicBezTo>
                      <a:pt x="10297" y="20643"/>
                      <a:pt x="11227" y="20500"/>
                      <a:pt x="12110" y="20221"/>
                    </a:cubicBezTo>
                    <a:cubicBezTo>
                      <a:pt x="16395" y="18883"/>
                      <a:pt x="18432" y="14172"/>
                      <a:pt x="18432" y="9917"/>
                    </a:cubicBezTo>
                    <a:cubicBezTo>
                      <a:pt x="18523" y="9521"/>
                      <a:pt x="18493" y="9096"/>
                      <a:pt x="18493" y="8731"/>
                    </a:cubicBezTo>
                    <a:lnTo>
                      <a:pt x="18493" y="7454"/>
                    </a:lnTo>
                    <a:lnTo>
                      <a:pt x="18493" y="6208"/>
                    </a:lnTo>
                    <a:cubicBezTo>
                      <a:pt x="18493" y="5783"/>
                      <a:pt x="18432" y="5388"/>
                      <a:pt x="18432" y="4992"/>
                    </a:cubicBezTo>
                    <a:cubicBezTo>
                      <a:pt x="18402" y="4202"/>
                      <a:pt x="18402" y="3351"/>
                      <a:pt x="18128" y="2591"/>
                    </a:cubicBezTo>
                    <a:cubicBezTo>
                      <a:pt x="18077" y="2438"/>
                      <a:pt x="17989" y="2371"/>
                      <a:pt x="17910" y="2371"/>
                    </a:cubicBezTo>
                    <a:cubicBezTo>
                      <a:pt x="17801" y="2371"/>
                      <a:pt x="17710" y="2501"/>
                      <a:pt x="17763" y="2713"/>
                    </a:cubicBezTo>
                    <a:cubicBezTo>
                      <a:pt x="17915" y="3473"/>
                      <a:pt x="17763" y="4233"/>
                      <a:pt x="17642" y="4992"/>
                    </a:cubicBezTo>
                    <a:cubicBezTo>
                      <a:pt x="17581" y="5388"/>
                      <a:pt x="17520" y="5752"/>
                      <a:pt x="17459" y="6178"/>
                    </a:cubicBezTo>
                    <a:lnTo>
                      <a:pt x="17216" y="7303"/>
                    </a:lnTo>
                    <a:lnTo>
                      <a:pt x="16973" y="8458"/>
                    </a:lnTo>
                    <a:cubicBezTo>
                      <a:pt x="16882" y="8822"/>
                      <a:pt x="16821" y="9217"/>
                      <a:pt x="16760" y="9552"/>
                    </a:cubicBezTo>
                    <a:cubicBezTo>
                      <a:pt x="16760" y="9400"/>
                      <a:pt x="16730" y="9248"/>
                      <a:pt x="16730" y="9126"/>
                    </a:cubicBezTo>
                    <a:cubicBezTo>
                      <a:pt x="16699" y="8670"/>
                      <a:pt x="16669" y="8245"/>
                      <a:pt x="16608" y="7850"/>
                    </a:cubicBezTo>
                    <a:cubicBezTo>
                      <a:pt x="16608" y="7744"/>
                      <a:pt x="16495" y="7679"/>
                      <a:pt x="16395" y="7679"/>
                    </a:cubicBezTo>
                    <a:cubicBezTo>
                      <a:pt x="16322" y="7679"/>
                      <a:pt x="16256" y="7712"/>
                      <a:pt x="16243" y="7789"/>
                    </a:cubicBezTo>
                    <a:cubicBezTo>
                      <a:pt x="16061" y="8640"/>
                      <a:pt x="15909" y="9552"/>
                      <a:pt x="15636" y="10342"/>
                    </a:cubicBezTo>
                    <a:cubicBezTo>
                      <a:pt x="15362" y="11193"/>
                      <a:pt x="15058" y="11983"/>
                      <a:pt x="14693" y="12743"/>
                    </a:cubicBezTo>
                    <a:cubicBezTo>
                      <a:pt x="14602" y="12926"/>
                      <a:pt x="14480" y="13078"/>
                      <a:pt x="14420" y="13260"/>
                    </a:cubicBezTo>
                    <a:lnTo>
                      <a:pt x="14420" y="13047"/>
                    </a:lnTo>
                    <a:cubicBezTo>
                      <a:pt x="14389" y="12591"/>
                      <a:pt x="14328" y="12135"/>
                      <a:pt x="14268" y="11679"/>
                    </a:cubicBezTo>
                    <a:cubicBezTo>
                      <a:pt x="14085" y="10768"/>
                      <a:pt x="13812" y="9856"/>
                      <a:pt x="13538" y="8974"/>
                    </a:cubicBezTo>
                    <a:cubicBezTo>
                      <a:pt x="13386" y="8549"/>
                      <a:pt x="13265" y="8154"/>
                      <a:pt x="13113" y="7728"/>
                    </a:cubicBezTo>
                    <a:cubicBezTo>
                      <a:pt x="12961" y="7303"/>
                      <a:pt x="12869" y="6877"/>
                      <a:pt x="12657" y="6512"/>
                    </a:cubicBezTo>
                    <a:cubicBezTo>
                      <a:pt x="12634" y="6444"/>
                      <a:pt x="12574" y="6414"/>
                      <a:pt x="12508" y="6414"/>
                    </a:cubicBezTo>
                    <a:cubicBezTo>
                      <a:pt x="12398" y="6414"/>
                      <a:pt x="12273" y="6500"/>
                      <a:pt x="12292" y="6634"/>
                    </a:cubicBezTo>
                    <a:cubicBezTo>
                      <a:pt x="12444" y="7424"/>
                      <a:pt x="12322" y="8245"/>
                      <a:pt x="12292" y="9126"/>
                    </a:cubicBezTo>
                    <a:cubicBezTo>
                      <a:pt x="12262" y="9977"/>
                      <a:pt x="12140" y="10798"/>
                      <a:pt x="12018" y="11649"/>
                    </a:cubicBezTo>
                    <a:cubicBezTo>
                      <a:pt x="12018" y="11801"/>
                      <a:pt x="11988" y="11953"/>
                      <a:pt x="11958" y="12105"/>
                    </a:cubicBezTo>
                    <a:cubicBezTo>
                      <a:pt x="11745" y="11436"/>
                      <a:pt x="11532" y="10798"/>
                      <a:pt x="11289" y="10190"/>
                    </a:cubicBezTo>
                    <a:cubicBezTo>
                      <a:pt x="11167" y="9765"/>
                      <a:pt x="10985" y="9309"/>
                      <a:pt x="10833" y="8944"/>
                    </a:cubicBezTo>
                    <a:cubicBezTo>
                      <a:pt x="10772" y="8701"/>
                      <a:pt x="10742" y="8549"/>
                      <a:pt x="10620" y="8336"/>
                    </a:cubicBezTo>
                    <a:cubicBezTo>
                      <a:pt x="10529" y="8093"/>
                      <a:pt x="10438" y="7941"/>
                      <a:pt x="10377" y="7789"/>
                    </a:cubicBezTo>
                    <a:cubicBezTo>
                      <a:pt x="10362" y="7716"/>
                      <a:pt x="10278" y="7671"/>
                      <a:pt x="10193" y="7671"/>
                    </a:cubicBezTo>
                    <a:cubicBezTo>
                      <a:pt x="10102" y="7671"/>
                      <a:pt x="10012" y="7723"/>
                      <a:pt x="10012" y="7850"/>
                    </a:cubicBezTo>
                    <a:cubicBezTo>
                      <a:pt x="10012" y="8062"/>
                      <a:pt x="10043" y="8306"/>
                      <a:pt x="10073" y="8488"/>
                    </a:cubicBezTo>
                    <a:lnTo>
                      <a:pt x="10073" y="9096"/>
                    </a:lnTo>
                    <a:cubicBezTo>
                      <a:pt x="10073" y="9521"/>
                      <a:pt x="10073" y="9917"/>
                      <a:pt x="10043" y="10342"/>
                    </a:cubicBezTo>
                    <a:lnTo>
                      <a:pt x="9921" y="12166"/>
                    </a:lnTo>
                    <a:cubicBezTo>
                      <a:pt x="9769" y="11740"/>
                      <a:pt x="9617" y="11376"/>
                      <a:pt x="9435" y="10950"/>
                    </a:cubicBezTo>
                    <a:cubicBezTo>
                      <a:pt x="8948" y="9947"/>
                      <a:pt x="8371" y="8974"/>
                      <a:pt x="7854" y="8002"/>
                    </a:cubicBezTo>
                    <a:cubicBezTo>
                      <a:pt x="7581" y="7485"/>
                      <a:pt x="7307" y="7090"/>
                      <a:pt x="7094" y="6573"/>
                    </a:cubicBezTo>
                    <a:cubicBezTo>
                      <a:pt x="6851" y="6147"/>
                      <a:pt x="6638" y="5692"/>
                      <a:pt x="6365" y="5205"/>
                    </a:cubicBezTo>
                    <a:cubicBezTo>
                      <a:pt x="6324" y="5133"/>
                      <a:pt x="6261" y="5103"/>
                      <a:pt x="6200" y="5103"/>
                    </a:cubicBezTo>
                    <a:cubicBezTo>
                      <a:pt x="6082" y="5103"/>
                      <a:pt x="5970" y="5217"/>
                      <a:pt x="6030" y="5357"/>
                    </a:cubicBezTo>
                    <a:cubicBezTo>
                      <a:pt x="6182" y="5874"/>
                      <a:pt x="6243" y="6360"/>
                      <a:pt x="6365" y="6847"/>
                    </a:cubicBezTo>
                    <a:cubicBezTo>
                      <a:pt x="6486" y="7333"/>
                      <a:pt x="6547" y="7880"/>
                      <a:pt x="6669" y="8366"/>
                    </a:cubicBezTo>
                    <a:cubicBezTo>
                      <a:pt x="6851" y="9400"/>
                      <a:pt x="7034" y="10372"/>
                      <a:pt x="7246" y="11406"/>
                    </a:cubicBezTo>
                    <a:cubicBezTo>
                      <a:pt x="7429" y="12409"/>
                      <a:pt x="7489" y="13382"/>
                      <a:pt x="7641" y="14385"/>
                    </a:cubicBezTo>
                    <a:cubicBezTo>
                      <a:pt x="7581" y="14142"/>
                      <a:pt x="7459" y="13959"/>
                      <a:pt x="7398" y="13716"/>
                    </a:cubicBezTo>
                    <a:cubicBezTo>
                      <a:pt x="7034" y="13017"/>
                      <a:pt x="6699" y="12287"/>
                      <a:pt x="6365" y="11528"/>
                    </a:cubicBezTo>
                    <a:cubicBezTo>
                      <a:pt x="6030" y="10798"/>
                      <a:pt x="5635" y="10038"/>
                      <a:pt x="5271" y="9278"/>
                    </a:cubicBezTo>
                    <a:cubicBezTo>
                      <a:pt x="4906" y="8549"/>
                      <a:pt x="4571" y="7850"/>
                      <a:pt x="4268" y="7090"/>
                    </a:cubicBezTo>
                    <a:cubicBezTo>
                      <a:pt x="4116" y="6695"/>
                      <a:pt x="3964" y="6360"/>
                      <a:pt x="3812" y="5935"/>
                    </a:cubicBezTo>
                    <a:cubicBezTo>
                      <a:pt x="3660" y="5570"/>
                      <a:pt x="3508" y="5144"/>
                      <a:pt x="3356" y="4749"/>
                    </a:cubicBezTo>
                    <a:cubicBezTo>
                      <a:pt x="3204" y="4385"/>
                      <a:pt x="3052" y="3989"/>
                      <a:pt x="2930" y="3625"/>
                    </a:cubicBezTo>
                    <a:lnTo>
                      <a:pt x="2596" y="2470"/>
                    </a:lnTo>
                    <a:cubicBezTo>
                      <a:pt x="2474" y="2105"/>
                      <a:pt x="2413" y="1771"/>
                      <a:pt x="2383" y="1375"/>
                    </a:cubicBezTo>
                    <a:cubicBezTo>
                      <a:pt x="2322" y="1011"/>
                      <a:pt x="2261" y="615"/>
                      <a:pt x="2292" y="312"/>
                    </a:cubicBezTo>
                    <a:cubicBezTo>
                      <a:pt x="2292" y="160"/>
                      <a:pt x="2261" y="38"/>
                      <a:pt x="2170" y="8"/>
                    </a:cubicBezTo>
                    <a:cubicBezTo>
                      <a:pt x="2161" y="3"/>
                      <a:pt x="2149" y="0"/>
                      <a:pt x="2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8" name="Google Shape;298;p2"/>
            <p:cNvSpPr/>
            <p:nvPr/>
          </p:nvSpPr>
          <p:spPr>
            <a:xfrm>
              <a:off x="5891319" y="2104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8307372" y="1822591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90925" y="372711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1" name="Google Shape;301;p2"/>
            <p:cNvGrpSpPr/>
            <p:nvPr/>
          </p:nvGrpSpPr>
          <p:grpSpPr>
            <a:xfrm flipH="1">
              <a:off x="7384307" y="4374868"/>
              <a:ext cx="1295477" cy="951421"/>
              <a:chOff x="446100" y="4200250"/>
              <a:chExt cx="1720650" cy="1263675"/>
            </a:xfrm>
          </p:grpSpPr>
          <p:sp>
            <p:nvSpPr>
              <p:cNvPr id="302" name="Google Shape;302;p2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4" name="Google Shape;334;p2"/>
          <p:cNvSpPr txBox="1">
            <a:spLocks noGrp="1"/>
          </p:cNvSpPr>
          <p:nvPr>
            <p:ph type="ctrTitle"/>
          </p:nvPr>
        </p:nvSpPr>
        <p:spPr>
          <a:xfrm>
            <a:off x="1080467" y="1832800"/>
            <a:ext cx="10054000" cy="24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400">
                <a:solidFill>
                  <a:srgbClr val="3D85C6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335" name="Google Shape;335;p2"/>
          <p:cNvSpPr txBox="1">
            <a:spLocks noGrp="1"/>
          </p:cNvSpPr>
          <p:nvPr>
            <p:ph type="subTitle" idx="1"/>
          </p:nvPr>
        </p:nvSpPr>
        <p:spPr>
          <a:xfrm>
            <a:off x="3162800" y="4286833"/>
            <a:ext cx="5866400" cy="6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20526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Google Shape;708;p6"/>
          <p:cNvGrpSpPr/>
          <p:nvPr/>
        </p:nvGrpSpPr>
        <p:grpSpPr>
          <a:xfrm>
            <a:off x="-87266" y="330497"/>
            <a:ext cx="12550225" cy="6981196"/>
            <a:chOff x="-65450" y="247872"/>
            <a:chExt cx="9412669" cy="5235897"/>
          </a:xfrm>
        </p:grpSpPr>
        <p:sp>
          <p:nvSpPr>
            <p:cNvPr id="709" name="Google Shape;709;p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11" name="Google Shape;711;p6"/>
            <p:cNvGrpSpPr/>
            <p:nvPr/>
          </p:nvGrpSpPr>
          <p:grpSpPr>
            <a:xfrm>
              <a:off x="7731244" y="2914021"/>
              <a:ext cx="1615975" cy="2569748"/>
              <a:chOff x="7731244" y="2914021"/>
              <a:chExt cx="1615975" cy="2569748"/>
            </a:xfrm>
          </p:grpSpPr>
          <p:grpSp>
            <p:nvGrpSpPr>
              <p:cNvPr id="712" name="Google Shape;712;p6"/>
              <p:cNvGrpSpPr/>
              <p:nvPr/>
            </p:nvGrpSpPr>
            <p:grpSpPr>
              <a:xfrm>
                <a:off x="8169825" y="398204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713" name="Google Shape;713;p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4" name="Google Shape;714;p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5" name="Google Shape;715;p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6" name="Google Shape;716;p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7" name="Google Shape;717;p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8" name="Google Shape;718;p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9" name="Google Shape;719;p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0" name="Google Shape;720;p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21" name="Google Shape;721;p6"/>
              <p:cNvGrpSpPr/>
              <p:nvPr/>
            </p:nvGrpSpPr>
            <p:grpSpPr>
              <a:xfrm>
                <a:off x="8761521" y="291402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722" name="Google Shape;722;p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3" name="Google Shape;723;p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5" name="Google Shape;735;p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6" name="Google Shape;736;p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7" name="Google Shape;737;p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8" name="Google Shape;738;p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9" name="Google Shape;739;p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0" name="Google Shape;740;p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1" name="Google Shape;741;p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2" name="Google Shape;742;p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3" name="Google Shape;743;p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4" name="Google Shape;744;p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5" name="Google Shape;745;p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6" name="Google Shape;746;p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7" name="Google Shape;747;p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8" name="Google Shape;748;p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9" name="Google Shape;749;p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0" name="Google Shape;750;p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1" name="Google Shape;751;p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2" name="Google Shape;752;p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3" name="Google Shape;753;p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4" name="Google Shape;754;p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5" name="Google Shape;755;p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6" name="Google Shape;756;p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7" name="Google Shape;757;p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8" name="Google Shape;758;p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9" name="Google Shape;759;p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0" name="Google Shape;760;p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1" name="Google Shape;761;p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2" name="Google Shape;762;p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3" name="Google Shape;763;p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4" name="Google Shape;764;p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5" name="Google Shape;765;p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6" name="Google Shape;766;p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7" name="Google Shape;767;p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8" name="Google Shape;768;p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9" name="Google Shape;769;p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0" name="Google Shape;770;p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1" name="Google Shape;771;p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2" name="Google Shape;772;p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3" name="Google Shape;773;p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4" name="Google Shape;774;p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5" name="Google Shape;775;p6"/>
              <p:cNvGrpSpPr/>
              <p:nvPr/>
            </p:nvGrpSpPr>
            <p:grpSpPr>
              <a:xfrm>
                <a:off x="7731244" y="463499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776" name="Google Shape;776;p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7" name="Google Shape;777;p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8" name="Google Shape;778;p6"/>
              <p:cNvGrpSpPr/>
              <p:nvPr/>
            </p:nvGrpSpPr>
            <p:grpSpPr>
              <a:xfrm>
                <a:off x="8298132" y="440626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779" name="Google Shape;779;p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0" name="Google Shape;780;p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1" name="Google Shape;781;p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2" name="Google Shape;782;p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3" name="Google Shape;783;p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4" name="Google Shape;784;p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5" name="Google Shape;785;p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6" name="Google Shape;786;p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7" name="Google Shape;787;p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8" name="Google Shape;788;p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9" name="Google Shape;789;p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0" name="Google Shape;790;p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1" name="Google Shape;791;p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2" name="Google Shape;792;p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3" name="Google Shape;793;p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4" name="Google Shape;794;p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5" name="Google Shape;795;p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6" name="Google Shape;796;p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7" name="Google Shape;797;p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8" name="Google Shape;798;p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9" name="Google Shape;799;p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0" name="Google Shape;800;p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1" name="Google Shape;801;p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2" name="Google Shape;802;p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3" name="Google Shape;803;p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4" name="Google Shape;804;p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5" name="Google Shape;805;p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6" name="Google Shape;806;p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807" name="Google Shape;807;p6"/>
            <p:cNvSpPr/>
            <p:nvPr/>
          </p:nvSpPr>
          <p:spPr>
            <a:xfrm flipH="1">
              <a:off x="790584" y="247872"/>
              <a:ext cx="592193" cy="292133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8551799" y="1051784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10" name="Google Shape;810;p6"/>
            <p:cNvGrpSpPr/>
            <p:nvPr/>
          </p:nvGrpSpPr>
          <p:grpSpPr>
            <a:xfrm>
              <a:off x="88300" y="2474350"/>
              <a:ext cx="752650" cy="753525"/>
              <a:chOff x="1200675" y="4314750"/>
              <a:chExt cx="752650" cy="753525"/>
            </a:xfrm>
          </p:grpSpPr>
          <p:sp>
            <p:nvSpPr>
              <p:cNvPr id="811" name="Google Shape;811;p6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2" name="Google Shape;812;p6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13" name="Google Shape;813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2927363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" name="Google Shape;815;p7"/>
          <p:cNvGrpSpPr/>
          <p:nvPr/>
        </p:nvGrpSpPr>
        <p:grpSpPr>
          <a:xfrm>
            <a:off x="-646628" y="155415"/>
            <a:ext cx="13065301" cy="7006019"/>
            <a:chOff x="-484971" y="116561"/>
            <a:chExt cx="9798976" cy="5254514"/>
          </a:xfrm>
        </p:grpSpPr>
        <p:sp>
          <p:nvSpPr>
            <p:cNvPr id="816" name="Google Shape;816;p7"/>
            <p:cNvSpPr/>
            <p:nvPr/>
          </p:nvSpPr>
          <p:spPr>
            <a:xfrm>
              <a:off x="-38725" y="3910875"/>
              <a:ext cx="9209436" cy="1271624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7"/>
            <p:cNvSpPr/>
            <p:nvPr/>
          </p:nvSpPr>
          <p:spPr>
            <a:xfrm>
              <a:off x="-65450" y="4159419"/>
              <a:ext cx="9209483" cy="102272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18" name="Google Shape;818;p7"/>
            <p:cNvGrpSpPr/>
            <p:nvPr/>
          </p:nvGrpSpPr>
          <p:grpSpPr>
            <a:xfrm rot="1611936">
              <a:off x="8025637" y="3464511"/>
              <a:ext cx="762272" cy="1496516"/>
              <a:chOff x="3245000" y="616925"/>
              <a:chExt cx="522875" cy="1026525"/>
            </a:xfrm>
          </p:grpSpPr>
          <p:sp>
            <p:nvSpPr>
              <p:cNvPr id="819" name="Google Shape;819;p7"/>
              <p:cNvSpPr/>
              <p:nvPr/>
            </p:nvSpPr>
            <p:spPr>
              <a:xfrm>
                <a:off x="3245000" y="616925"/>
                <a:ext cx="522875" cy="946325"/>
              </a:xfrm>
              <a:custGeom>
                <a:avLst/>
                <a:gdLst/>
                <a:ahLst/>
                <a:cxnLst/>
                <a:rect l="l" t="t" r="r" b="b"/>
                <a:pathLst>
                  <a:path w="20915" h="37853" extrusionOk="0">
                    <a:moveTo>
                      <a:pt x="8480" y="0"/>
                    </a:moveTo>
                    <a:cubicBezTo>
                      <a:pt x="7561" y="0"/>
                      <a:pt x="6799" y="942"/>
                      <a:pt x="6371" y="1827"/>
                    </a:cubicBezTo>
                    <a:cubicBezTo>
                      <a:pt x="5228" y="4375"/>
                      <a:pt x="5140" y="7436"/>
                      <a:pt x="6172" y="10068"/>
                    </a:cubicBezTo>
                    <a:lnTo>
                      <a:pt x="6172" y="10068"/>
                    </a:lnTo>
                    <a:cubicBezTo>
                      <a:pt x="5760" y="9160"/>
                      <a:pt x="4736" y="8648"/>
                      <a:pt x="3734" y="8648"/>
                    </a:cubicBezTo>
                    <a:cubicBezTo>
                      <a:pt x="3009" y="8648"/>
                      <a:pt x="2295" y="8916"/>
                      <a:pt x="1835" y="9499"/>
                    </a:cubicBezTo>
                    <a:cubicBezTo>
                      <a:pt x="1034" y="10400"/>
                      <a:pt x="1034" y="11734"/>
                      <a:pt x="1201" y="12935"/>
                    </a:cubicBezTo>
                    <a:cubicBezTo>
                      <a:pt x="1540" y="15708"/>
                      <a:pt x="2533" y="18395"/>
                      <a:pt x="4023" y="20734"/>
                    </a:cubicBezTo>
                    <a:lnTo>
                      <a:pt x="4023" y="20734"/>
                    </a:lnTo>
                    <a:cubicBezTo>
                      <a:pt x="3647" y="20368"/>
                      <a:pt x="3100" y="20175"/>
                      <a:pt x="2549" y="20175"/>
                    </a:cubicBezTo>
                    <a:cubicBezTo>
                      <a:pt x="2119" y="20175"/>
                      <a:pt x="1687" y="20293"/>
                      <a:pt x="1334" y="20540"/>
                    </a:cubicBezTo>
                    <a:cubicBezTo>
                      <a:pt x="334" y="21241"/>
                      <a:pt x="0" y="22575"/>
                      <a:pt x="167" y="23809"/>
                    </a:cubicBezTo>
                    <a:cubicBezTo>
                      <a:pt x="367" y="25010"/>
                      <a:pt x="1001" y="26078"/>
                      <a:pt x="1668" y="27078"/>
                    </a:cubicBezTo>
                    <a:cubicBezTo>
                      <a:pt x="4370" y="31215"/>
                      <a:pt x="7806" y="34917"/>
                      <a:pt x="11842" y="37853"/>
                    </a:cubicBezTo>
                    <a:cubicBezTo>
                      <a:pt x="16679" y="31581"/>
                      <a:pt x="20381" y="26311"/>
                      <a:pt x="20848" y="20207"/>
                    </a:cubicBezTo>
                    <a:cubicBezTo>
                      <a:pt x="20915" y="18839"/>
                      <a:pt x="20581" y="17138"/>
                      <a:pt x="19247" y="16737"/>
                    </a:cubicBezTo>
                    <a:cubicBezTo>
                      <a:pt x="19107" y="16704"/>
                      <a:pt x="18967" y="16688"/>
                      <a:pt x="18827" y="16688"/>
                    </a:cubicBezTo>
                    <a:cubicBezTo>
                      <a:pt x="18132" y="16688"/>
                      <a:pt x="17457" y="17077"/>
                      <a:pt x="17012" y="17605"/>
                    </a:cubicBezTo>
                    <a:cubicBezTo>
                      <a:pt x="16478" y="18272"/>
                      <a:pt x="16178" y="19106"/>
                      <a:pt x="15911" y="19906"/>
                    </a:cubicBezTo>
                    <a:cubicBezTo>
                      <a:pt x="16645" y="16270"/>
                      <a:pt x="17046" y="12568"/>
                      <a:pt x="17146" y="8899"/>
                    </a:cubicBezTo>
                    <a:cubicBezTo>
                      <a:pt x="17179" y="7598"/>
                      <a:pt x="16979" y="5996"/>
                      <a:pt x="15711" y="5529"/>
                    </a:cubicBezTo>
                    <a:cubicBezTo>
                      <a:pt x="15525" y="5459"/>
                      <a:pt x="15334" y="5427"/>
                      <a:pt x="15143" y="5427"/>
                    </a:cubicBezTo>
                    <a:cubicBezTo>
                      <a:pt x="14343" y="5427"/>
                      <a:pt x="13547" y="5996"/>
                      <a:pt x="13143" y="6697"/>
                    </a:cubicBezTo>
                    <a:cubicBezTo>
                      <a:pt x="12642" y="7598"/>
                      <a:pt x="12576" y="8665"/>
                      <a:pt x="12542" y="9699"/>
                    </a:cubicBezTo>
                    <a:cubicBezTo>
                      <a:pt x="12175" y="6997"/>
                      <a:pt x="11408" y="4329"/>
                      <a:pt x="10341" y="1760"/>
                    </a:cubicBezTo>
                    <a:cubicBezTo>
                      <a:pt x="10007" y="1026"/>
                      <a:pt x="9540" y="192"/>
                      <a:pt x="8740" y="26"/>
                    </a:cubicBezTo>
                    <a:cubicBezTo>
                      <a:pt x="8652" y="9"/>
                      <a:pt x="8565" y="0"/>
                      <a:pt x="8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7"/>
              <p:cNvSpPr/>
              <p:nvPr/>
            </p:nvSpPr>
            <p:spPr>
              <a:xfrm>
                <a:off x="3423450" y="666125"/>
                <a:ext cx="141000" cy="977325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39093" extrusionOk="0">
                    <a:moveTo>
                      <a:pt x="480" y="1"/>
                    </a:moveTo>
                    <a:cubicBezTo>
                      <a:pt x="451" y="1"/>
                      <a:pt x="417" y="176"/>
                      <a:pt x="401" y="526"/>
                    </a:cubicBezTo>
                    <a:cubicBezTo>
                      <a:pt x="0" y="12234"/>
                      <a:pt x="1101" y="24510"/>
                      <a:pt x="4170" y="35851"/>
                    </a:cubicBezTo>
                    <a:cubicBezTo>
                      <a:pt x="4788" y="38024"/>
                      <a:pt x="5276" y="39093"/>
                      <a:pt x="5468" y="39093"/>
                    </a:cubicBezTo>
                    <a:cubicBezTo>
                      <a:pt x="5640" y="39093"/>
                      <a:pt x="5579" y="38249"/>
                      <a:pt x="5171" y="36585"/>
                    </a:cubicBezTo>
                    <a:cubicBezTo>
                      <a:pt x="3903" y="31181"/>
                      <a:pt x="2602" y="25010"/>
                      <a:pt x="1735" y="18739"/>
                    </a:cubicBezTo>
                    <a:cubicBezTo>
                      <a:pt x="868" y="12501"/>
                      <a:pt x="434" y="6163"/>
                      <a:pt x="534" y="526"/>
                    </a:cubicBezTo>
                    <a:cubicBezTo>
                      <a:pt x="534" y="176"/>
                      <a:pt x="509" y="1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1" name="Google Shape;821;p7"/>
              <p:cNvSpPr/>
              <p:nvPr/>
            </p:nvSpPr>
            <p:spPr>
              <a:xfrm>
                <a:off x="3459650" y="913575"/>
                <a:ext cx="115675" cy="32180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12872" extrusionOk="0">
                    <a:moveTo>
                      <a:pt x="4578" y="0"/>
                    </a:moveTo>
                    <a:cubicBezTo>
                      <a:pt x="4548" y="0"/>
                      <a:pt x="4503" y="43"/>
                      <a:pt x="4457" y="135"/>
                    </a:cubicBezTo>
                    <a:cubicBezTo>
                      <a:pt x="3089" y="3937"/>
                      <a:pt x="1555" y="7807"/>
                      <a:pt x="254" y="11610"/>
                    </a:cubicBezTo>
                    <a:cubicBezTo>
                      <a:pt x="0" y="12429"/>
                      <a:pt x="89" y="12871"/>
                      <a:pt x="313" y="12871"/>
                    </a:cubicBezTo>
                    <a:cubicBezTo>
                      <a:pt x="472" y="12871"/>
                      <a:pt x="699" y="12648"/>
                      <a:pt x="921" y="12177"/>
                    </a:cubicBezTo>
                    <a:cubicBezTo>
                      <a:pt x="2489" y="8674"/>
                      <a:pt x="3556" y="3937"/>
                      <a:pt x="4590" y="168"/>
                    </a:cubicBezTo>
                    <a:cubicBezTo>
                      <a:pt x="4626" y="60"/>
                      <a:pt x="4613" y="0"/>
                      <a:pt x="45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2" name="Google Shape;822;p7"/>
              <p:cNvSpPr/>
              <p:nvPr/>
            </p:nvSpPr>
            <p:spPr>
              <a:xfrm>
                <a:off x="3334950" y="933850"/>
                <a:ext cx="127825" cy="217375"/>
              </a:xfrm>
              <a:custGeom>
                <a:avLst/>
                <a:gdLst/>
                <a:ahLst/>
                <a:cxnLst/>
                <a:rect l="l" t="t" r="r" b="b"/>
                <a:pathLst>
                  <a:path w="5113" h="8695" extrusionOk="0">
                    <a:moveTo>
                      <a:pt x="49" y="1"/>
                    </a:moveTo>
                    <a:cubicBezTo>
                      <a:pt x="16" y="1"/>
                      <a:pt x="0" y="63"/>
                      <a:pt x="38" y="158"/>
                    </a:cubicBezTo>
                    <a:cubicBezTo>
                      <a:pt x="805" y="3026"/>
                      <a:pt x="2106" y="5962"/>
                      <a:pt x="4074" y="8230"/>
                    </a:cubicBezTo>
                    <a:cubicBezTo>
                      <a:pt x="4349" y="8557"/>
                      <a:pt x="4597" y="8694"/>
                      <a:pt x="4769" y="8694"/>
                    </a:cubicBezTo>
                    <a:cubicBezTo>
                      <a:pt x="5034" y="8694"/>
                      <a:pt x="5112" y="8363"/>
                      <a:pt x="4808" y="7897"/>
                    </a:cubicBezTo>
                    <a:cubicBezTo>
                      <a:pt x="4074" y="6696"/>
                      <a:pt x="3140" y="5495"/>
                      <a:pt x="2273" y="4161"/>
                    </a:cubicBezTo>
                    <a:cubicBezTo>
                      <a:pt x="1439" y="2826"/>
                      <a:pt x="638" y="1459"/>
                      <a:pt x="138" y="124"/>
                    </a:cubicBezTo>
                    <a:cubicBezTo>
                      <a:pt x="109" y="38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3" name="Google Shape;823;p7"/>
              <p:cNvSpPr/>
              <p:nvPr/>
            </p:nvSpPr>
            <p:spPr>
              <a:xfrm>
                <a:off x="3322475" y="1199200"/>
                <a:ext cx="181425" cy="237475"/>
              </a:xfrm>
              <a:custGeom>
                <a:avLst/>
                <a:gdLst/>
                <a:ahLst/>
                <a:cxnLst/>
                <a:rect l="l" t="t" r="r" b="b"/>
                <a:pathLst>
                  <a:path w="7257" h="9499" extrusionOk="0">
                    <a:moveTo>
                      <a:pt x="43" y="0"/>
                    </a:moveTo>
                    <a:cubicBezTo>
                      <a:pt x="13" y="0"/>
                      <a:pt x="0" y="58"/>
                      <a:pt x="37" y="185"/>
                    </a:cubicBezTo>
                    <a:cubicBezTo>
                      <a:pt x="1304" y="3454"/>
                      <a:pt x="3306" y="6656"/>
                      <a:pt x="6041" y="9058"/>
                    </a:cubicBezTo>
                    <a:cubicBezTo>
                      <a:pt x="6426" y="9368"/>
                      <a:pt x="6732" y="9498"/>
                      <a:pt x="6925" y="9498"/>
                    </a:cubicBezTo>
                    <a:cubicBezTo>
                      <a:pt x="7252" y="9498"/>
                      <a:pt x="7257" y="9127"/>
                      <a:pt x="6775" y="8624"/>
                    </a:cubicBezTo>
                    <a:cubicBezTo>
                      <a:pt x="5641" y="7423"/>
                      <a:pt x="4373" y="6089"/>
                      <a:pt x="3139" y="4688"/>
                    </a:cubicBezTo>
                    <a:cubicBezTo>
                      <a:pt x="1938" y="3220"/>
                      <a:pt x="871" y="1686"/>
                      <a:pt x="137" y="118"/>
                    </a:cubicBezTo>
                    <a:cubicBezTo>
                      <a:pt x="106" y="42"/>
                      <a:pt x="69" y="0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4" name="Google Shape;824;p7"/>
              <p:cNvSpPr/>
              <p:nvPr/>
            </p:nvSpPr>
            <p:spPr>
              <a:xfrm>
                <a:off x="3517600" y="1176800"/>
                <a:ext cx="164850" cy="3106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12424" extrusionOk="0">
                    <a:moveTo>
                      <a:pt x="6551" y="0"/>
                    </a:moveTo>
                    <a:cubicBezTo>
                      <a:pt x="6521" y="0"/>
                      <a:pt x="6474" y="50"/>
                      <a:pt x="6442" y="147"/>
                    </a:cubicBezTo>
                    <a:cubicBezTo>
                      <a:pt x="5041" y="4116"/>
                      <a:pt x="2939" y="7819"/>
                      <a:pt x="504" y="11155"/>
                    </a:cubicBezTo>
                    <a:cubicBezTo>
                      <a:pt x="19" y="11956"/>
                      <a:pt x="1" y="12424"/>
                      <a:pt x="272" y="12424"/>
                    </a:cubicBezTo>
                    <a:cubicBezTo>
                      <a:pt x="430" y="12424"/>
                      <a:pt x="685" y="12265"/>
                      <a:pt x="1005" y="11922"/>
                    </a:cubicBezTo>
                    <a:cubicBezTo>
                      <a:pt x="2339" y="10421"/>
                      <a:pt x="3506" y="8453"/>
                      <a:pt x="4440" y="6351"/>
                    </a:cubicBezTo>
                    <a:cubicBezTo>
                      <a:pt x="5341" y="4283"/>
                      <a:pt x="6075" y="2115"/>
                      <a:pt x="6542" y="180"/>
                    </a:cubicBezTo>
                    <a:cubicBezTo>
                      <a:pt x="6594" y="59"/>
                      <a:pt x="6583" y="0"/>
                      <a:pt x="65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25" name="Google Shape;825;p7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826" name="Google Shape;826;p7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7" name="Google Shape;827;p7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8" name="Google Shape;828;p7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9" name="Google Shape;829;p7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0" name="Google Shape;830;p7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1" name="Google Shape;831;p7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2" name="Google Shape;832;p7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3" name="Google Shape;833;p7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4" name="Google Shape;834;p7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5" name="Google Shape;835;p7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42" name="Google Shape;842;p7"/>
            <p:cNvGrpSpPr/>
            <p:nvPr/>
          </p:nvGrpSpPr>
          <p:grpSpPr>
            <a:xfrm>
              <a:off x="1430740" y="4048019"/>
              <a:ext cx="327012" cy="329491"/>
              <a:chOff x="8108325" y="1123200"/>
              <a:chExt cx="530950" cy="534975"/>
            </a:xfrm>
          </p:grpSpPr>
          <p:sp>
            <p:nvSpPr>
              <p:cNvPr id="843" name="Google Shape;843;p7"/>
              <p:cNvSpPr/>
              <p:nvPr/>
            </p:nvSpPr>
            <p:spPr>
              <a:xfrm>
                <a:off x="8108325" y="1123200"/>
                <a:ext cx="530950" cy="534975"/>
              </a:xfrm>
              <a:custGeom>
                <a:avLst/>
                <a:gdLst/>
                <a:ahLst/>
                <a:cxnLst/>
                <a:rect l="l" t="t" r="r" b="b"/>
                <a:pathLst>
                  <a:path w="21238" h="21399" extrusionOk="0">
                    <a:moveTo>
                      <a:pt x="11312" y="841"/>
                    </a:moveTo>
                    <a:cubicBezTo>
                      <a:pt x="11904" y="841"/>
                      <a:pt x="12487" y="1142"/>
                      <a:pt x="12875" y="1835"/>
                    </a:cubicBezTo>
                    <a:cubicBezTo>
                      <a:pt x="13907" y="3688"/>
                      <a:pt x="12557" y="6431"/>
                      <a:pt x="11725" y="8071"/>
                    </a:cubicBezTo>
                    <a:lnTo>
                      <a:pt x="11725" y="8071"/>
                    </a:lnTo>
                    <a:cubicBezTo>
                      <a:pt x="11724" y="8071"/>
                      <a:pt x="11724" y="8071"/>
                      <a:pt x="11724" y="8072"/>
                    </a:cubicBezTo>
                    <a:cubicBezTo>
                      <a:pt x="11724" y="8072"/>
                      <a:pt x="11724" y="8072"/>
                      <a:pt x="11724" y="8072"/>
                    </a:cubicBezTo>
                    <a:lnTo>
                      <a:pt x="11724" y="8072"/>
                    </a:lnTo>
                    <a:cubicBezTo>
                      <a:pt x="11715" y="8090"/>
                      <a:pt x="11706" y="8108"/>
                      <a:pt x="11697" y="8125"/>
                    </a:cubicBezTo>
                    <a:cubicBezTo>
                      <a:pt x="11556" y="8407"/>
                      <a:pt x="11794" y="8720"/>
                      <a:pt x="12058" y="8720"/>
                    </a:cubicBezTo>
                    <a:cubicBezTo>
                      <a:pt x="12144" y="8720"/>
                      <a:pt x="12233" y="8686"/>
                      <a:pt x="12313" y="8607"/>
                    </a:cubicBezTo>
                    <a:cubicBezTo>
                      <a:pt x="13250" y="7608"/>
                      <a:pt x="15273" y="5881"/>
                      <a:pt x="16954" y="5881"/>
                    </a:cubicBezTo>
                    <a:cubicBezTo>
                      <a:pt x="17480" y="5881"/>
                      <a:pt x="17973" y="6050"/>
                      <a:pt x="18389" y="6466"/>
                    </a:cubicBezTo>
                    <a:cubicBezTo>
                      <a:pt x="20878" y="8901"/>
                      <a:pt x="15525" y="10936"/>
                      <a:pt x="13945" y="11283"/>
                    </a:cubicBezTo>
                    <a:cubicBezTo>
                      <a:pt x="13544" y="11364"/>
                      <a:pt x="13597" y="11872"/>
                      <a:pt x="13945" y="12006"/>
                    </a:cubicBezTo>
                    <a:cubicBezTo>
                      <a:pt x="15310" y="12541"/>
                      <a:pt x="17077" y="13452"/>
                      <a:pt x="17800" y="14790"/>
                    </a:cubicBezTo>
                    <a:cubicBezTo>
                      <a:pt x="18530" y="16250"/>
                      <a:pt x="17687" y="17162"/>
                      <a:pt x="16435" y="17162"/>
                    </a:cubicBezTo>
                    <a:cubicBezTo>
                      <a:pt x="16173" y="17162"/>
                      <a:pt x="15893" y="17122"/>
                      <a:pt x="15605" y="17038"/>
                    </a:cubicBezTo>
                    <a:cubicBezTo>
                      <a:pt x="13999" y="16556"/>
                      <a:pt x="12741" y="15272"/>
                      <a:pt x="11777" y="13987"/>
                    </a:cubicBezTo>
                    <a:cubicBezTo>
                      <a:pt x="11687" y="13874"/>
                      <a:pt x="11535" y="13813"/>
                      <a:pt x="11393" y="13813"/>
                    </a:cubicBezTo>
                    <a:cubicBezTo>
                      <a:pt x="11198" y="13813"/>
                      <a:pt x="11024" y="13927"/>
                      <a:pt x="11055" y="14174"/>
                    </a:cubicBezTo>
                    <a:cubicBezTo>
                      <a:pt x="11242" y="15620"/>
                      <a:pt x="11269" y="17199"/>
                      <a:pt x="10921" y="18644"/>
                    </a:cubicBezTo>
                    <a:cubicBezTo>
                      <a:pt x="10696" y="19682"/>
                      <a:pt x="9913" y="20630"/>
                      <a:pt x="9062" y="20630"/>
                    </a:cubicBezTo>
                    <a:cubicBezTo>
                      <a:pt x="8595" y="20630"/>
                      <a:pt x="8109" y="20345"/>
                      <a:pt x="7682" y="19634"/>
                    </a:cubicBezTo>
                    <a:cubicBezTo>
                      <a:pt x="6853" y="18243"/>
                      <a:pt x="7495" y="15994"/>
                      <a:pt x="7896" y="14549"/>
                    </a:cubicBezTo>
                    <a:cubicBezTo>
                      <a:pt x="7938" y="14318"/>
                      <a:pt x="7717" y="14054"/>
                      <a:pt x="7491" y="14054"/>
                    </a:cubicBezTo>
                    <a:cubicBezTo>
                      <a:pt x="7428" y="14054"/>
                      <a:pt x="7365" y="14074"/>
                      <a:pt x="7308" y="14121"/>
                    </a:cubicBezTo>
                    <a:cubicBezTo>
                      <a:pt x="6103" y="15031"/>
                      <a:pt x="4631" y="16021"/>
                      <a:pt x="3159" y="16289"/>
                    </a:cubicBezTo>
                    <a:cubicBezTo>
                      <a:pt x="3018" y="16314"/>
                      <a:pt x="2882" y="16325"/>
                      <a:pt x="2752" y="16325"/>
                    </a:cubicBezTo>
                    <a:cubicBezTo>
                      <a:pt x="1206" y="16325"/>
                      <a:pt x="487" y="14647"/>
                      <a:pt x="1499" y="13264"/>
                    </a:cubicBezTo>
                    <a:cubicBezTo>
                      <a:pt x="2520" y="11963"/>
                      <a:pt x="4416" y="11513"/>
                      <a:pt x="5982" y="11219"/>
                    </a:cubicBezTo>
                    <a:lnTo>
                      <a:pt x="5982" y="11219"/>
                    </a:lnTo>
                    <a:cubicBezTo>
                      <a:pt x="6023" y="11232"/>
                      <a:pt x="6064" y="11239"/>
                      <a:pt x="6103" y="11239"/>
                    </a:cubicBezTo>
                    <a:cubicBezTo>
                      <a:pt x="6252" y="11239"/>
                      <a:pt x="6378" y="11147"/>
                      <a:pt x="6446" y="11026"/>
                    </a:cubicBezTo>
                    <a:lnTo>
                      <a:pt x="6446" y="11026"/>
                    </a:lnTo>
                    <a:cubicBezTo>
                      <a:pt x="6465" y="10996"/>
                      <a:pt x="6479" y="10962"/>
                      <a:pt x="6487" y="10927"/>
                    </a:cubicBezTo>
                    <a:lnTo>
                      <a:pt x="6487" y="10927"/>
                    </a:lnTo>
                    <a:cubicBezTo>
                      <a:pt x="6512" y="10832"/>
                      <a:pt x="6502" y="10731"/>
                      <a:pt x="6443" y="10646"/>
                    </a:cubicBezTo>
                    <a:lnTo>
                      <a:pt x="6443" y="10646"/>
                    </a:lnTo>
                    <a:cubicBezTo>
                      <a:pt x="6383" y="10530"/>
                      <a:pt x="6273" y="10438"/>
                      <a:pt x="6133" y="10423"/>
                    </a:cubicBezTo>
                    <a:lnTo>
                      <a:pt x="6133" y="10423"/>
                    </a:lnTo>
                    <a:cubicBezTo>
                      <a:pt x="4855" y="9645"/>
                      <a:pt x="3565" y="8740"/>
                      <a:pt x="2543" y="7617"/>
                    </a:cubicBezTo>
                    <a:cubicBezTo>
                      <a:pt x="1526" y="6546"/>
                      <a:pt x="750" y="5074"/>
                      <a:pt x="2543" y="4191"/>
                    </a:cubicBezTo>
                    <a:cubicBezTo>
                      <a:pt x="2916" y="4004"/>
                      <a:pt x="3277" y="3922"/>
                      <a:pt x="3625" y="3922"/>
                    </a:cubicBezTo>
                    <a:cubicBezTo>
                      <a:pt x="5527" y="3922"/>
                      <a:pt x="7037" y="6387"/>
                      <a:pt x="7896" y="7857"/>
                    </a:cubicBezTo>
                    <a:cubicBezTo>
                      <a:pt x="7971" y="7995"/>
                      <a:pt x="8099" y="8058"/>
                      <a:pt x="8226" y="8058"/>
                    </a:cubicBezTo>
                    <a:cubicBezTo>
                      <a:pt x="8420" y="8058"/>
                      <a:pt x="8608" y="7913"/>
                      <a:pt x="8592" y="7670"/>
                    </a:cubicBezTo>
                    <a:cubicBezTo>
                      <a:pt x="8512" y="5850"/>
                      <a:pt x="8592" y="3789"/>
                      <a:pt x="9395" y="2130"/>
                    </a:cubicBezTo>
                    <a:cubicBezTo>
                      <a:pt x="9786" y="1334"/>
                      <a:pt x="10556" y="841"/>
                      <a:pt x="11312" y="841"/>
                    </a:cubicBezTo>
                    <a:close/>
                    <a:moveTo>
                      <a:pt x="11120" y="1"/>
                    </a:moveTo>
                    <a:cubicBezTo>
                      <a:pt x="10887" y="1"/>
                      <a:pt x="10650" y="31"/>
                      <a:pt x="10412" y="95"/>
                    </a:cubicBezTo>
                    <a:cubicBezTo>
                      <a:pt x="8223" y="709"/>
                      <a:pt x="7824" y="3901"/>
                      <a:pt x="7796" y="6230"/>
                    </a:cubicBezTo>
                    <a:lnTo>
                      <a:pt x="7796" y="6230"/>
                    </a:lnTo>
                    <a:cubicBezTo>
                      <a:pt x="6805" y="4697"/>
                      <a:pt x="5415" y="3120"/>
                      <a:pt x="3560" y="3120"/>
                    </a:cubicBezTo>
                    <a:cubicBezTo>
                      <a:pt x="2276" y="3120"/>
                      <a:pt x="643" y="4110"/>
                      <a:pt x="589" y="5529"/>
                    </a:cubicBezTo>
                    <a:cubicBezTo>
                      <a:pt x="498" y="7607"/>
                      <a:pt x="3095" y="9471"/>
                      <a:pt x="4990" y="10638"/>
                    </a:cubicBezTo>
                    <a:lnTo>
                      <a:pt x="4990" y="10638"/>
                    </a:lnTo>
                    <a:cubicBezTo>
                      <a:pt x="3326" y="11019"/>
                      <a:pt x="1498" y="11674"/>
                      <a:pt x="616" y="13130"/>
                    </a:cubicBezTo>
                    <a:cubicBezTo>
                      <a:pt x="1" y="14174"/>
                      <a:pt x="54" y="15753"/>
                      <a:pt x="1018" y="16583"/>
                    </a:cubicBezTo>
                    <a:cubicBezTo>
                      <a:pt x="1470" y="17002"/>
                      <a:pt x="2018" y="17172"/>
                      <a:pt x="2609" y="17172"/>
                    </a:cubicBezTo>
                    <a:cubicBezTo>
                      <a:pt x="4021" y="17172"/>
                      <a:pt x="5679" y="16206"/>
                      <a:pt x="6869" y="15364"/>
                    </a:cubicBezTo>
                    <a:lnTo>
                      <a:pt x="6869" y="15364"/>
                    </a:lnTo>
                    <a:cubicBezTo>
                      <a:pt x="6487" y="16997"/>
                      <a:pt x="6280" y="18952"/>
                      <a:pt x="7174" y="20304"/>
                    </a:cubicBezTo>
                    <a:cubicBezTo>
                      <a:pt x="7627" y="20992"/>
                      <a:pt x="8423" y="21398"/>
                      <a:pt x="9222" y="21398"/>
                    </a:cubicBezTo>
                    <a:cubicBezTo>
                      <a:pt x="9604" y="21398"/>
                      <a:pt x="9986" y="21305"/>
                      <a:pt x="10332" y="21106"/>
                    </a:cubicBezTo>
                    <a:cubicBezTo>
                      <a:pt x="12027" y="20125"/>
                      <a:pt x="12105" y="17342"/>
                      <a:pt x="11945" y="15295"/>
                    </a:cubicBezTo>
                    <a:lnTo>
                      <a:pt x="11945" y="15295"/>
                    </a:lnTo>
                    <a:cubicBezTo>
                      <a:pt x="13164" y="16511"/>
                      <a:pt x="15223" y="18099"/>
                      <a:pt x="16819" y="18099"/>
                    </a:cubicBezTo>
                    <a:cubicBezTo>
                      <a:pt x="17603" y="18099"/>
                      <a:pt x="18276" y="17716"/>
                      <a:pt x="18683" y="16717"/>
                    </a:cubicBezTo>
                    <a:cubicBezTo>
                      <a:pt x="19627" y="14491"/>
                      <a:pt x="17173" y="12681"/>
                      <a:pt x="15189" y="11715"/>
                    </a:cubicBezTo>
                    <a:lnTo>
                      <a:pt x="15189" y="11715"/>
                    </a:lnTo>
                    <a:cubicBezTo>
                      <a:pt x="17631" y="10900"/>
                      <a:pt x="21237" y="8820"/>
                      <a:pt x="19138" y="6144"/>
                    </a:cubicBezTo>
                    <a:cubicBezTo>
                      <a:pt x="18557" y="5401"/>
                      <a:pt x="17823" y="5108"/>
                      <a:pt x="17036" y="5108"/>
                    </a:cubicBezTo>
                    <a:cubicBezTo>
                      <a:pt x="15748" y="5108"/>
                      <a:pt x="14316" y="5892"/>
                      <a:pt x="13171" y="6770"/>
                    </a:cubicBezTo>
                    <a:lnTo>
                      <a:pt x="13171" y="6770"/>
                    </a:lnTo>
                    <a:cubicBezTo>
                      <a:pt x="13843" y="5165"/>
                      <a:pt x="14295" y="3362"/>
                      <a:pt x="13678" y="1782"/>
                    </a:cubicBezTo>
                    <a:cubicBezTo>
                      <a:pt x="13256" y="717"/>
                      <a:pt x="12246" y="1"/>
                      <a:pt x="1112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8300375" y="1355075"/>
                <a:ext cx="106750" cy="95350"/>
              </a:xfrm>
              <a:custGeom>
                <a:avLst/>
                <a:gdLst/>
                <a:ahLst/>
                <a:cxnLst/>
                <a:rect l="l" t="t" r="r" b="b"/>
                <a:pathLst>
                  <a:path w="4270" h="3814" extrusionOk="0">
                    <a:moveTo>
                      <a:pt x="2263" y="1"/>
                    </a:moveTo>
                    <a:cubicBezTo>
                      <a:pt x="2085" y="1"/>
                      <a:pt x="1892" y="18"/>
                      <a:pt x="1686" y="55"/>
                    </a:cubicBezTo>
                    <a:cubicBezTo>
                      <a:pt x="161" y="322"/>
                      <a:pt x="0" y="2758"/>
                      <a:pt x="1151" y="3534"/>
                    </a:cubicBezTo>
                    <a:cubicBezTo>
                      <a:pt x="1430" y="3727"/>
                      <a:pt x="1765" y="3814"/>
                      <a:pt x="2109" y="3814"/>
                    </a:cubicBezTo>
                    <a:cubicBezTo>
                      <a:pt x="3150" y="3814"/>
                      <a:pt x="4270" y="3015"/>
                      <a:pt x="4149" y="1928"/>
                    </a:cubicBezTo>
                    <a:cubicBezTo>
                      <a:pt x="4010" y="724"/>
                      <a:pt x="3410" y="1"/>
                      <a:pt x="22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45" name="Google Shape;845;p7"/>
            <p:cNvGrpSpPr/>
            <p:nvPr/>
          </p:nvGrpSpPr>
          <p:grpSpPr>
            <a:xfrm rot="10800000">
              <a:off x="6057775" y="3936175"/>
              <a:ext cx="647450" cy="635425"/>
              <a:chOff x="5773925" y="1794275"/>
              <a:chExt cx="647450" cy="635425"/>
            </a:xfrm>
          </p:grpSpPr>
          <p:sp>
            <p:nvSpPr>
              <p:cNvPr id="846" name="Google Shape;846;p7"/>
              <p:cNvSpPr/>
              <p:nvPr/>
            </p:nvSpPr>
            <p:spPr>
              <a:xfrm>
                <a:off x="6070300" y="1794275"/>
                <a:ext cx="159600" cy="329925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13197" extrusionOk="0">
                    <a:moveTo>
                      <a:pt x="4796" y="0"/>
                    </a:moveTo>
                    <a:cubicBezTo>
                      <a:pt x="4457" y="0"/>
                      <a:pt x="4107" y="101"/>
                      <a:pt x="3799" y="279"/>
                    </a:cubicBezTo>
                    <a:cubicBezTo>
                      <a:pt x="3283" y="613"/>
                      <a:pt x="2857" y="1160"/>
                      <a:pt x="2523" y="1677"/>
                    </a:cubicBezTo>
                    <a:cubicBezTo>
                      <a:pt x="395" y="5081"/>
                      <a:pt x="0" y="9489"/>
                      <a:pt x="1489" y="13197"/>
                    </a:cubicBezTo>
                    <a:cubicBezTo>
                      <a:pt x="3648" y="9975"/>
                      <a:pt x="5714" y="6571"/>
                      <a:pt x="6231" y="2710"/>
                    </a:cubicBezTo>
                    <a:cubicBezTo>
                      <a:pt x="6383" y="1829"/>
                      <a:pt x="6353" y="735"/>
                      <a:pt x="5623" y="248"/>
                    </a:cubicBezTo>
                    <a:cubicBezTo>
                      <a:pt x="5382" y="78"/>
                      <a:pt x="5093" y="0"/>
                      <a:pt x="47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5871950" y="1844175"/>
                <a:ext cx="229525" cy="278500"/>
              </a:xfrm>
              <a:custGeom>
                <a:avLst/>
                <a:gdLst/>
                <a:ahLst/>
                <a:cxnLst/>
                <a:rect l="l" t="t" r="r" b="b"/>
                <a:pathLst>
                  <a:path w="9181" h="11140" extrusionOk="0">
                    <a:moveTo>
                      <a:pt x="2512" y="0"/>
                    </a:moveTo>
                    <a:cubicBezTo>
                      <a:pt x="2101" y="0"/>
                      <a:pt x="1696" y="98"/>
                      <a:pt x="1338" y="319"/>
                    </a:cubicBezTo>
                    <a:cubicBezTo>
                      <a:pt x="305" y="927"/>
                      <a:pt x="1" y="2325"/>
                      <a:pt x="365" y="3450"/>
                    </a:cubicBezTo>
                    <a:cubicBezTo>
                      <a:pt x="821" y="4970"/>
                      <a:pt x="2159" y="6003"/>
                      <a:pt x="3405" y="7006"/>
                    </a:cubicBezTo>
                    <a:cubicBezTo>
                      <a:pt x="5350" y="8404"/>
                      <a:pt x="7265" y="9833"/>
                      <a:pt x="9180" y="11140"/>
                    </a:cubicBezTo>
                    <a:cubicBezTo>
                      <a:pt x="8572" y="7614"/>
                      <a:pt x="7782" y="3875"/>
                      <a:pt x="5290" y="1383"/>
                    </a:cubicBezTo>
                    <a:cubicBezTo>
                      <a:pt x="4742" y="836"/>
                      <a:pt x="4165" y="380"/>
                      <a:pt x="3466" y="167"/>
                    </a:cubicBezTo>
                    <a:cubicBezTo>
                      <a:pt x="3159" y="60"/>
                      <a:pt x="2834" y="0"/>
                      <a:pt x="25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5773925" y="2035525"/>
                <a:ext cx="329075" cy="153300"/>
              </a:xfrm>
              <a:custGeom>
                <a:avLst/>
                <a:gdLst/>
                <a:ahLst/>
                <a:cxnLst/>
                <a:rect l="l" t="t" r="r" b="b"/>
                <a:pathLst>
                  <a:path w="13163" h="6132" extrusionOk="0">
                    <a:moveTo>
                      <a:pt x="5222" y="0"/>
                    </a:moveTo>
                    <a:cubicBezTo>
                      <a:pt x="5042" y="0"/>
                      <a:pt x="4862" y="7"/>
                      <a:pt x="4682" y="21"/>
                    </a:cubicBezTo>
                    <a:cubicBezTo>
                      <a:pt x="3131" y="173"/>
                      <a:pt x="1551" y="933"/>
                      <a:pt x="730" y="2301"/>
                    </a:cubicBezTo>
                    <a:cubicBezTo>
                      <a:pt x="153" y="3243"/>
                      <a:pt x="1" y="4580"/>
                      <a:pt x="761" y="5371"/>
                    </a:cubicBezTo>
                    <a:cubicBezTo>
                      <a:pt x="1308" y="5948"/>
                      <a:pt x="2159" y="6100"/>
                      <a:pt x="2979" y="6130"/>
                    </a:cubicBezTo>
                    <a:cubicBezTo>
                      <a:pt x="3027" y="6131"/>
                      <a:pt x="3075" y="6132"/>
                      <a:pt x="3123" y="6132"/>
                    </a:cubicBezTo>
                    <a:cubicBezTo>
                      <a:pt x="6655" y="6132"/>
                      <a:pt x="9953" y="3938"/>
                      <a:pt x="13162" y="3668"/>
                    </a:cubicBezTo>
                    <a:cubicBezTo>
                      <a:pt x="11885" y="2726"/>
                      <a:pt x="10639" y="1784"/>
                      <a:pt x="9241" y="1054"/>
                    </a:cubicBezTo>
                    <a:cubicBezTo>
                      <a:pt x="8002" y="408"/>
                      <a:pt x="6620" y="0"/>
                      <a:pt x="52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5877275" y="2122650"/>
                <a:ext cx="223425" cy="264875"/>
              </a:xfrm>
              <a:custGeom>
                <a:avLst/>
                <a:gdLst/>
                <a:ahLst/>
                <a:cxnLst/>
                <a:rect l="l" t="t" r="r" b="b"/>
                <a:pathLst>
                  <a:path w="8937" h="10595" extrusionOk="0">
                    <a:moveTo>
                      <a:pt x="8937" y="1"/>
                    </a:moveTo>
                    <a:lnTo>
                      <a:pt x="8937" y="1"/>
                    </a:lnTo>
                    <a:cubicBezTo>
                      <a:pt x="5077" y="578"/>
                      <a:pt x="1611" y="3466"/>
                      <a:pt x="365" y="7174"/>
                    </a:cubicBezTo>
                    <a:cubicBezTo>
                      <a:pt x="152" y="7752"/>
                      <a:pt x="1" y="8360"/>
                      <a:pt x="92" y="8937"/>
                    </a:cubicBezTo>
                    <a:cubicBezTo>
                      <a:pt x="152" y="9545"/>
                      <a:pt x="456" y="10092"/>
                      <a:pt x="943" y="10396"/>
                    </a:cubicBezTo>
                    <a:cubicBezTo>
                      <a:pt x="1188" y="10535"/>
                      <a:pt x="1455" y="10595"/>
                      <a:pt x="1725" y="10595"/>
                    </a:cubicBezTo>
                    <a:cubicBezTo>
                      <a:pt x="2226" y="10595"/>
                      <a:pt x="2736" y="10388"/>
                      <a:pt x="3131" y="10092"/>
                    </a:cubicBezTo>
                    <a:cubicBezTo>
                      <a:pt x="3739" y="9606"/>
                      <a:pt x="4104" y="8937"/>
                      <a:pt x="4499" y="8238"/>
                    </a:cubicBezTo>
                    <a:cubicBezTo>
                      <a:pt x="6049" y="5594"/>
                      <a:pt x="7508" y="2889"/>
                      <a:pt x="89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6044450" y="2124175"/>
                <a:ext cx="158850" cy="305525"/>
              </a:xfrm>
              <a:custGeom>
                <a:avLst/>
                <a:gdLst/>
                <a:ahLst/>
                <a:cxnLst/>
                <a:rect l="l" t="t" r="r" b="b"/>
                <a:pathLst>
                  <a:path w="6354" h="12221" extrusionOk="0">
                    <a:moveTo>
                      <a:pt x="2432" y="1"/>
                    </a:moveTo>
                    <a:cubicBezTo>
                      <a:pt x="669" y="2584"/>
                      <a:pt x="1" y="5989"/>
                      <a:pt x="730" y="9059"/>
                    </a:cubicBezTo>
                    <a:cubicBezTo>
                      <a:pt x="912" y="9819"/>
                      <a:pt x="1156" y="10548"/>
                      <a:pt x="1642" y="11156"/>
                    </a:cubicBezTo>
                    <a:cubicBezTo>
                      <a:pt x="2098" y="11764"/>
                      <a:pt x="2827" y="12220"/>
                      <a:pt x="3587" y="12220"/>
                    </a:cubicBezTo>
                    <a:cubicBezTo>
                      <a:pt x="3604" y="12220"/>
                      <a:pt x="3620" y="12220"/>
                      <a:pt x="3637" y="12220"/>
                    </a:cubicBezTo>
                    <a:cubicBezTo>
                      <a:pt x="4801" y="12220"/>
                      <a:pt x="5780" y="11170"/>
                      <a:pt x="6049" y="10031"/>
                    </a:cubicBezTo>
                    <a:cubicBezTo>
                      <a:pt x="6353" y="8907"/>
                      <a:pt x="6049" y="7691"/>
                      <a:pt x="5715" y="6536"/>
                    </a:cubicBezTo>
                    <a:cubicBezTo>
                      <a:pt x="4925" y="4195"/>
                      <a:pt x="3770" y="1976"/>
                      <a:pt x="2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6100675" y="1920625"/>
                <a:ext cx="300200" cy="209650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8386" extrusionOk="0">
                    <a:moveTo>
                      <a:pt x="9661" y="0"/>
                    </a:moveTo>
                    <a:cubicBezTo>
                      <a:pt x="9175" y="0"/>
                      <a:pt x="8671" y="116"/>
                      <a:pt x="8208" y="270"/>
                    </a:cubicBezTo>
                    <a:cubicBezTo>
                      <a:pt x="4439" y="1547"/>
                      <a:pt x="1794" y="4890"/>
                      <a:pt x="1" y="8386"/>
                    </a:cubicBezTo>
                    <a:cubicBezTo>
                      <a:pt x="2129" y="6593"/>
                      <a:pt x="5199" y="6380"/>
                      <a:pt x="7995" y="5650"/>
                    </a:cubicBezTo>
                    <a:cubicBezTo>
                      <a:pt x="9211" y="5346"/>
                      <a:pt x="10487" y="4830"/>
                      <a:pt x="11247" y="3827"/>
                    </a:cubicBezTo>
                    <a:cubicBezTo>
                      <a:pt x="12007" y="2793"/>
                      <a:pt x="12007" y="1121"/>
                      <a:pt x="10974" y="392"/>
                    </a:cubicBezTo>
                    <a:cubicBezTo>
                      <a:pt x="10585" y="108"/>
                      <a:pt x="10131" y="0"/>
                      <a:pt x="96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6097650" y="2065425"/>
                <a:ext cx="323725" cy="136075"/>
              </a:xfrm>
              <a:custGeom>
                <a:avLst/>
                <a:gdLst/>
                <a:ahLst/>
                <a:cxnLst/>
                <a:rect l="l" t="t" r="r" b="b"/>
                <a:pathLst>
                  <a:path w="12949" h="5443" extrusionOk="0">
                    <a:moveTo>
                      <a:pt x="7799" y="0"/>
                    </a:moveTo>
                    <a:cubicBezTo>
                      <a:pt x="5028" y="0"/>
                      <a:pt x="2250" y="869"/>
                      <a:pt x="0" y="2472"/>
                    </a:cubicBezTo>
                    <a:cubicBezTo>
                      <a:pt x="1459" y="2594"/>
                      <a:pt x="2797" y="3050"/>
                      <a:pt x="3982" y="3658"/>
                    </a:cubicBezTo>
                    <a:cubicBezTo>
                      <a:pt x="5198" y="4235"/>
                      <a:pt x="6353" y="4904"/>
                      <a:pt x="7690" y="5238"/>
                    </a:cubicBezTo>
                    <a:cubicBezTo>
                      <a:pt x="8162" y="5370"/>
                      <a:pt x="8666" y="5442"/>
                      <a:pt x="9163" y="5442"/>
                    </a:cubicBezTo>
                    <a:cubicBezTo>
                      <a:pt x="10045" y="5442"/>
                      <a:pt x="10910" y="5216"/>
                      <a:pt x="11551" y="4691"/>
                    </a:cubicBezTo>
                    <a:cubicBezTo>
                      <a:pt x="12584" y="3840"/>
                      <a:pt x="12949" y="2108"/>
                      <a:pt x="12037" y="1105"/>
                    </a:cubicBezTo>
                    <a:cubicBezTo>
                      <a:pt x="11551" y="527"/>
                      <a:pt x="10760" y="314"/>
                      <a:pt x="10031" y="193"/>
                    </a:cubicBezTo>
                    <a:cubicBezTo>
                      <a:pt x="9294" y="63"/>
                      <a:pt x="8547" y="0"/>
                      <a:pt x="77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6102975" y="2129825"/>
                <a:ext cx="25990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0396" h="8872" extrusionOk="0">
                    <a:moveTo>
                      <a:pt x="828" y="0"/>
                    </a:moveTo>
                    <a:cubicBezTo>
                      <a:pt x="556" y="0"/>
                      <a:pt x="280" y="16"/>
                      <a:pt x="0" y="48"/>
                    </a:cubicBezTo>
                    <a:cubicBezTo>
                      <a:pt x="1581" y="2328"/>
                      <a:pt x="3161" y="4608"/>
                      <a:pt x="4955" y="6735"/>
                    </a:cubicBezTo>
                    <a:cubicBezTo>
                      <a:pt x="5532" y="7434"/>
                      <a:pt x="6140" y="8134"/>
                      <a:pt x="6961" y="8559"/>
                    </a:cubicBezTo>
                    <a:cubicBezTo>
                      <a:pt x="7347" y="8759"/>
                      <a:pt x="7787" y="8872"/>
                      <a:pt x="8217" y="8872"/>
                    </a:cubicBezTo>
                    <a:cubicBezTo>
                      <a:pt x="8701" y="8872"/>
                      <a:pt x="9174" y="8729"/>
                      <a:pt x="9544" y="8407"/>
                    </a:cubicBezTo>
                    <a:cubicBezTo>
                      <a:pt x="10304" y="7769"/>
                      <a:pt x="10395" y="6553"/>
                      <a:pt x="10000" y="5641"/>
                    </a:cubicBezTo>
                    <a:cubicBezTo>
                      <a:pt x="9605" y="4729"/>
                      <a:pt x="8845" y="4000"/>
                      <a:pt x="8085" y="3361"/>
                    </a:cubicBezTo>
                    <a:cubicBezTo>
                      <a:pt x="5982" y="1618"/>
                      <a:pt x="3601" y="0"/>
                      <a:pt x="8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54" name="Google Shape;854;p7"/>
            <p:cNvGrpSpPr/>
            <p:nvPr/>
          </p:nvGrpSpPr>
          <p:grpSpPr>
            <a:xfrm rot="10800000">
              <a:off x="5166900" y="4328400"/>
              <a:ext cx="1627550" cy="885025"/>
              <a:chOff x="6449650" y="376500"/>
              <a:chExt cx="1627550" cy="885025"/>
            </a:xfrm>
          </p:grpSpPr>
          <p:sp>
            <p:nvSpPr>
              <p:cNvPr id="855" name="Google Shape;855;p7"/>
              <p:cNvSpPr/>
              <p:nvPr/>
            </p:nvSpPr>
            <p:spPr>
              <a:xfrm>
                <a:off x="6608300" y="376500"/>
                <a:ext cx="1468900" cy="885025"/>
              </a:xfrm>
              <a:custGeom>
                <a:avLst/>
                <a:gdLst/>
                <a:ahLst/>
                <a:cxnLst/>
                <a:rect l="l" t="t" r="r" b="b"/>
                <a:pathLst>
                  <a:path w="58756" h="35401" extrusionOk="0">
                    <a:moveTo>
                      <a:pt x="25832" y="1"/>
                    </a:moveTo>
                    <a:cubicBezTo>
                      <a:pt x="24623" y="1"/>
                      <a:pt x="23392" y="185"/>
                      <a:pt x="22219" y="393"/>
                    </a:cubicBezTo>
                    <a:cubicBezTo>
                      <a:pt x="14377" y="1822"/>
                      <a:pt x="6778" y="4557"/>
                      <a:pt x="0" y="8721"/>
                    </a:cubicBezTo>
                    <a:cubicBezTo>
                      <a:pt x="6231" y="19755"/>
                      <a:pt x="11703" y="28539"/>
                      <a:pt x="20426" y="32886"/>
                    </a:cubicBezTo>
                    <a:cubicBezTo>
                      <a:pt x="21495" y="33412"/>
                      <a:pt x="22795" y="33831"/>
                      <a:pt x="23980" y="33831"/>
                    </a:cubicBezTo>
                    <a:cubicBezTo>
                      <a:pt x="24985" y="33831"/>
                      <a:pt x="25908" y="33529"/>
                      <a:pt x="26536" y="32734"/>
                    </a:cubicBezTo>
                    <a:cubicBezTo>
                      <a:pt x="27387" y="31670"/>
                      <a:pt x="27265" y="30090"/>
                      <a:pt x="26657" y="28874"/>
                    </a:cubicBezTo>
                    <a:cubicBezTo>
                      <a:pt x="26019" y="27658"/>
                      <a:pt x="24985" y="26746"/>
                      <a:pt x="23952" y="25834"/>
                    </a:cubicBezTo>
                    <a:lnTo>
                      <a:pt x="23952" y="25834"/>
                    </a:lnTo>
                    <a:cubicBezTo>
                      <a:pt x="28876" y="29147"/>
                      <a:pt x="34043" y="32035"/>
                      <a:pt x="39423" y="34467"/>
                    </a:cubicBezTo>
                    <a:cubicBezTo>
                      <a:pt x="40513" y="34968"/>
                      <a:pt x="41799" y="35401"/>
                      <a:pt x="42974" y="35401"/>
                    </a:cubicBezTo>
                    <a:cubicBezTo>
                      <a:pt x="43864" y="35401"/>
                      <a:pt x="44691" y="35152"/>
                      <a:pt x="45320" y="34497"/>
                    </a:cubicBezTo>
                    <a:cubicBezTo>
                      <a:pt x="46445" y="33342"/>
                      <a:pt x="46202" y="31275"/>
                      <a:pt x="45168" y="29998"/>
                    </a:cubicBezTo>
                    <a:cubicBezTo>
                      <a:pt x="44165" y="28691"/>
                      <a:pt x="42615" y="27931"/>
                      <a:pt x="41126" y="27263"/>
                    </a:cubicBezTo>
                    <a:lnTo>
                      <a:pt x="41126" y="27263"/>
                    </a:lnTo>
                    <a:cubicBezTo>
                      <a:pt x="45381" y="28387"/>
                      <a:pt x="49788" y="28965"/>
                      <a:pt x="54196" y="28965"/>
                    </a:cubicBezTo>
                    <a:cubicBezTo>
                      <a:pt x="55533" y="28935"/>
                      <a:pt x="57023" y="28783"/>
                      <a:pt x="57782" y="27719"/>
                    </a:cubicBezTo>
                    <a:cubicBezTo>
                      <a:pt x="58755" y="26290"/>
                      <a:pt x="57782" y="24375"/>
                      <a:pt x="56627" y="23099"/>
                    </a:cubicBezTo>
                    <a:cubicBezTo>
                      <a:pt x="53591" y="19794"/>
                      <a:pt x="49126" y="17773"/>
                      <a:pt x="44574" y="17691"/>
                    </a:cubicBezTo>
                    <a:lnTo>
                      <a:pt x="44574" y="17691"/>
                    </a:lnTo>
                    <a:cubicBezTo>
                      <a:pt x="47352" y="17596"/>
                      <a:pt x="49439" y="14048"/>
                      <a:pt x="48117" y="11609"/>
                    </a:cubicBezTo>
                    <a:cubicBezTo>
                      <a:pt x="47205" y="9877"/>
                      <a:pt x="45229" y="9056"/>
                      <a:pt x="43375" y="8509"/>
                    </a:cubicBezTo>
                    <a:cubicBezTo>
                      <a:pt x="40753" y="7784"/>
                      <a:pt x="38013" y="7422"/>
                      <a:pt x="35272" y="7422"/>
                    </a:cubicBezTo>
                    <a:cubicBezTo>
                      <a:pt x="33557" y="7422"/>
                      <a:pt x="31842" y="7564"/>
                      <a:pt x="30155" y="7847"/>
                    </a:cubicBezTo>
                    <a:lnTo>
                      <a:pt x="30155" y="7847"/>
                    </a:lnTo>
                    <a:cubicBezTo>
                      <a:pt x="31504" y="7257"/>
                      <a:pt x="32359" y="5517"/>
                      <a:pt x="32068" y="4010"/>
                    </a:cubicBezTo>
                    <a:cubicBezTo>
                      <a:pt x="31642" y="2095"/>
                      <a:pt x="29879" y="727"/>
                      <a:pt x="27995" y="241"/>
                    </a:cubicBezTo>
                    <a:cubicBezTo>
                      <a:pt x="27294" y="69"/>
                      <a:pt x="26567" y="1"/>
                      <a:pt x="258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6449650" y="567150"/>
                <a:ext cx="1550450" cy="431325"/>
              </a:xfrm>
              <a:custGeom>
                <a:avLst/>
                <a:gdLst/>
                <a:ahLst/>
                <a:cxnLst/>
                <a:rect l="l" t="t" r="r" b="b"/>
                <a:pathLst>
                  <a:path w="62018" h="17253" extrusionOk="0">
                    <a:moveTo>
                      <a:pt x="2374" y="1"/>
                    </a:moveTo>
                    <a:cubicBezTo>
                      <a:pt x="0" y="1"/>
                      <a:pt x="827" y="685"/>
                      <a:pt x="5009" y="1339"/>
                    </a:cubicBezTo>
                    <a:cubicBezTo>
                      <a:pt x="13793" y="2858"/>
                      <a:pt x="23702" y="4773"/>
                      <a:pt x="33459" y="7418"/>
                    </a:cubicBezTo>
                    <a:cubicBezTo>
                      <a:pt x="43216" y="10062"/>
                      <a:pt x="52882" y="13345"/>
                      <a:pt x="61119" y="16992"/>
                    </a:cubicBezTo>
                    <a:cubicBezTo>
                      <a:pt x="61551" y="17170"/>
                      <a:pt x="61813" y="17253"/>
                      <a:pt x="61899" y="17253"/>
                    </a:cubicBezTo>
                    <a:cubicBezTo>
                      <a:pt x="62018" y="17253"/>
                      <a:pt x="61794" y="17093"/>
                      <a:pt x="61210" y="16810"/>
                    </a:cubicBezTo>
                    <a:cubicBezTo>
                      <a:pt x="44128" y="8877"/>
                      <a:pt x="25344" y="2980"/>
                      <a:pt x="6681" y="366"/>
                    </a:cubicBezTo>
                    <a:cubicBezTo>
                      <a:pt x="4751" y="108"/>
                      <a:pt x="3312" y="1"/>
                      <a:pt x="23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7132850" y="686650"/>
                <a:ext cx="415500" cy="362775"/>
              </a:xfrm>
              <a:custGeom>
                <a:avLst/>
                <a:gdLst/>
                <a:ahLst/>
                <a:cxnLst/>
                <a:rect l="l" t="t" r="r" b="b"/>
                <a:pathLst>
                  <a:path w="16620" h="14511" extrusionOk="0">
                    <a:moveTo>
                      <a:pt x="471" y="1"/>
                    </a:moveTo>
                    <a:cubicBezTo>
                      <a:pt x="0" y="1"/>
                      <a:pt x="31" y="581"/>
                      <a:pt x="842" y="1483"/>
                    </a:cubicBezTo>
                    <a:cubicBezTo>
                      <a:pt x="5037" y="6042"/>
                      <a:pt x="11450" y="10480"/>
                      <a:pt x="16283" y="14401"/>
                    </a:cubicBezTo>
                    <a:cubicBezTo>
                      <a:pt x="16393" y="14477"/>
                      <a:pt x="16478" y="14511"/>
                      <a:pt x="16529" y="14511"/>
                    </a:cubicBezTo>
                    <a:cubicBezTo>
                      <a:pt x="16620" y="14511"/>
                      <a:pt x="16600" y="14405"/>
                      <a:pt x="16405" y="14249"/>
                    </a:cubicBezTo>
                    <a:cubicBezTo>
                      <a:pt x="11633" y="9872"/>
                      <a:pt x="6891" y="5161"/>
                      <a:pt x="2058" y="905"/>
                    </a:cubicBezTo>
                    <a:cubicBezTo>
                      <a:pt x="1353" y="274"/>
                      <a:pt x="794" y="1"/>
                      <a:pt x="4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7260575" y="673600"/>
                <a:ext cx="407025" cy="64175"/>
              </a:xfrm>
              <a:custGeom>
                <a:avLst/>
                <a:gdLst/>
                <a:ahLst/>
                <a:cxnLst/>
                <a:rect l="l" t="t" r="r" b="b"/>
                <a:pathLst>
                  <a:path w="16281" h="2567" extrusionOk="0">
                    <a:moveTo>
                      <a:pt x="10525" y="0"/>
                    </a:moveTo>
                    <a:cubicBezTo>
                      <a:pt x="7480" y="0"/>
                      <a:pt x="4406" y="366"/>
                      <a:pt x="1508" y="1275"/>
                    </a:cubicBezTo>
                    <a:cubicBezTo>
                      <a:pt x="0" y="1706"/>
                      <a:pt x="43" y="2567"/>
                      <a:pt x="1067" y="2567"/>
                    </a:cubicBezTo>
                    <a:cubicBezTo>
                      <a:pt x="1198" y="2567"/>
                      <a:pt x="1346" y="2553"/>
                      <a:pt x="1508" y="2521"/>
                    </a:cubicBezTo>
                    <a:cubicBezTo>
                      <a:pt x="3758" y="2157"/>
                      <a:pt x="6159" y="1579"/>
                      <a:pt x="8651" y="1154"/>
                    </a:cubicBezTo>
                    <a:cubicBezTo>
                      <a:pt x="10718" y="771"/>
                      <a:pt x="12869" y="517"/>
                      <a:pt x="14855" y="517"/>
                    </a:cubicBezTo>
                    <a:cubicBezTo>
                      <a:pt x="15236" y="517"/>
                      <a:pt x="15610" y="526"/>
                      <a:pt x="15977" y="546"/>
                    </a:cubicBezTo>
                    <a:cubicBezTo>
                      <a:pt x="16250" y="546"/>
                      <a:pt x="16281" y="394"/>
                      <a:pt x="15977" y="363"/>
                    </a:cubicBezTo>
                    <a:cubicBezTo>
                      <a:pt x="14201" y="134"/>
                      <a:pt x="12368" y="0"/>
                      <a:pt x="105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6814425" y="497500"/>
                <a:ext cx="46867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8747" h="4891" extrusionOk="0">
                    <a:moveTo>
                      <a:pt x="17122" y="0"/>
                    </a:moveTo>
                    <a:cubicBezTo>
                      <a:pt x="11873" y="0"/>
                      <a:pt x="6347" y="1034"/>
                      <a:pt x="1573" y="3365"/>
                    </a:cubicBezTo>
                    <a:cubicBezTo>
                      <a:pt x="95" y="4128"/>
                      <a:pt x="0" y="4891"/>
                      <a:pt x="821" y="4891"/>
                    </a:cubicBezTo>
                    <a:cubicBezTo>
                      <a:pt x="1046" y="4891"/>
                      <a:pt x="1341" y="4833"/>
                      <a:pt x="1695" y="4702"/>
                    </a:cubicBezTo>
                    <a:cubicBezTo>
                      <a:pt x="4217" y="3790"/>
                      <a:pt x="6923" y="2696"/>
                      <a:pt x="9841" y="1815"/>
                    </a:cubicBezTo>
                    <a:cubicBezTo>
                      <a:pt x="12667" y="933"/>
                      <a:pt x="15677" y="325"/>
                      <a:pt x="18412" y="204"/>
                    </a:cubicBezTo>
                    <a:cubicBezTo>
                      <a:pt x="18747" y="173"/>
                      <a:pt x="18747" y="21"/>
                      <a:pt x="18412" y="21"/>
                    </a:cubicBezTo>
                    <a:cubicBezTo>
                      <a:pt x="17984" y="7"/>
                      <a:pt x="17554" y="0"/>
                      <a:pt x="17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6725375" y="614150"/>
                <a:ext cx="365800" cy="430475"/>
              </a:xfrm>
              <a:custGeom>
                <a:avLst/>
                <a:gdLst/>
                <a:ahLst/>
                <a:cxnLst/>
                <a:rect l="l" t="t" r="r" b="b"/>
                <a:pathLst>
                  <a:path w="14632" h="17219" extrusionOk="0">
                    <a:moveTo>
                      <a:pt x="385" y="0"/>
                    </a:moveTo>
                    <a:cubicBezTo>
                      <a:pt x="47" y="0"/>
                      <a:pt x="0" y="555"/>
                      <a:pt x="484" y="1556"/>
                    </a:cubicBezTo>
                    <a:cubicBezTo>
                      <a:pt x="1852" y="4444"/>
                      <a:pt x="4010" y="7422"/>
                      <a:pt x="6503" y="10067"/>
                    </a:cubicBezTo>
                    <a:cubicBezTo>
                      <a:pt x="8995" y="12711"/>
                      <a:pt x="11761" y="15082"/>
                      <a:pt x="14315" y="17088"/>
                    </a:cubicBezTo>
                    <a:cubicBezTo>
                      <a:pt x="14428" y="17179"/>
                      <a:pt x="14512" y="17219"/>
                      <a:pt x="14557" y="17219"/>
                    </a:cubicBezTo>
                    <a:cubicBezTo>
                      <a:pt x="14631" y="17219"/>
                      <a:pt x="14596" y="17107"/>
                      <a:pt x="14406" y="16936"/>
                    </a:cubicBezTo>
                    <a:cubicBezTo>
                      <a:pt x="9451" y="12498"/>
                      <a:pt x="5257" y="6936"/>
                      <a:pt x="1791" y="1374"/>
                    </a:cubicBezTo>
                    <a:cubicBezTo>
                      <a:pt x="1207" y="433"/>
                      <a:pt x="683" y="0"/>
                      <a:pt x="3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61" name="Google Shape;861;p7"/>
            <p:cNvGrpSpPr/>
            <p:nvPr/>
          </p:nvGrpSpPr>
          <p:grpSpPr>
            <a:xfrm rot="10800000">
              <a:off x="6339425" y="4398750"/>
              <a:ext cx="986375" cy="972325"/>
              <a:chOff x="5918300" y="218850"/>
              <a:chExt cx="986375" cy="972325"/>
            </a:xfrm>
          </p:grpSpPr>
          <p:sp>
            <p:nvSpPr>
              <p:cNvPr id="862" name="Google Shape;862;p7"/>
              <p:cNvSpPr/>
              <p:nvPr/>
            </p:nvSpPr>
            <p:spPr>
              <a:xfrm>
                <a:off x="6238225" y="660625"/>
                <a:ext cx="353375" cy="5305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21222" extrusionOk="0">
                    <a:moveTo>
                      <a:pt x="7387" y="1"/>
                    </a:moveTo>
                    <a:cubicBezTo>
                      <a:pt x="4104" y="4408"/>
                      <a:pt x="760" y="9089"/>
                      <a:pt x="152" y="14530"/>
                    </a:cubicBezTo>
                    <a:cubicBezTo>
                      <a:pt x="0" y="15776"/>
                      <a:pt x="61" y="17114"/>
                      <a:pt x="578" y="18269"/>
                    </a:cubicBezTo>
                    <a:cubicBezTo>
                      <a:pt x="1125" y="19454"/>
                      <a:pt x="2219" y="20396"/>
                      <a:pt x="3466" y="20488"/>
                    </a:cubicBezTo>
                    <a:cubicBezTo>
                      <a:pt x="3492" y="20488"/>
                      <a:pt x="3518" y="20489"/>
                      <a:pt x="3544" y="20489"/>
                    </a:cubicBezTo>
                    <a:cubicBezTo>
                      <a:pt x="4611" y="20489"/>
                      <a:pt x="5641" y="19890"/>
                      <a:pt x="6353" y="19089"/>
                    </a:cubicBezTo>
                    <a:cubicBezTo>
                      <a:pt x="7083" y="18238"/>
                      <a:pt x="7539" y="17205"/>
                      <a:pt x="7995" y="16202"/>
                    </a:cubicBezTo>
                    <a:cubicBezTo>
                      <a:pt x="8177" y="17600"/>
                      <a:pt x="8359" y="19029"/>
                      <a:pt x="9271" y="20153"/>
                    </a:cubicBezTo>
                    <a:cubicBezTo>
                      <a:pt x="9825" y="20799"/>
                      <a:pt x="10716" y="21221"/>
                      <a:pt x="11547" y="21221"/>
                    </a:cubicBezTo>
                    <a:cubicBezTo>
                      <a:pt x="12085" y="21221"/>
                      <a:pt x="12598" y="21045"/>
                      <a:pt x="12979" y="20639"/>
                    </a:cubicBezTo>
                    <a:cubicBezTo>
                      <a:pt x="13496" y="20062"/>
                      <a:pt x="13648" y="19211"/>
                      <a:pt x="13679" y="18421"/>
                    </a:cubicBezTo>
                    <a:cubicBezTo>
                      <a:pt x="14134" y="11673"/>
                      <a:pt x="10791" y="5320"/>
                      <a:pt x="738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3" name="Google Shape;863;p7"/>
              <p:cNvSpPr/>
              <p:nvPr/>
            </p:nvSpPr>
            <p:spPr>
              <a:xfrm>
                <a:off x="6378050" y="670500"/>
                <a:ext cx="526625" cy="378175"/>
              </a:xfrm>
              <a:custGeom>
                <a:avLst/>
                <a:gdLst/>
                <a:ahLst/>
                <a:cxnLst/>
                <a:rect l="l" t="t" r="r" b="b"/>
                <a:pathLst>
                  <a:path w="21065" h="15127" extrusionOk="0">
                    <a:moveTo>
                      <a:pt x="3528" y="1"/>
                    </a:moveTo>
                    <a:cubicBezTo>
                      <a:pt x="2335" y="1"/>
                      <a:pt x="1154" y="37"/>
                      <a:pt x="0" y="92"/>
                    </a:cubicBezTo>
                    <a:cubicBezTo>
                      <a:pt x="2189" y="5107"/>
                      <a:pt x="4560" y="10366"/>
                      <a:pt x="8967" y="13588"/>
                    </a:cubicBezTo>
                    <a:cubicBezTo>
                      <a:pt x="10000" y="14348"/>
                      <a:pt x="11186" y="14986"/>
                      <a:pt x="12432" y="15108"/>
                    </a:cubicBezTo>
                    <a:cubicBezTo>
                      <a:pt x="12563" y="15120"/>
                      <a:pt x="12695" y="15127"/>
                      <a:pt x="12829" y="15127"/>
                    </a:cubicBezTo>
                    <a:cubicBezTo>
                      <a:pt x="13964" y="15127"/>
                      <a:pt x="15150" y="14662"/>
                      <a:pt x="15776" y="13709"/>
                    </a:cubicBezTo>
                    <a:cubicBezTo>
                      <a:pt x="16384" y="12737"/>
                      <a:pt x="16353" y="11521"/>
                      <a:pt x="15988" y="10457"/>
                    </a:cubicBezTo>
                    <a:cubicBezTo>
                      <a:pt x="15654" y="9424"/>
                      <a:pt x="14985" y="8481"/>
                      <a:pt x="14317" y="7630"/>
                    </a:cubicBezTo>
                    <a:lnTo>
                      <a:pt x="14317" y="7630"/>
                    </a:lnTo>
                    <a:cubicBezTo>
                      <a:pt x="15412" y="8063"/>
                      <a:pt x="16570" y="8539"/>
                      <a:pt x="17722" y="8539"/>
                    </a:cubicBezTo>
                    <a:cubicBezTo>
                      <a:pt x="17945" y="8539"/>
                      <a:pt x="18168" y="8521"/>
                      <a:pt x="18390" y="8481"/>
                    </a:cubicBezTo>
                    <a:cubicBezTo>
                      <a:pt x="19757" y="8269"/>
                      <a:pt x="21065" y="6901"/>
                      <a:pt x="20669" y="5533"/>
                    </a:cubicBezTo>
                    <a:cubicBezTo>
                      <a:pt x="20457" y="4773"/>
                      <a:pt x="19788" y="4226"/>
                      <a:pt x="19119" y="3770"/>
                    </a:cubicBezTo>
                    <a:cubicBezTo>
                      <a:pt x="14542" y="735"/>
                      <a:pt x="8906" y="1"/>
                      <a:pt x="352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4" name="Google Shape;864;p7"/>
              <p:cNvSpPr/>
              <p:nvPr/>
            </p:nvSpPr>
            <p:spPr>
              <a:xfrm>
                <a:off x="6367400" y="337075"/>
                <a:ext cx="506875" cy="394325"/>
              </a:xfrm>
              <a:custGeom>
                <a:avLst/>
                <a:gdLst/>
                <a:ahLst/>
                <a:cxnLst/>
                <a:rect l="l" t="t" r="r" b="b"/>
                <a:pathLst>
                  <a:path w="20275" h="15773" extrusionOk="0">
                    <a:moveTo>
                      <a:pt x="14574" y="1"/>
                    </a:moveTo>
                    <a:cubicBezTo>
                      <a:pt x="13964" y="1"/>
                      <a:pt x="13346" y="252"/>
                      <a:pt x="12767" y="541"/>
                    </a:cubicBezTo>
                    <a:cubicBezTo>
                      <a:pt x="6749" y="3490"/>
                      <a:pt x="2888" y="9569"/>
                      <a:pt x="1" y="15223"/>
                    </a:cubicBezTo>
                    <a:cubicBezTo>
                      <a:pt x="2492" y="15501"/>
                      <a:pt x="5048" y="15773"/>
                      <a:pt x="7568" y="15773"/>
                    </a:cubicBezTo>
                    <a:cubicBezTo>
                      <a:pt x="10550" y="15773"/>
                      <a:pt x="13483" y="15392"/>
                      <a:pt x="16202" y="14189"/>
                    </a:cubicBezTo>
                    <a:cubicBezTo>
                      <a:pt x="17387" y="13672"/>
                      <a:pt x="18512" y="12973"/>
                      <a:pt x="19241" y="11940"/>
                    </a:cubicBezTo>
                    <a:cubicBezTo>
                      <a:pt x="20001" y="10937"/>
                      <a:pt x="20275" y="9478"/>
                      <a:pt x="19697" y="8353"/>
                    </a:cubicBezTo>
                    <a:cubicBezTo>
                      <a:pt x="19211" y="7350"/>
                      <a:pt x="18086" y="6742"/>
                      <a:pt x="17022" y="6560"/>
                    </a:cubicBezTo>
                    <a:cubicBezTo>
                      <a:pt x="16596" y="6465"/>
                      <a:pt x="16170" y="6430"/>
                      <a:pt x="15741" y="6430"/>
                    </a:cubicBezTo>
                    <a:cubicBezTo>
                      <a:pt x="15067" y="6430"/>
                      <a:pt x="14384" y="6516"/>
                      <a:pt x="13679" y="6590"/>
                    </a:cubicBezTo>
                    <a:cubicBezTo>
                      <a:pt x="14803" y="5770"/>
                      <a:pt x="15958" y="4797"/>
                      <a:pt x="16475" y="3520"/>
                    </a:cubicBezTo>
                    <a:cubicBezTo>
                      <a:pt x="16962" y="2183"/>
                      <a:pt x="16414" y="390"/>
                      <a:pt x="15047" y="55"/>
                    </a:cubicBezTo>
                    <a:cubicBezTo>
                      <a:pt x="14890" y="18"/>
                      <a:pt x="14732" y="1"/>
                      <a:pt x="145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5" name="Google Shape;865;p7"/>
              <p:cNvSpPr/>
              <p:nvPr/>
            </p:nvSpPr>
            <p:spPr>
              <a:xfrm>
                <a:off x="6230625" y="218850"/>
                <a:ext cx="353375" cy="5299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21198" extrusionOk="0">
                    <a:moveTo>
                      <a:pt x="2574" y="1"/>
                    </a:moveTo>
                    <a:cubicBezTo>
                      <a:pt x="2049" y="1"/>
                      <a:pt x="1551" y="170"/>
                      <a:pt x="1186" y="559"/>
                    </a:cubicBezTo>
                    <a:cubicBezTo>
                      <a:pt x="669" y="1137"/>
                      <a:pt x="517" y="1988"/>
                      <a:pt x="456" y="2778"/>
                    </a:cubicBezTo>
                    <a:cubicBezTo>
                      <a:pt x="1" y="9526"/>
                      <a:pt x="3344" y="15879"/>
                      <a:pt x="6779" y="21198"/>
                    </a:cubicBezTo>
                    <a:cubicBezTo>
                      <a:pt x="10031" y="16790"/>
                      <a:pt x="13375" y="12140"/>
                      <a:pt x="13983" y="6699"/>
                    </a:cubicBezTo>
                    <a:cubicBezTo>
                      <a:pt x="14135" y="5422"/>
                      <a:pt x="14104" y="4115"/>
                      <a:pt x="13587" y="2930"/>
                    </a:cubicBezTo>
                    <a:cubicBezTo>
                      <a:pt x="13040" y="1745"/>
                      <a:pt x="11946" y="802"/>
                      <a:pt x="10700" y="711"/>
                    </a:cubicBezTo>
                    <a:cubicBezTo>
                      <a:pt x="10673" y="710"/>
                      <a:pt x="10646" y="710"/>
                      <a:pt x="10619" y="710"/>
                    </a:cubicBezTo>
                    <a:cubicBezTo>
                      <a:pt x="9524" y="710"/>
                      <a:pt x="8495" y="1309"/>
                      <a:pt x="7812" y="2140"/>
                    </a:cubicBezTo>
                    <a:cubicBezTo>
                      <a:pt x="7083" y="2960"/>
                      <a:pt x="6627" y="3994"/>
                      <a:pt x="6171" y="5027"/>
                    </a:cubicBezTo>
                    <a:cubicBezTo>
                      <a:pt x="5988" y="3599"/>
                      <a:pt x="5776" y="2170"/>
                      <a:pt x="4864" y="1076"/>
                    </a:cubicBezTo>
                    <a:cubicBezTo>
                      <a:pt x="4305" y="424"/>
                      <a:pt x="3405" y="1"/>
                      <a:pt x="25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6" name="Google Shape;866;p7"/>
              <p:cNvSpPr/>
              <p:nvPr/>
            </p:nvSpPr>
            <p:spPr>
              <a:xfrm>
                <a:off x="5918300" y="360750"/>
                <a:ext cx="526650" cy="378175"/>
              </a:xfrm>
              <a:custGeom>
                <a:avLst/>
                <a:gdLst/>
                <a:ahLst/>
                <a:cxnLst/>
                <a:rect l="l" t="t" r="r" b="b"/>
                <a:pathLst>
                  <a:path w="21066" h="15127" extrusionOk="0">
                    <a:moveTo>
                      <a:pt x="8236" y="1"/>
                    </a:moveTo>
                    <a:cubicBezTo>
                      <a:pt x="7095" y="1"/>
                      <a:pt x="5888" y="466"/>
                      <a:pt x="5290" y="1418"/>
                    </a:cubicBezTo>
                    <a:cubicBezTo>
                      <a:pt x="4682" y="2391"/>
                      <a:pt x="4712" y="3607"/>
                      <a:pt x="5047" y="4671"/>
                    </a:cubicBezTo>
                    <a:cubicBezTo>
                      <a:pt x="5381" y="5734"/>
                      <a:pt x="6080" y="6646"/>
                      <a:pt x="6718" y="7497"/>
                    </a:cubicBezTo>
                    <a:cubicBezTo>
                      <a:pt x="5649" y="7064"/>
                      <a:pt x="4473" y="6589"/>
                      <a:pt x="3315" y="6589"/>
                    </a:cubicBezTo>
                    <a:cubicBezTo>
                      <a:pt x="3091" y="6589"/>
                      <a:pt x="2867" y="6607"/>
                      <a:pt x="2645" y="6646"/>
                    </a:cubicBezTo>
                    <a:cubicBezTo>
                      <a:pt x="1278" y="6859"/>
                      <a:pt x="1" y="8227"/>
                      <a:pt x="366" y="9595"/>
                    </a:cubicBezTo>
                    <a:cubicBezTo>
                      <a:pt x="609" y="10355"/>
                      <a:pt x="1247" y="10902"/>
                      <a:pt x="1946" y="11358"/>
                    </a:cubicBezTo>
                    <a:cubicBezTo>
                      <a:pt x="6499" y="14392"/>
                      <a:pt x="12150" y="15127"/>
                      <a:pt x="17535" y="15127"/>
                    </a:cubicBezTo>
                    <a:cubicBezTo>
                      <a:pt x="18730" y="15127"/>
                      <a:pt x="19912" y="15091"/>
                      <a:pt x="21065" y="15035"/>
                    </a:cubicBezTo>
                    <a:cubicBezTo>
                      <a:pt x="18846" y="10020"/>
                      <a:pt x="16506" y="4792"/>
                      <a:pt x="12068" y="1540"/>
                    </a:cubicBezTo>
                    <a:cubicBezTo>
                      <a:pt x="11065" y="780"/>
                      <a:pt x="9879" y="142"/>
                      <a:pt x="8633" y="20"/>
                    </a:cubicBezTo>
                    <a:cubicBezTo>
                      <a:pt x="8502" y="7"/>
                      <a:pt x="8370" y="1"/>
                      <a:pt x="82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7" name="Google Shape;867;p7"/>
              <p:cNvSpPr/>
              <p:nvPr/>
            </p:nvSpPr>
            <p:spPr>
              <a:xfrm>
                <a:off x="5948700" y="678300"/>
                <a:ext cx="506125" cy="394075"/>
              </a:xfrm>
              <a:custGeom>
                <a:avLst/>
                <a:gdLst/>
                <a:ahLst/>
                <a:cxnLst/>
                <a:rect l="l" t="t" r="r" b="b"/>
                <a:pathLst>
                  <a:path w="20245" h="15763" extrusionOk="0">
                    <a:moveTo>
                      <a:pt x="12759" y="0"/>
                    </a:moveTo>
                    <a:cubicBezTo>
                      <a:pt x="9762" y="0"/>
                      <a:pt x="6809" y="380"/>
                      <a:pt x="4074" y="1574"/>
                    </a:cubicBezTo>
                    <a:cubicBezTo>
                      <a:pt x="2888" y="2121"/>
                      <a:pt x="1733" y="2789"/>
                      <a:pt x="1034" y="3823"/>
                    </a:cubicBezTo>
                    <a:cubicBezTo>
                      <a:pt x="274" y="4856"/>
                      <a:pt x="1" y="6285"/>
                      <a:pt x="578" y="7440"/>
                    </a:cubicBezTo>
                    <a:cubicBezTo>
                      <a:pt x="1065" y="8413"/>
                      <a:pt x="2159" y="9020"/>
                      <a:pt x="3223" y="9203"/>
                    </a:cubicBezTo>
                    <a:cubicBezTo>
                      <a:pt x="3649" y="9298"/>
                      <a:pt x="4079" y="9332"/>
                      <a:pt x="4513" y="9332"/>
                    </a:cubicBezTo>
                    <a:cubicBezTo>
                      <a:pt x="5193" y="9332"/>
                      <a:pt x="5879" y="9247"/>
                      <a:pt x="6566" y="9172"/>
                    </a:cubicBezTo>
                    <a:lnTo>
                      <a:pt x="6566" y="9172"/>
                    </a:lnTo>
                    <a:cubicBezTo>
                      <a:pt x="5472" y="10024"/>
                      <a:pt x="4287" y="10966"/>
                      <a:pt x="3800" y="12242"/>
                    </a:cubicBezTo>
                    <a:cubicBezTo>
                      <a:pt x="3314" y="13580"/>
                      <a:pt x="3831" y="15373"/>
                      <a:pt x="5198" y="15708"/>
                    </a:cubicBezTo>
                    <a:cubicBezTo>
                      <a:pt x="5355" y="15745"/>
                      <a:pt x="5514" y="15762"/>
                      <a:pt x="5674" y="15762"/>
                    </a:cubicBezTo>
                    <a:cubicBezTo>
                      <a:pt x="6291" y="15762"/>
                      <a:pt x="6923" y="15511"/>
                      <a:pt x="7478" y="15221"/>
                    </a:cubicBezTo>
                    <a:cubicBezTo>
                      <a:pt x="13527" y="12242"/>
                      <a:pt x="17357" y="6163"/>
                      <a:pt x="20244" y="540"/>
                    </a:cubicBezTo>
                    <a:cubicBezTo>
                      <a:pt x="17785" y="264"/>
                      <a:pt x="15257" y="0"/>
                      <a:pt x="1275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8" name="Google Shape;868;p7"/>
              <p:cNvSpPr/>
              <p:nvPr/>
            </p:nvSpPr>
            <p:spPr>
              <a:xfrm>
                <a:off x="6405150" y="447525"/>
                <a:ext cx="82350" cy="228425"/>
              </a:xfrm>
              <a:custGeom>
                <a:avLst/>
                <a:gdLst/>
                <a:ahLst/>
                <a:cxnLst/>
                <a:rect l="l" t="t" r="r" b="b"/>
                <a:pathLst>
                  <a:path w="3294" h="9137" extrusionOk="0">
                    <a:moveTo>
                      <a:pt x="2571" y="1"/>
                    </a:moveTo>
                    <a:cubicBezTo>
                      <a:pt x="2544" y="1"/>
                      <a:pt x="2503" y="14"/>
                      <a:pt x="2503" y="14"/>
                    </a:cubicBezTo>
                    <a:cubicBezTo>
                      <a:pt x="2290" y="1473"/>
                      <a:pt x="1956" y="2841"/>
                      <a:pt x="1530" y="4148"/>
                    </a:cubicBezTo>
                    <a:cubicBezTo>
                      <a:pt x="1135" y="5485"/>
                      <a:pt x="679" y="6732"/>
                      <a:pt x="132" y="8039"/>
                    </a:cubicBezTo>
                    <a:cubicBezTo>
                      <a:pt x="0" y="8302"/>
                      <a:pt x="1376" y="9136"/>
                      <a:pt x="1903" y="9136"/>
                    </a:cubicBezTo>
                    <a:cubicBezTo>
                      <a:pt x="1984" y="9136"/>
                      <a:pt x="2045" y="9117"/>
                      <a:pt x="2077" y="9072"/>
                    </a:cubicBezTo>
                    <a:cubicBezTo>
                      <a:pt x="2959" y="7735"/>
                      <a:pt x="3293" y="6093"/>
                      <a:pt x="3293" y="4543"/>
                    </a:cubicBezTo>
                    <a:cubicBezTo>
                      <a:pt x="3293" y="2993"/>
                      <a:pt x="2989" y="1412"/>
                      <a:pt x="2594" y="14"/>
                    </a:cubicBezTo>
                    <a:cubicBezTo>
                      <a:pt x="2594" y="4"/>
                      <a:pt x="2584" y="1"/>
                      <a:pt x="25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9" name="Google Shape;869;p7"/>
              <p:cNvSpPr/>
              <p:nvPr/>
            </p:nvSpPr>
            <p:spPr>
              <a:xfrm>
                <a:off x="6380325" y="479025"/>
                <a:ext cx="67650" cy="19347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7739" extrusionOk="0">
                    <a:moveTo>
                      <a:pt x="92" y="0"/>
                    </a:moveTo>
                    <a:cubicBezTo>
                      <a:pt x="61" y="0"/>
                      <a:pt x="0" y="61"/>
                      <a:pt x="0" y="61"/>
                    </a:cubicBezTo>
                    <a:cubicBezTo>
                      <a:pt x="152" y="2584"/>
                      <a:pt x="152" y="5016"/>
                      <a:pt x="335" y="7447"/>
                    </a:cubicBezTo>
                    <a:cubicBezTo>
                      <a:pt x="352" y="7624"/>
                      <a:pt x="1067" y="7739"/>
                      <a:pt x="1675" y="7739"/>
                    </a:cubicBezTo>
                    <a:cubicBezTo>
                      <a:pt x="2114" y="7739"/>
                      <a:pt x="2498" y="7679"/>
                      <a:pt x="2523" y="7538"/>
                    </a:cubicBezTo>
                    <a:cubicBezTo>
                      <a:pt x="2706" y="6201"/>
                      <a:pt x="2402" y="4833"/>
                      <a:pt x="1915" y="3587"/>
                    </a:cubicBezTo>
                    <a:cubicBezTo>
                      <a:pt x="1429" y="2280"/>
                      <a:pt x="700" y="1125"/>
                      <a:pt x="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7"/>
              <p:cNvSpPr/>
              <p:nvPr/>
            </p:nvSpPr>
            <p:spPr>
              <a:xfrm>
                <a:off x="6319525" y="517025"/>
                <a:ext cx="102400" cy="151125"/>
              </a:xfrm>
              <a:custGeom>
                <a:avLst/>
                <a:gdLst/>
                <a:ahLst/>
                <a:cxnLst/>
                <a:rect l="l" t="t" r="r" b="b"/>
                <a:pathLst>
                  <a:path w="4096" h="6045" extrusionOk="0">
                    <a:moveTo>
                      <a:pt x="92" y="0"/>
                    </a:moveTo>
                    <a:cubicBezTo>
                      <a:pt x="62" y="0"/>
                      <a:pt x="1" y="61"/>
                      <a:pt x="1" y="61"/>
                    </a:cubicBezTo>
                    <a:cubicBezTo>
                      <a:pt x="335" y="2189"/>
                      <a:pt x="913" y="4225"/>
                      <a:pt x="2007" y="6018"/>
                    </a:cubicBezTo>
                    <a:cubicBezTo>
                      <a:pt x="2022" y="6036"/>
                      <a:pt x="2054" y="6045"/>
                      <a:pt x="2100" y="6045"/>
                    </a:cubicBezTo>
                    <a:cubicBezTo>
                      <a:pt x="2523" y="6045"/>
                      <a:pt x="4095" y="5356"/>
                      <a:pt x="4013" y="5137"/>
                    </a:cubicBezTo>
                    <a:cubicBezTo>
                      <a:pt x="3405" y="3131"/>
                      <a:pt x="1460" y="1672"/>
                      <a:pt x="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7"/>
              <p:cNvSpPr/>
              <p:nvPr/>
            </p:nvSpPr>
            <p:spPr>
              <a:xfrm>
                <a:off x="6257225" y="604400"/>
                <a:ext cx="146525" cy="102775"/>
              </a:xfrm>
              <a:custGeom>
                <a:avLst/>
                <a:gdLst/>
                <a:ahLst/>
                <a:cxnLst/>
                <a:rect l="l" t="t" r="r" b="b"/>
                <a:pathLst>
                  <a:path w="5861" h="4111" extrusionOk="0">
                    <a:moveTo>
                      <a:pt x="92" y="1"/>
                    </a:moveTo>
                    <a:cubicBezTo>
                      <a:pt x="61" y="1"/>
                      <a:pt x="0" y="92"/>
                      <a:pt x="0" y="92"/>
                    </a:cubicBezTo>
                    <a:cubicBezTo>
                      <a:pt x="1277" y="1672"/>
                      <a:pt x="2645" y="3162"/>
                      <a:pt x="4347" y="4104"/>
                    </a:cubicBezTo>
                    <a:cubicBezTo>
                      <a:pt x="4354" y="4108"/>
                      <a:pt x="4363" y="4110"/>
                      <a:pt x="4373" y="4110"/>
                    </a:cubicBezTo>
                    <a:cubicBezTo>
                      <a:pt x="4649" y="4110"/>
                      <a:pt x="5860" y="2547"/>
                      <a:pt x="5684" y="2371"/>
                    </a:cubicBezTo>
                    <a:cubicBezTo>
                      <a:pt x="4256" y="1004"/>
                      <a:pt x="1976" y="730"/>
                      <a:pt x="9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7"/>
              <p:cNvSpPr/>
              <p:nvPr/>
            </p:nvSpPr>
            <p:spPr>
              <a:xfrm>
                <a:off x="6195675" y="661400"/>
                <a:ext cx="188475" cy="64425"/>
              </a:xfrm>
              <a:custGeom>
                <a:avLst/>
                <a:gdLst/>
                <a:ahLst/>
                <a:cxnLst/>
                <a:rect l="l" t="t" r="r" b="b"/>
                <a:pathLst>
                  <a:path w="7539" h="2577" extrusionOk="0">
                    <a:moveTo>
                      <a:pt x="6991" y="0"/>
                    </a:moveTo>
                    <a:cubicBezTo>
                      <a:pt x="4590" y="0"/>
                      <a:pt x="2371" y="1398"/>
                      <a:pt x="31" y="2219"/>
                    </a:cubicBezTo>
                    <a:cubicBezTo>
                      <a:pt x="0" y="2219"/>
                      <a:pt x="31" y="2341"/>
                      <a:pt x="31" y="2341"/>
                    </a:cubicBezTo>
                    <a:cubicBezTo>
                      <a:pt x="1199" y="2487"/>
                      <a:pt x="2361" y="2577"/>
                      <a:pt x="3516" y="2577"/>
                    </a:cubicBezTo>
                    <a:cubicBezTo>
                      <a:pt x="4764" y="2577"/>
                      <a:pt x="6003" y="2472"/>
                      <a:pt x="7234" y="2219"/>
                    </a:cubicBezTo>
                    <a:cubicBezTo>
                      <a:pt x="7538" y="2189"/>
                      <a:pt x="7295" y="61"/>
                      <a:pt x="69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7"/>
              <p:cNvSpPr/>
              <p:nvPr/>
            </p:nvSpPr>
            <p:spPr>
              <a:xfrm>
                <a:off x="6190350" y="686075"/>
                <a:ext cx="208625" cy="109500"/>
              </a:xfrm>
              <a:custGeom>
                <a:avLst/>
                <a:gdLst/>
                <a:ahLst/>
                <a:cxnLst/>
                <a:rect l="l" t="t" r="r" b="b"/>
                <a:pathLst>
                  <a:path w="8345" h="4380" extrusionOk="0">
                    <a:moveTo>
                      <a:pt x="6653" y="0"/>
                    </a:moveTo>
                    <a:cubicBezTo>
                      <a:pt x="6630" y="0"/>
                      <a:pt x="6611" y="5"/>
                      <a:pt x="6596" y="16"/>
                    </a:cubicBezTo>
                    <a:cubicBezTo>
                      <a:pt x="5654" y="746"/>
                      <a:pt x="4773" y="1567"/>
                      <a:pt x="3709" y="2357"/>
                    </a:cubicBezTo>
                    <a:cubicBezTo>
                      <a:pt x="2675" y="3117"/>
                      <a:pt x="1399" y="3816"/>
                      <a:pt x="1" y="4089"/>
                    </a:cubicBezTo>
                    <a:lnTo>
                      <a:pt x="1" y="4181"/>
                    </a:lnTo>
                    <a:cubicBezTo>
                      <a:pt x="601" y="4311"/>
                      <a:pt x="1224" y="4380"/>
                      <a:pt x="1852" y="4380"/>
                    </a:cubicBezTo>
                    <a:cubicBezTo>
                      <a:pt x="2687" y="4380"/>
                      <a:pt x="3532" y="4258"/>
                      <a:pt x="4347" y="3998"/>
                    </a:cubicBezTo>
                    <a:cubicBezTo>
                      <a:pt x="5806" y="3542"/>
                      <a:pt x="7144" y="2722"/>
                      <a:pt x="8116" y="1567"/>
                    </a:cubicBezTo>
                    <a:cubicBezTo>
                      <a:pt x="8345" y="1281"/>
                      <a:pt x="7015" y="0"/>
                      <a:pt x="66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7"/>
              <p:cNvSpPr/>
              <p:nvPr/>
            </p:nvSpPr>
            <p:spPr>
              <a:xfrm>
                <a:off x="6306625" y="713950"/>
                <a:ext cx="102600" cy="156450"/>
              </a:xfrm>
              <a:custGeom>
                <a:avLst/>
                <a:gdLst/>
                <a:ahLst/>
                <a:cxnLst/>
                <a:rect l="l" t="t" r="r" b="b"/>
                <a:pathLst>
                  <a:path w="4104" h="6258" extrusionOk="0">
                    <a:moveTo>
                      <a:pt x="2784" y="1"/>
                    </a:moveTo>
                    <a:cubicBezTo>
                      <a:pt x="2306" y="1"/>
                      <a:pt x="1864" y="53"/>
                      <a:pt x="1824" y="148"/>
                    </a:cubicBezTo>
                    <a:cubicBezTo>
                      <a:pt x="1641" y="1059"/>
                      <a:pt x="1611" y="2002"/>
                      <a:pt x="1429" y="3066"/>
                    </a:cubicBezTo>
                    <a:cubicBezTo>
                      <a:pt x="1216" y="4129"/>
                      <a:pt x="821" y="5284"/>
                      <a:pt x="0" y="6196"/>
                    </a:cubicBezTo>
                    <a:lnTo>
                      <a:pt x="91" y="6257"/>
                    </a:lnTo>
                    <a:cubicBezTo>
                      <a:pt x="1216" y="5801"/>
                      <a:pt x="2249" y="4980"/>
                      <a:pt x="2979" y="3917"/>
                    </a:cubicBezTo>
                    <a:cubicBezTo>
                      <a:pt x="3708" y="2853"/>
                      <a:pt x="4104" y="1546"/>
                      <a:pt x="4043" y="269"/>
                    </a:cubicBezTo>
                    <a:cubicBezTo>
                      <a:pt x="4043" y="83"/>
                      <a:pt x="3384" y="1"/>
                      <a:pt x="27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7"/>
              <p:cNvSpPr/>
              <p:nvPr/>
            </p:nvSpPr>
            <p:spPr>
              <a:xfrm>
                <a:off x="6374250" y="736525"/>
                <a:ext cx="67650" cy="18967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7587" extrusionOk="0">
                    <a:moveTo>
                      <a:pt x="1578" y="0"/>
                    </a:moveTo>
                    <a:cubicBezTo>
                      <a:pt x="939" y="0"/>
                      <a:pt x="70" y="145"/>
                      <a:pt x="31" y="339"/>
                    </a:cubicBezTo>
                    <a:cubicBezTo>
                      <a:pt x="0" y="2831"/>
                      <a:pt x="1368" y="5172"/>
                      <a:pt x="2128" y="7573"/>
                    </a:cubicBezTo>
                    <a:cubicBezTo>
                      <a:pt x="2128" y="7583"/>
                      <a:pt x="2142" y="7586"/>
                      <a:pt x="2160" y="7586"/>
                    </a:cubicBezTo>
                    <a:cubicBezTo>
                      <a:pt x="2196" y="7586"/>
                      <a:pt x="2250" y="7573"/>
                      <a:pt x="2250" y="7573"/>
                    </a:cubicBezTo>
                    <a:cubicBezTo>
                      <a:pt x="2584" y="5050"/>
                      <a:pt x="2706" y="2588"/>
                      <a:pt x="2250" y="156"/>
                    </a:cubicBezTo>
                    <a:cubicBezTo>
                      <a:pt x="2228" y="47"/>
                      <a:pt x="1939" y="0"/>
                      <a:pt x="15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6" name="Google Shape;876;p7"/>
              <p:cNvSpPr/>
              <p:nvPr/>
            </p:nvSpPr>
            <p:spPr>
              <a:xfrm>
                <a:off x="6406125" y="711225"/>
                <a:ext cx="112525" cy="200400"/>
              </a:xfrm>
              <a:custGeom>
                <a:avLst/>
                <a:gdLst/>
                <a:ahLst/>
                <a:cxnLst/>
                <a:rect l="l" t="t" r="r" b="b"/>
                <a:pathLst>
                  <a:path w="4501" h="8016" extrusionOk="0">
                    <a:moveTo>
                      <a:pt x="1821" y="1"/>
                    </a:moveTo>
                    <a:cubicBezTo>
                      <a:pt x="1192" y="1"/>
                      <a:pt x="1" y="313"/>
                      <a:pt x="93" y="591"/>
                    </a:cubicBezTo>
                    <a:cubicBezTo>
                      <a:pt x="336" y="2050"/>
                      <a:pt x="975" y="3357"/>
                      <a:pt x="1765" y="4603"/>
                    </a:cubicBezTo>
                    <a:cubicBezTo>
                      <a:pt x="2555" y="5819"/>
                      <a:pt x="3558" y="6913"/>
                      <a:pt x="4440" y="8007"/>
                    </a:cubicBezTo>
                    <a:cubicBezTo>
                      <a:pt x="4440" y="8014"/>
                      <a:pt x="4442" y="8016"/>
                      <a:pt x="4446" y="8016"/>
                    </a:cubicBezTo>
                    <a:cubicBezTo>
                      <a:pt x="4462" y="8016"/>
                      <a:pt x="4500" y="7977"/>
                      <a:pt x="4500" y="7977"/>
                    </a:cubicBezTo>
                    <a:cubicBezTo>
                      <a:pt x="3710" y="5272"/>
                      <a:pt x="3072" y="2658"/>
                      <a:pt x="2190" y="105"/>
                    </a:cubicBezTo>
                    <a:cubicBezTo>
                      <a:pt x="2161" y="32"/>
                      <a:pt x="2019" y="1"/>
                      <a:pt x="18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7" name="Google Shape;877;p7"/>
              <p:cNvSpPr/>
              <p:nvPr/>
            </p:nvSpPr>
            <p:spPr>
              <a:xfrm>
                <a:off x="6424650" y="702925"/>
                <a:ext cx="183675" cy="102875"/>
              </a:xfrm>
              <a:custGeom>
                <a:avLst/>
                <a:gdLst/>
                <a:ahLst/>
                <a:cxnLst/>
                <a:rect l="l" t="t" r="r" b="b"/>
                <a:pathLst>
                  <a:path w="7347" h="4115" extrusionOk="0">
                    <a:moveTo>
                      <a:pt x="1622" y="1"/>
                    </a:moveTo>
                    <a:cubicBezTo>
                      <a:pt x="1292" y="1"/>
                      <a:pt x="0" y="1449"/>
                      <a:pt x="203" y="1652"/>
                    </a:cubicBezTo>
                    <a:cubicBezTo>
                      <a:pt x="1115" y="2595"/>
                      <a:pt x="2270" y="3172"/>
                      <a:pt x="3547" y="3507"/>
                    </a:cubicBezTo>
                    <a:cubicBezTo>
                      <a:pt x="4793" y="3841"/>
                      <a:pt x="6070" y="4023"/>
                      <a:pt x="7285" y="4114"/>
                    </a:cubicBezTo>
                    <a:lnTo>
                      <a:pt x="7346" y="4023"/>
                    </a:lnTo>
                    <a:cubicBezTo>
                      <a:pt x="6313" y="3355"/>
                      <a:pt x="5370" y="2686"/>
                      <a:pt x="4459" y="1987"/>
                    </a:cubicBezTo>
                    <a:cubicBezTo>
                      <a:pt x="3547" y="1318"/>
                      <a:pt x="2635" y="680"/>
                      <a:pt x="1662" y="11"/>
                    </a:cubicBezTo>
                    <a:cubicBezTo>
                      <a:pt x="1651" y="4"/>
                      <a:pt x="1637" y="1"/>
                      <a:pt x="16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8" name="Google Shape;878;p7"/>
              <p:cNvSpPr/>
              <p:nvPr/>
            </p:nvSpPr>
            <p:spPr>
              <a:xfrm>
                <a:off x="6470050" y="659875"/>
                <a:ext cx="201350" cy="61975"/>
              </a:xfrm>
              <a:custGeom>
                <a:avLst/>
                <a:gdLst/>
                <a:ahLst/>
                <a:cxnLst/>
                <a:rect l="l" t="t" r="r" b="b"/>
                <a:pathLst>
                  <a:path w="8054" h="2479" extrusionOk="0">
                    <a:moveTo>
                      <a:pt x="874" y="0"/>
                    </a:moveTo>
                    <a:cubicBezTo>
                      <a:pt x="597" y="0"/>
                      <a:pt x="0" y="2008"/>
                      <a:pt x="302" y="2159"/>
                    </a:cubicBezTo>
                    <a:cubicBezTo>
                      <a:pt x="947" y="2378"/>
                      <a:pt x="1627" y="2478"/>
                      <a:pt x="2309" y="2478"/>
                    </a:cubicBezTo>
                    <a:cubicBezTo>
                      <a:pt x="3041" y="2478"/>
                      <a:pt x="3774" y="2363"/>
                      <a:pt x="4466" y="2159"/>
                    </a:cubicBezTo>
                    <a:cubicBezTo>
                      <a:pt x="5773" y="1794"/>
                      <a:pt x="6989" y="1095"/>
                      <a:pt x="8053" y="426"/>
                    </a:cubicBezTo>
                    <a:cubicBezTo>
                      <a:pt x="8053" y="365"/>
                      <a:pt x="8023" y="304"/>
                      <a:pt x="8023" y="304"/>
                    </a:cubicBezTo>
                    <a:cubicBezTo>
                      <a:pt x="7320" y="390"/>
                      <a:pt x="6628" y="427"/>
                      <a:pt x="5945" y="427"/>
                    </a:cubicBezTo>
                    <a:cubicBezTo>
                      <a:pt x="5416" y="427"/>
                      <a:pt x="4893" y="405"/>
                      <a:pt x="4375" y="365"/>
                    </a:cubicBezTo>
                    <a:cubicBezTo>
                      <a:pt x="3190" y="304"/>
                      <a:pt x="2065" y="152"/>
                      <a:pt x="880" y="0"/>
                    </a:cubicBezTo>
                    <a:cubicBezTo>
                      <a:pt x="878" y="0"/>
                      <a:pt x="876" y="0"/>
                      <a:pt x="8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9" name="Google Shape;879;p7"/>
              <p:cNvSpPr/>
              <p:nvPr/>
            </p:nvSpPr>
            <p:spPr>
              <a:xfrm>
                <a:off x="6449775" y="572500"/>
                <a:ext cx="216300" cy="133975"/>
              </a:xfrm>
              <a:custGeom>
                <a:avLst/>
                <a:gdLst/>
                <a:ahLst/>
                <a:cxnLst/>
                <a:rect l="l" t="t" r="r" b="b"/>
                <a:pathLst>
                  <a:path w="8652" h="5359" extrusionOk="0">
                    <a:moveTo>
                      <a:pt x="8560" y="0"/>
                    </a:moveTo>
                    <a:cubicBezTo>
                      <a:pt x="5672" y="821"/>
                      <a:pt x="2846" y="1824"/>
                      <a:pt x="292" y="3374"/>
                    </a:cubicBezTo>
                    <a:cubicBezTo>
                      <a:pt x="0" y="3608"/>
                      <a:pt x="832" y="5358"/>
                      <a:pt x="1193" y="5358"/>
                    </a:cubicBezTo>
                    <a:cubicBezTo>
                      <a:pt x="1208" y="5358"/>
                      <a:pt x="1222" y="5356"/>
                      <a:pt x="1235" y="5350"/>
                    </a:cubicBezTo>
                    <a:cubicBezTo>
                      <a:pt x="4001" y="4286"/>
                      <a:pt x="6189" y="1885"/>
                      <a:pt x="8621" y="122"/>
                    </a:cubicBezTo>
                    <a:cubicBezTo>
                      <a:pt x="8651" y="61"/>
                      <a:pt x="8560" y="0"/>
                      <a:pt x="85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7"/>
              <p:cNvSpPr/>
              <p:nvPr/>
            </p:nvSpPr>
            <p:spPr>
              <a:xfrm>
                <a:off x="6388975" y="545125"/>
                <a:ext cx="160075" cy="166175"/>
              </a:xfrm>
              <a:custGeom>
                <a:avLst/>
                <a:gdLst/>
                <a:ahLst/>
                <a:cxnLst/>
                <a:rect l="l" t="t" r="r" b="b"/>
                <a:pathLst>
                  <a:path w="6403" h="6647" extrusionOk="0">
                    <a:moveTo>
                      <a:pt x="6342" y="1"/>
                    </a:moveTo>
                    <a:cubicBezTo>
                      <a:pt x="4062" y="1429"/>
                      <a:pt x="1873" y="3040"/>
                      <a:pt x="171" y="5046"/>
                    </a:cubicBezTo>
                    <a:cubicBezTo>
                      <a:pt x="0" y="5246"/>
                      <a:pt x="1244" y="6647"/>
                      <a:pt x="1601" y="6647"/>
                    </a:cubicBezTo>
                    <a:cubicBezTo>
                      <a:pt x="1625" y="6647"/>
                      <a:pt x="1645" y="6640"/>
                      <a:pt x="1661" y="6627"/>
                    </a:cubicBezTo>
                    <a:cubicBezTo>
                      <a:pt x="3758" y="4955"/>
                      <a:pt x="4883" y="2311"/>
                      <a:pt x="6402" y="62"/>
                    </a:cubicBezTo>
                    <a:lnTo>
                      <a:pt x="634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7"/>
              <p:cNvSpPr/>
              <p:nvPr/>
            </p:nvSpPr>
            <p:spPr>
              <a:xfrm>
                <a:off x="6112075" y="592125"/>
                <a:ext cx="278850" cy="117175"/>
              </a:xfrm>
              <a:custGeom>
                <a:avLst/>
                <a:gdLst/>
                <a:ahLst/>
                <a:cxnLst/>
                <a:rect l="l" t="t" r="r" b="b"/>
                <a:pathLst>
                  <a:path w="11154" h="4687" extrusionOk="0">
                    <a:moveTo>
                      <a:pt x="51" y="0"/>
                    </a:moveTo>
                    <a:cubicBezTo>
                      <a:pt x="25" y="0"/>
                      <a:pt x="1" y="96"/>
                      <a:pt x="1" y="96"/>
                    </a:cubicBezTo>
                    <a:cubicBezTo>
                      <a:pt x="1429" y="1343"/>
                      <a:pt x="3071" y="2407"/>
                      <a:pt x="4834" y="3197"/>
                    </a:cubicBezTo>
                    <a:cubicBezTo>
                      <a:pt x="6566" y="3987"/>
                      <a:pt x="8481" y="4534"/>
                      <a:pt x="10396" y="4686"/>
                    </a:cubicBezTo>
                    <a:cubicBezTo>
                      <a:pt x="10400" y="4686"/>
                      <a:pt x="10403" y="4687"/>
                      <a:pt x="10407" y="4687"/>
                    </a:cubicBezTo>
                    <a:cubicBezTo>
                      <a:pt x="10916" y="4687"/>
                      <a:pt x="11153" y="2589"/>
                      <a:pt x="10761" y="2559"/>
                    </a:cubicBezTo>
                    <a:cubicBezTo>
                      <a:pt x="9028" y="2163"/>
                      <a:pt x="7296" y="1951"/>
                      <a:pt x="5472" y="1616"/>
                    </a:cubicBezTo>
                    <a:cubicBezTo>
                      <a:pt x="3648" y="1252"/>
                      <a:pt x="1794" y="796"/>
                      <a:pt x="62" y="5"/>
                    </a:cubicBezTo>
                    <a:cubicBezTo>
                      <a:pt x="58" y="2"/>
                      <a:pt x="55" y="0"/>
                      <a:pt x="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7"/>
              <p:cNvSpPr/>
              <p:nvPr/>
            </p:nvSpPr>
            <p:spPr>
              <a:xfrm>
                <a:off x="6238525" y="482900"/>
                <a:ext cx="147275" cy="186375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7455" extrusionOk="0">
                    <a:moveTo>
                      <a:pt x="127" y="0"/>
                    </a:moveTo>
                    <a:cubicBezTo>
                      <a:pt x="58" y="0"/>
                      <a:pt x="1" y="59"/>
                      <a:pt x="19" y="149"/>
                    </a:cubicBezTo>
                    <a:cubicBezTo>
                      <a:pt x="384" y="1426"/>
                      <a:pt x="718" y="2885"/>
                      <a:pt x="1417" y="4253"/>
                    </a:cubicBezTo>
                    <a:cubicBezTo>
                      <a:pt x="2055" y="5590"/>
                      <a:pt x="3028" y="6806"/>
                      <a:pt x="4335" y="7383"/>
                    </a:cubicBezTo>
                    <a:cubicBezTo>
                      <a:pt x="4446" y="7433"/>
                      <a:pt x="4556" y="7455"/>
                      <a:pt x="4664" y="7455"/>
                    </a:cubicBezTo>
                    <a:cubicBezTo>
                      <a:pt x="5351" y="7455"/>
                      <a:pt x="5890" y="6546"/>
                      <a:pt x="5338" y="6046"/>
                    </a:cubicBezTo>
                    <a:cubicBezTo>
                      <a:pt x="4396" y="5225"/>
                      <a:pt x="3454" y="4344"/>
                      <a:pt x="2572" y="3341"/>
                    </a:cubicBezTo>
                    <a:cubicBezTo>
                      <a:pt x="1660" y="2368"/>
                      <a:pt x="870" y="1244"/>
                      <a:pt x="262" y="89"/>
                    </a:cubicBezTo>
                    <a:cubicBezTo>
                      <a:pt x="225" y="27"/>
                      <a:pt x="174" y="0"/>
                      <a:pt x="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7"/>
              <p:cNvSpPr/>
              <p:nvPr/>
            </p:nvSpPr>
            <p:spPr>
              <a:xfrm>
                <a:off x="6327025" y="446450"/>
                <a:ext cx="158200" cy="263400"/>
              </a:xfrm>
              <a:custGeom>
                <a:avLst/>
                <a:gdLst/>
                <a:ahLst/>
                <a:cxnLst/>
                <a:rect l="l" t="t" r="r" b="b"/>
                <a:pathLst>
                  <a:path w="6328" h="10536" extrusionOk="0">
                    <a:moveTo>
                      <a:pt x="138" y="1"/>
                    </a:moveTo>
                    <a:cubicBezTo>
                      <a:pt x="65" y="1"/>
                      <a:pt x="0" y="70"/>
                      <a:pt x="35" y="209"/>
                    </a:cubicBezTo>
                    <a:cubicBezTo>
                      <a:pt x="278" y="1911"/>
                      <a:pt x="643" y="3917"/>
                      <a:pt x="1403" y="5802"/>
                    </a:cubicBezTo>
                    <a:cubicBezTo>
                      <a:pt x="2102" y="7656"/>
                      <a:pt x="3318" y="9358"/>
                      <a:pt x="4838" y="10361"/>
                    </a:cubicBezTo>
                    <a:cubicBezTo>
                      <a:pt x="5043" y="10482"/>
                      <a:pt x="5243" y="10535"/>
                      <a:pt x="5427" y="10535"/>
                    </a:cubicBezTo>
                    <a:cubicBezTo>
                      <a:pt x="5707" y="10535"/>
                      <a:pt x="5949" y="10411"/>
                      <a:pt x="6114" y="10209"/>
                    </a:cubicBezTo>
                    <a:cubicBezTo>
                      <a:pt x="6327" y="9905"/>
                      <a:pt x="6327" y="9449"/>
                      <a:pt x="5932" y="8993"/>
                    </a:cubicBezTo>
                    <a:cubicBezTo>
                      <a:pt x="4777" y="7717"/>
                      <a:pt x="3652" y="6410"/>
                      <a:pt x="2649" y="4920"/>
                    </a:cubicBezTo>
                    <a:cubicBezTo>
                      <a:pt x="1677" y="3431"/>
                      <a:pt x="825" y="1850"/>
                      <a:pt x="278" y="118"/>
                    </a:cubicBezTo>
                    <a:cubicBezTo>
                      <a:pt x="252" y="40"/>
                      <a:pt x="193" y="1"/>
                      <a:pt x="13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7"/>
              <p:cNvSpPr/>
              <p:nvPr/>
            </p:nvSpPr>
            <p:spPr>
              <a:xfrm>
                <a:off x="6431725" y="472450"/>
                <a:ext cx="117850" cy="19207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683" extrusionOk="0">
                    <a:moveTo>
                      <a:pt x="4556" y="0"/>
                    </a:moveTo>
                    <a:cubicBezTo>
                      <a:pt x="4526" y="0"/>
                      <a:pt x="4497" y="15"/>
                      <a:pt x="4480" y="51"/>
                    </a:cubicBezTo>
                    <a:cubicBezTo>
                      <a:pt x="2990" y="1966"/>
                      <a:pt x="528" y="4124"/>
                      <a:pt x="103" y="6646"/>
                    </a:cubicBezTo>
                    <a:cubicBezTo>
                      <a:pt x="0" y="7219"/>
                      <a:pt x="532" y="7682"/>
                      <a:pt x="1029" y="7682"/>
                    </a:cubicBezTo>
                    <a:cubicBezTo>
                      <a:pt x="1271" y="7682"/>
                      <a:pt x="1504" y="7573"/>
                      <a:pt x="1653" y="7315"/>
                    </a:cubicBezTo>
                    <a:cubicBezTo>
                      <a:pt x="2838" y="5066"/>
                      <a:pt x="3628" y="2482"/>
                      <a:pt x="4692" y="172"/>
                    </a:cubicBezTo>
                    <a:cubicBezTo>
                      <a:pt x="4714" y="86"/>
                      <a:pt x="4629" y="0"/>
                      <a:pt x="455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7"/>
              <p:cNvSpPr/>
              <p:nvPr/>
            </p:nvSpPr>
            <p:spPr>
              <a:xfrm>
                <a:off x="6435025" y="702700"/>
                <a:ext cx="152775" cy="52300"/>
              </a:xfrm>
              <a:custGeom>
                <a:avLst/>
                <a:gdLst/>
                <a:ahLst/>
                <a:cxnLst/>
                <a:rect l="l" t="t" r="r" b="b"/>
                <a:pathLst>
                  <a:path w="6111" h="2092" extrusionOk="0">
                    <a:moveTo>
                      <a:pt x="1551" y="1"/>
                    </a:moveTo>
                    <a:cubicBezTo>
                      <a:pt x="1433" y="1"/>
                      <a:pt x="1311" y="7"/>
                      <a:pt x="1186" y="20"/>
                    </a:cubicBezTo>
                    <a:cubicBezTo>
                      <a:pt x="609" y="111"/>
                      <a:pt x="1" y="1357"/>
                      <a:pt x="639" y="1661"/>
                    </a:cubicBezTo>
                    <a:cubicBezTo>
                      <a:pt x="1407" y="1963"/>
                      <a:pt x="2249" y="2091"/>
                      <a:pt x="3075" y="2091"/>
                    </a:cubicBezTo>
                    <a:cubicBezTo>
                      <a:pt x="3165" y="2091"/>
                      <a:pt x="3255" y="2090"/>
                      <a:pt x="3344" y="2087"/>
                    </a:cubicBezTo>
                    <a:cubicBezTo>
                      <a:pt x="4287" y="2026"/>
                      <a:pt x="5168" y="1874"/>
                      <a:pt x="6019" y="1722"/>
                    </a:cubicBezTo>
                    <a:cubicBezTo>
                      <a:pt x="6111" y="1692"/>
                      <a:pt x="6111" y="1479"/>
                      <a:pt x="6019" y="1479"/>
                    </a:cubicBezTo>
                    <a:cubicBezTo>
                      <a:pt x="5199" y="1327"/>
                      <a:pt x="4348" y="902"/>
                      <a:pt x="3588" y="567"/>
                    </a:cubicBezTo>
                    <a:cubicBezTo>
                      <a:pt x="2883" y="228"/>
                      <a:pt x="2269" y="1"/>
                      <a:pt x="15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6" name="Google Shape;886;p7"/>
              <p:cNvSpPr/>
              <p:nvPr/>
            </p:nvSpPr>
            <p:spPr>
              <a:xfrm>
                <a:off x="6407950" y="722650"/>
                <a:ext cx="177650" cy="19035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7614" extrusionOk="0">
                    <a:moveTo>
                      <a:pt x="1207" y="1"/>
                    </a:moveTo>
                    <a:cubicBezTo>
                      <a:pt x="532" y="1"/>
                      <a:pt x="1" y="746"/>
                      <a:pt x="567" y="1411"/>
                    </a:cubicBezTo>
                    <a:cubicBezTo>
                      <a:pt x="2452" y="3569"/>
                      <a:pt x="4823" y="5514"/>
                      <a:pt x="6859" y="7550"/>
                    </a:cubicBezTo>
                    <a:cubicBezTo>
                      <a:pt x="6895" y="7595"/>
                      <a:pt x="6933" y="7613"/>
                      <a:pt x="6967" y="7613"/>
                    </a:cubicBezTo>
                    <a:cubicBezTo>
                      <a:pt x="7049" y="7613"/>
                      <a:pt x="7106" y="7506"/>
                      <a:pt x="7042" y="7398"/>
                    </a:cubicBezTo>
                    <a:cubicBezTo>
                      <a:pt x="5522" y="5088"/>
                      <a:pt x="4154" y="1654"/>
                      <a:pt x="1692" y="134"/>
                    </a:cubicBezTo>
                    <a:cubicBezTo>
                      <a:pt x="1530" y="42"/>
                      <a:pt x="1365" y="1"/>
                      <a:pt x="12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7" name="Google Shape;887;p7"/>
              <p:cNvSpPr/>
              <p:nvPr/>
            </p:nvSpPr>
            <p:spPr>
              <a:xfrm>
                <a:off x="6241475" y="716325"/>
                <a:ext cx="13660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5464" h="5041" extrusionOk="0">
                    <a:moveTo>
                      <a:pt x="4377" y="0"/>
                    </a:moveTo>
                    <a:cubicBezTo>
                      <a:pt x="4120" y="0"/>
                      <a:pt x="3909" y="109"/>
                      <a:pt x="3822" y="326"/>
                    </a:cubicBezTo>
                    <a:cubicBezTo>
                      <a:pt x="3518" y="1208"/>
                      <a:pt x="3092" y="2059"/>
                      <a:pt x="2485" y="2879"/>
                    </a:cubicBezTo>
                    <a:cubicBezTo>
                      <a:pt x="1907" y="3670"/>
                      <a:pt x="1086" y="4399"/>
                      <a:pt x="114" y="4794"/>
                    </a:cubicBezTo>
                    <a:cubicBezTo>
                      <a:pt x="0" y="4851"/>
                      <a:pt x="72" y="5040"/>
                      <a:pt x="156" y="5040"/>
                    </a:cubicBezTo>
                    <a:cubicBezTo>
                      <a:pt x="162" y="5040"/>
                      <a:pt x="168" y="5039"/>
                      <a:pt x="174" y="5037"/>
                    </a:cubicBezTo>
                    <a:cubicBezTo>
                      <a:pt x="722" y="4946"/>
                      <a:pt x="1299" y="4885"/>
                      <a:pt x="1846" y="4703"/>
                    </a:cubicBezTo>
                    <a:cubicBezTo>
                      <a:pt x="2424" y="4490"/>
                      <a:pt x="3032" y="4278"/>
                      <a:pt x="3579" y="3882"/>
                    </a:cubicBezTo>
                    <a:cubicBezTo>
                      <a:pt x="4126" y="3518"/>
                      <a:pt x="4582" y="3062"/>
                      <a:pt x="4947" y="2515"/>
                    </a:cubicBezTo>
                    <a:cubicBezTo>
                      <a:pt x="5281" y="1998"/>
                      <a:pt x="5463" y="1390"/>
                      <a:pt x="5463" y="782"/>
                    </a:cubicBezTo>
                    <a:cubicBezTo>
                      <a:pt x="5463" y="387"/>
                      <a:pt x="5099" y="144"/>
                      <a:pt x="4703" y="53"/>
                    </a:cubicBezTo>
                    <a:cubicBezTo>
                      <a:pt x="4590" y="18"/>
                      <a:pt x="4480" y="0"/>
                      <a:pt x="43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8" name="Google Shape;888;p7"/>
              <p:cNvSpPr/>
              <p:nvPr/>
            </p:nvSpPr>
            <p:spPr>
              <a:xfrm>
                <a:off x="6404650" y="697100"/>
                <a:ext cx="109450" cy="876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507" extrusionOk="0">
                    <a:moveTo>
                      <a:pt x="0" y="1"/>
                    </a:moveTo>
                    <a:cubicBezTo>
                      <a:pt x="334" y="1126"/>
                      <a:pt x="760" y="2281"/>
                      <a:pt x="1642" y="3071"/>
                    </a:cubicBezTo>
                    <a:cubicBezTo>
                      <a:pt x="1824" y="3253"/>
                      <a:pt x="2097" y="3405"/>
                      <a:pt x="2371" y="3496"/>
                    </a:cubicBezTo>
                    <a:cubicBezTo>
                      <a:pt x="2420" y="3502"/>
                      <a:pt x="2471" y="3506"/>
                      <a:pt x="2523" y="3506"/>
                    </a:cubicBezTo>
                    <a:cubicBezTo>
                      <a:pt x="2732" y="3506"/>
                      <a:pt x="2961" y="3448"/>
                      <a:pt x="3131" y="3253"/>
                    </a:cubicBezTo>
                    <a:cubicBezTo>
                      <a:pt x="3283" y="3071"/>
                      <a:pt x="3313" y="2797"/>
                      <a:pt x="3222" y="2585"/>
                    </a:cubicBezTo>
                    <a:cubicBezTo>
                      <a:pt x="3192" y="2341"/>
                      <a:pt x="3040" y="2129"/>
                      <a:pt x="2918" y="1916"/>
                    </a:cubicBezTo>
                    <a:lnTo>
                      <a:pt x="2918" y="1916"/>
                    </a:lnTo>
                    <a:cubicBezTo>
                      <a:pt x="3168" y="2055"/>
                      <a:pt x="3418" y="2193"/>
                      <a:pt x="3690" y="2193"/>
                    </a:cubicBezTo>
                    <a:cubicBezTo>
                      <a:pt x="3716" y="2193"/>
                      <a:pt x="3743" y="2192"/>
                      <a:pt x="3769" y="2189"/>
                    </a:cubicBezTo>
                    <a:cubicBezTo>
                      <a:pt x="4073" y="2159"/>
                      <a:pt x="4377" y="1916"/>
                      <a:pt x="4347" y="1612"/>
                    </a:cubicBezTo>
                    <a:cubicBezTo>
                      <a:pt x="4286" y="1460"/>
                      <a:pt x="4195" y="1308"/>
                      <a:pt x="4043" y="1186"/>
                    </a:cubicBezTo>
                    <a:cubicBezTo>
                      <a:pt x="2888" y="305"/>
                      <a:pt x="1368" y="62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9" name="Google Shape;889;p7"/>
              <p:cNvSpPr/>
              <p:nvPr/>
            </p:nvSpPr>
            <p:spPr>
              <a:xfrm>
                <a:off x="6401600" y="632625"/>
                <a:ext cx="111725" cy="81700"/>
              </a:xfrm>
              <a:custGeom>
                <a:avLst/>
                <a:gdLst/>
                <a:ahLst/>
                <a:cxnLst/>
                <a:rect l="l" t="t" r="r" b="b"/>
                <a:pathLst>
                  <a:path w="4469" h="3268" extrusionOk="0">
                    <a:moveTo>
                      <a:pt x="3402" y="1"/>
                    </a:moveTo>
                    <a:cubicBezTo>
                      <a:pt x="3279" y="1"/>
                      <a:pt x="3145" y="36"/>
                      <a:pt x="3040" y="57"/>
                    </a:cubicBezTo>
                    <a:cubicBezTo>
                      <a:pt x="1672" y="604"/>
                      <a:pt x="730" y="1820"/>
                      <a:pt x="1" y="2945"/>
                    </a:cubicBezTo>
                    <a:cubicBezTo>
                      <a:pt x="734" y="3118"/>
                      <a:pt x="1493" y="3268"/>
                      <a:pt x="2237" y="3268"/>
                    </a:cubicBezTo>
                    <a:cubicBezTo>
                      <a:pt x="2664" y="3268"/>
                      <a:pt x="3086" y="3219"/>
                      <a:pt x="3496" y="3097"/>
                    </a:cubicBezTo>
                    <a:cubicBezTo>
                      <a:pt x="3770" y="3036"/>
                      <a:pt x="4043" y="2914"/>
                      <a:pt x="4195" y="2671"/>
                    </a:cubicBezTo>
                    <a:cubicBezTo>
                      <a:pt x="4378" y="2489"/>
                      <a:pt x="4469" y="2185"/>
                      <a:pt x="4378" y="1911"/>
                    </a:cubicBezTo>
                    <a:cubicBezTo>
                      <a:pt x="4317" y="1698"/>
                      <a:pt x="4074" y="1546"/>
                      <a:pt x="3861" y="1455"/>
                    </a:cubicBezTo>
                    <a:cubicBezTo>
                      <a:pt x="3618" y="1394"/>
                      <a:pt x="3405" y="1394"/>
                      <a:pt x="3131" y="1394"/>
                    </a:cubicBezTo>
                    <a:cubicBezTo>
                      <a:pt x="3405" y="1242"/>
                      <a:pt x="3648" y="1060"/>
                      <a:pt x="3770" y="787"/>
                    </a:cubicBezTo>
                    <a:cubicBezTo>
                      <a:pt x="3922" y="513"/>
                      <a:pt x="3861" y="87"/>
                      <a:pt x="3557" y="27"/>
                    </a:cubicBezTo>
                    <a:cubicBezTo>
                      <a:pt x="3510" y="8"/>
                      <a:pt x="3457" y="1"/>
                      <a:pt x="340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7"/>
              <p:cNvSpPr/>
              <p:nvPr/>
            </p:nvSpPr>
            <p:spPr>
              <a:xfrm>
                <a:off x="6378050" y="597475"/>
                <a:ext cx="79050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3162" h="4655" extrusionOk="0">
                    <a:moveTo>
                      <a:pt x="768" y="0"/>
                    </a:moveTo>
                    <a:cubicBezTo>
                      <a:pt x="661" y="0"/>
                      <a:pt x="553" y="31"/>
                      <a:pt x="456" y="95"/>
                    </a:cubicBezTo>
                    <a:cubicBezTo>
                      <a:pt x="335" y="217"/>
                      <a:pt x="274" y="399"/>
                      <a:pt x="274" y="551"/>
                    </a:cubicBezTo>
                    <a:cubicBezTo>
                      <a:pt x="0" y="2010"/>
                      <a:pt x="578" y="3439"/>
                      <a:pt x="1216" y="4655"/>
                    </a:cubicBezTo>
                    <a:cubicBezTo>
                      <a:pt x="2006" y="3773"/>
                      <a:pt x="2827" y="2861"/>
                      <a:pt x="3070" y="1706"/>
                    </a:cubicBezTo>
                    <a:cubicBezTo>
                      <a:pt x="3161" y="1433"/>
                      <a:pt x="3161" y="1129"/>
                      <a:pt x="3070" y="886"/>
                    </a:cubicBezTo>
                    <a:cubicBezTo>
                      <a:pt x="3009" y="642"/>
                      <a:pt x="2766" y="399"/>
                      <a:pt x="2523" y="369"/>
                    </a:cubicBezTo>
                    <a:cubicBezTo>
                      <a:pt x="2492" y="365"/>
                      <a:pt x="2460" y="363"/>
                      <a:pt x="2428" y="363"/>
                    </a:cubicBezTo>
                    <a:cubicBezTo>
                      <a:pt x="2211" y="363"/>
                      <a:pt x="1987" y="449"/>
                      <a:pt x="1854" y="582"/>
                    </a:cubicBezTo>
                    <a:cubicBezTo>
                      <a:pt x="1672" y="734"/>
                      <a:pt x="1550" y="977"/>
                      <a:pt x="1429" y="1159"/>
                    </a:cubicBezTo>
                    <a:cubicBezTo>
                      <a:pt x="1429" y="855"/>
                      <a:pt x="1398" y="551"/>
                      <a:pt x="1247" y="278"/>
                    </a:cubicBezTo>
                    <a:cubicBezTo>
                      <a:pt x="1148" y="101"/>
                      <a:pt x="962" y="0"/>
                      <a:pt x="76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7"/>
              <p:cNvSpPr/>
              <p:nvPr/>
            </p:nvSpPr>
            <p:spPr>
              <a:xfrm>
                <a:off x="6308900" y="623925"/>
                <a:ext cx="109450" cy="88400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536" extrusionOk="0">
                    <a:moveTo>
                      <a:pt x="1840" y="0"/>
                    </a:moveTo>
                    <a:cubicBezTo>
                      <a:pt x="1616" y="0"/>
                      <a:pt x="1392" y="59"/>
                      <a:pt x="1246" y="253"/>
                    </a:cubicBezTo>
                    <a:cubicBezTo>
                      <a:pt x="1095" y="435"/>
                      <a:pt x="1064" y="709"/>
                      <a:pt x="1125" y="922"/>
                    </a:cubicBezTo>
                    <a:cubicBezTo>
                      <a:pt x="1186" y="1165"/>
                      <a:pt x="1338" y="1378"/>
                      <a:pt x="1429" y="1590"/>
                    </a:cubicBezTo>
                    <a:cubicBezTo>
                      <a:pt x="1207" y="1452"/>
                      <a:pt x="960" y="1313"/>
                      <a:pt x="687" y="1313"/>
                    </a:cubicBezTo>
                    <a:cubicBezTo>
                      <a:pt x="661" y="1313"/>
                      <a:pt x="635" y="1314"/>
                      <a:pt x="608" y="1317"/>
                    </a:cubicBezTo>
                    <a:cubicBezTo>
                      <a:pt x="304" y="1347"/>
                      <a:pt x="0" y="1590"/>
                      <a:pt x="31" y="1894"/>
                    </a:cubicBezTo>
                    <a:cubicBezTo>
                      <a:pt x="61" y="2046"/>
                      <a:pt x="183" y="2198"/>
                      <a:pt x="335" y="2320"/>
                    </a:cubicBezTo>
                    <a:cubicBezTo>
                      <a:pt x="1490" y="3262"/>
                      <a:pt x="3009" y="3445"/>
                      <a:pt x="4377" y="3536"/>
                    </a:cubicBezTo>
                    <a:cubicBezTo>
                      <a:pt x="4013" y="2411"/>
                      <a:pt x="3617" y="1226"/>
                      <a:pt x="2736" y="435"/>
                    </a:cubicBezTo>
                    <a:cubicBezTo>
                      <a:pt x="2554" y="253"/>
                      <a:pt x="2280" y="101"/>
                      <a:pt x="2006" y="10"/>
                    </a:cubicBezTo>
                    <a:cubicBezTo>
                      <a:pt x="1952" y="4"/>
                      <a:pt x="1896" y="0"/>
                      <a:pt x="18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7"/>
              <p:cNvSpPr/>
              <p:nvPr/>
            </p:nvSpPr>
            <p:spPr>
              <a:xfrm>
                <a:off x="6309650" y="694350"/>
                <a:ext cx="110975" cy="81700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268" extrusionOk="0">
                    <a:moveTo>
                      <a:pt x="2223" y="1"/>
                    </a:moveTo>
                    <a:cubicBezTo>
                      <a:pt x="1793" y="1"/>
                      <a:pt x="1364" y="50"/>
                      <a:pt x="943" y="172"/>
                    </a:cubicBezTo>
                    <a:cubicBezTo>
                      <a:pt x="669" y="263"/>
                      <a:pt x="426" y="354"/>
                      <a:pt x="274" y="597"/>
                    </a:cubicBezTo>
                    <a:cubicBezTo>
                      <a:pt x="92" y="780"/>
                      <a:pt x="1" y="1084"/>
                      <a:pt x="92" y="1357"/>
                    </a:cubicBezTo>
                    <a:cubicBezTo>
                      <a:pt x="153" y="1570"/>
                      <a:pt x="365" y="1722"/>
                      <a:pt x="609" y="1813"/>
                    </a:cubicBezTo>
                    <a:cubicBezTo>
                      <a:pt x="852" y="1874"/>
                      <a:pt x="1065" y="1874"/>
                      <a:pt x="1338" y="1874"/>
                    </a:cubicBezTo>
                    <a:cubicBezTo>
                      <a:pt x="1065" y="2026"/>
                      <a:pt x="791" y="2239"/>
                      <a:pt x="669" y="2482"/>
                    </a:cubicBezTo>
                    <a:cubicBezTo>
                      <a:pt x="517" y="2755"/>
                      <a:pt x="609" y="3181"/>
                      <a:pt x="913" y="3242"/>
                    </a:cubicBezTo>
                    <a:cubicBezTo>
                      <a:pt x="960" y="3260"/>
                      <a:pt x="1010" y="3268"/>
                      <a:pt x="1061" y="3268"/>
                    </a:cubicBezTo>
                    <a:cubicBezTo>
                      <a:pt x="1175" y="3268"/>
                      <a:pt x="1294" y="3232"/>
                      <a:pt x="1399" y="3211"/>
                    </a:cubicBezTo>
                    <a:cubicBezTo>
                      <a:pt x="2767" y="2695"/>
                      <a:pt x="3739" y="1479"/>
                      <a:pt x="4438" y="324"/>
                    </a:cubicBezTo>
                    <a:cubicBezTo>
                      <a:pt x="3724" y="150"/>
                      <a:pt x="2973" y="1"/>
                      <a:pt x="22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7"/>
              <p:cNvSpPr/>
              <p:nvPr/>
            </p:nvSpPr>
            <p:spPr>
              <a:xfrm>
                <a:off x="6365875" y="695600"/>
                <a:ext cx="79075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3163" h="4655" extrusionOk="0">
                    <a:moveTo>
                      <a:pt x="1946" y="0"/>
                    </a:moveTo>
                    <a:cubicBezTo>
                      <a:pt x="1126" y="882"/>
                      <a:pt x="335" y="1793"/>
                      <a:pt x="62" y="2979"/>
                    </a:cubicBezTo>
                    <a:cubicBezTo>
                      <a:pt x="1" y="3252"/>
                      <a:pt x="1" y="3556"/>
                      <a:pt x="62" y="3769"/>
                    </a:cubicBezTo>
                    <a:cubicBezTo>
                      <a:pt x="153" y="4043"/>
                      <a:pt x="366" y="4255"/>
                      <a:pt x="639" y="4316"/>
                    </a:cubicBezTo>
                    <a:cubicBezTo>
                      <a:pt x="665" y="4319"/>
                      <a:pt x="690" y="4321"/>
                      <a:pt x="715" y="4321"/>
                    </a:cubicBezTo>
                    <a:cubicBezTo>
                      <a:pt x="932" y="4321"/>
                      <a:pt x="1141" y="4209"/>
                      <a:pt x="1278" y="4073"/>
                    </a:cubicBezTo>
                    <a:cubicBezTo>
                      <a:pt x="1490" y="3921"/>
                      <a:pt x="1582" y="3708"/>
                      <a:pt x="1703" y="3496"/>
                    </a:cubicBezTo>
                    <a:cubicBezTo>
                      <a:pt x="1703" y="3800"/>
                      <a:pt x="1734" y="4103"/>
                      <a:pt x="1885" y="4377"/>
                    </a:cubicBezTo>
                    <a:cubicBezTo>
                      <a:pt x="1984" y="4554"/>
                      <a:pt x="2183" y="4654"/>
                      <a:pt x="2386" y="4654"/>
                    </a:cubicBezTo>
                    <a:cubicBezTo>
                      <a:pt x="2497" y="4654"/>
                      <a:pt x="2609" y="4624"/>
                      <a:pt x="2706" y="4559"/>
                    </a:cubicBezTo>
                    <a:cubicBezTo>
                      <a:pt x="2797" y="4468"/>
                      <a:pt x="2889" y="4255"/>
                      <a:pt x="2889" y="4103"/>
                    </a:cubicBezTo>
                    <a:cubicBezTo>
                      <a:pt x="3162" y="2645"/>
                      <a:pt x="2585" y="1186"/>
                      <a:pt x="194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7"/>
              <p:cNvSpPr/>
              <p:nvPr/>
            </p:nvSpPr>
            <p:spPr>
              <a:xfrm>
                <a:off x="6357525" y="650000"/>
                <a:ext cx="107925" cy="108675"/>
              </a:xfrm>
              <a:custGeom>
                <a:avLst/>
                <a:gdLst/>
                <a:ahLst/>
                <a:cxnLst/>
                <a:rect l="l" t="t" r="r" b="b"/>
                <a:pathLst>
                  <a:path w="4317" h="4347" extrusionOk="0">
                    <a:moveTo>
                      <a:pt x="2159" y="0"/>
                    </a:moveTo>
                    <a:cubicBezTo>
                      <a:pt x="943" y="0"/>
                      <a:pt x="1" y="973"/>
                      <a:pt x="1" y="2189"/>
                    </a:cubicBezTo>
                    <a:cubicBezTo>
                      <a:pt x="1" y="3374"/>
                      <a:pt x="943" y="4347"/>
                      <a:pt x="2159" y="4347"/>
                    </a:cubicBezTo>
                    <a:cubicBezTo>
                      <a:pt x="3344" y="4347"/>
                      <a:pt x="4317" y="3374"/>
                      <a:pt x="4317" y="2189"/>
                    </a:cubicBezTo>
                    <a:cubicBezTo>
                      <a:pt x="4317" y="973"/>
                      <a:pt x="3344" y="0"/>
                      <a:pt x="215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95" name="Google Shape;895;p7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896" name="Google Shape;896;p7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rgbClr val="E79A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7" name="Google Shape;897;p7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rgbClr val="E79A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8" name="Google Shape;898;p7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rgbClr val="E79A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9" name="Google Shape;899;p7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rgbClr val="E79A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0" name="Google Shape;900;p7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rgbClr val="E79A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7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rgbClr val="E79A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7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7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7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7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7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7" name="Google Shape;907;p7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8" name="Google Shape;908;p7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9" name="Google Shape;909;p7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0" name="Google Shape;910;p7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1" name="Google Shape;911;p7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2" name="Google Shape;912;p7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3" name="Google Shape;913;p7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4" name="Google Shape;914;p7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5" name="Google Shape;915;p7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6" name="Google Shape;916;p7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185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24" name="Google Shape;924;p7"/>
            <p:cNvGrpSpPr/>
            <p:nvPr/>
          </p:nvGrpSpPr>
          <p:grpSpPr>
            <a:xfrm>
              <a:off x="7009895" y="4293137"/>
              <a:ext cx="1352964" cy="1047482"/>
              <a:chOff x="2612025" y="1964075"/>
              <a:chExt cx="1100150" cy="851750"/>
            </a:xfrm>
          </p:grpSpPr>
          <p:sp>
            <p:nvSpPr>
              <p:cNvPr id="925" name="Google Shape;925;p7"/>
              <p:cNvSpPr/>
              <p:nvPr/>
            </p:nvSpPr>
            <p:spPr>
              <a:xfrm>
                <a:off x="2736300" y="1964075"/>
                <a:ext cx="442825" cy="768925"/>
              </a:xfrm>
              <a:custGeom>
                <a:avLst/>
                <a:gdLst/>
                <a:ahLst/>
                <a:cxnLst/>
                <a:rect l="l" t="t" r="r" b="b"/>
                <a:pathLst>
                  <a:path w="17713" h="30757" extrusionOk="0">
                    <a:moveTo>
                      <a:pt x="12696" y="1"/>
                    </a:moveTo>
                    <a:cubicBezTo>
                      <a:pt x="12623" y="1"/>
                      <a:pt x="12549" y="4"/>
                      <a:pt x="12476" y="11"/>
                    </a:cubicBezTo>
                    <a:cubicBezTo>
                      <a:pt x="11475" y="112"/>
                      <a:pt x="10508" y="1012"/>
                      <a:pt x="10574" y="2013"/>
                    </a:cubicBezTo>
                    <a:cubicBezTo>
                      <a:pt x="10057" y="1027"/>
                      <a:pt x="8974" y="460"/>
                      <a:pt x="7879" y="460"/>
                    </a:cubicBezTo>
                    <a:cubicBezTo>
                      <a:pt x="7492" y="460"/>
                      <a:pt x="7104" y="531"/>
                      <a:pt x="6738" y="679"/>
                    </a:cubicBezTo>
                    <a:cubicBezTo>
                      <a:pt x="5371" y="1279"/>
                      <a:pt x="4670" y="3014"/>
                      <a:pt x="5171" y="4381"/>
                    </a:cubicBezTo>
                    <a:cubicBezTo>
                      <a:pt x="4763" y="4138"/>
                      <a:pt x="4301" y="4028"/>
                      <a:pt x="3830" y="4028"/>
                    </a:cubicBezTo>
                    <a:cubicBezTo>
                      <a:pt x="2683" y="4028"/>
                      <a:pt x="1482" y="4679"/>
                      <a:pt x="867" y="5649"/>
                    </a:cubicBezTo>
                    <a:cubicBezTo>
                      <a:pt x="0" y="7050"/>
                      <a:pt x="34" y="8851"/>
                      <a:pt x="567" y="10452"/>
                    </a:cubicBezTo>
                    <a:cubicBezTo>
                      <a:pt x="1134" y="11987"/>
                      <a:pt x="2068" y="13354"/>
                      <a:pt x="3002" y="14722"/>
                    </a:cubicBezTo>
                    <a:cubicBezTo>
                      <a:pt x="5337" y="18224"/>
                      <a:pt x="10141" y="27398"/>
                      <a:pt x="10708" y="28599"/>
                    </a:cubicBezTo>
                    <a:cubicBezTo>
                      <a:pt x="11239" y="29691"/>
                      <a:pt x="12240" y="30757"/>
                      <a:pt x="13365" y="30757"/>
                    </a:cubicBezTo>
                    <a:cubicBezTo>
                      <a:pt x="13512" y="30757"/>
                      <a:pt x="13660" y="30738"/>
                      <a:pt x="13810" y="30700"/>
                    </a:cubicBezTo>
                    <a:cubicBezTo>
                      <a:pt x="14844" y="30400"/>
                      <a:pt x="15378" y="29199"/>
                      <a:pt x="15711" y="28165"/>
                    </a:cubicBezTo>
                    <a:cubicBezTo>
                      <a:pt x="17346" y="22928"/>
                      <a:pt x="17713" y="17424"/>
                      <a:pt x="17413" y="12020"/>
                    </a:cubicBezTo>
                    <a:cubicBezTo>
                      <a:pt x="17313" y="9351"/>
                      <a:pt x="16979" y="6683"/>
                      <a:pt x="16312" y="4081"/>
                    </a:cubicBezTo>
                    <a:cubicBezTo>
                      <a:pt x="16045" y="3080"/>
                      <a:pt x="15711" y="2080"/>
                      <a:pt x="15078" y="1312"/>
                    </a:cubicBezTo>
                    <a:cubicBezTo>
                      <a:pt x="14521" y="571"/>
                      <a:pt x="13621" y="1"/>
                      <a:pt x="126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3070700" y="1972350"/>
                <a:ext cx="527900" cy="767900"/>
              </a:xfrm>
              <a:custGeom>
                <a:avLst/>
                <a:gdLst/>
                <a:ahLst/>
                <a:cxnLst/>
                <a:rect l="l" t="t" r="r" b="b"/>
                <a:pathLst>
                  <a:path w="21116" h="30716" extrusionOk="0">
                    <a:moveTo>
                      <a:pt x="8148" y="1"/>
                    </a:moveTo>
                    <a:cubicBezTo>
                      <a:pt x="7267" y="1"/>
                      <a:pt x="6379" y="430"/>
                      <a:pt x="5704" y="1048"/>
                    </a:cubicBezTo>
                    <a:cubicBezTo>
                      <a:pt x="4937" y="1782"/>
                      <a:pt x="4437" y="2716"/>
                      <a:pt x="3970" y="3683"/>
                    </a:cubicBezTo>
                    <a:cubicBezTo>
                      <a:pt x="34" y="11889"/>
                      <a:pt x="0" y="21396"/>
                      <a:pt x="601" y="30169"/>
                    </a:cubicBezTo>
                    <a:cubicBezTo>
                      <a:pt x="907" y="30552"/>
                      <a:pt x="1379" y="30715"/>
                      <a:pt x="1870" y="30715"/>
                    </a:cubicBezTo>
                    <a:cubicBezTo>
                      <a:pt x="2234" y="30715"/>
                      <a:pt x="2609" y="30625"/>
                      <a:pt x="2936" y="30469"/>
                    </a:cubicBezTo>
                    <a:cubicBezTo>
                      <a:pt x="3670" y="30035"/>
                      <a:pt x="4170" y="29335"/>
                      <a:pt x="4670" y="28634"/>
                    </a:cubicBezTo>
                    <a:lnTo>
                      <a:pt x="12309" y="17493"/>
                    </a:lnTo>
                    <a:cubicBezTo>
                      <a:pt x="13944" y="15125"/>
                      <a:pt x="15645" y="12690"/>
                      <a:pt x="18047" y="11122"/>
                    </a:cubicBezTo>
                    <a:cubicBezTo>
                      <a:pt x="19114" y="10455"/>
                      <a:pt x="20315" y="9854"/>
                      <a:pt x="20782" y="8720"/>
                    </a:cubicBezTo>
                    <a:cubicBezTo>
                      <a:pt x="21115" y="7886"/>
                      <a:pt x="20949" y="6852"/>
                      <a:pt x="20315" y="6185"/>
                    </a:cubicBezTo>
                    <a:cubicBezTo>
                      <a:pt x="19648" y="5551"/>
                      <a:pt x="18614" y="5318"/>
                      <a:pt x="16779" y="5184"/>
                    </a:cubicBezTo>
                    <a:cubicBezTo>
                      <a:pt x="17179" y="3650"/>
                      <a:pt x="16312" y="1882"/>
                      <a:pt x="14811" y="1282"/>
                    </a:cubicBezTo>
                    <a:cubicBezTo>
                      <a:pt x="14443" y="1131"/>
                      <a:pt x="14049" y="1060"/>
                      <a:pt x="13654" y="1060"/>
                    </a:cubicBezTo>
                    <a:cubicBezTo>
                      <a:pt x="12475" y="1060"/>
                      <a:pt x="11283" y="1691"/>
                      <a:pt x="10708" y="2716"/>
                    </a:cubicBezTo>
                    <a:cubicBezTo>
                      <a:pt x="10608" y="1282"/>
                      <a:pt x="9674" y="281"/>
                      <a:pt x="8640" y="47"/>
                    </a:cubicBezTo>
                    <a:cubicBezTo>
                      <a:pt x="8477" y="16"/>
                      <a:pt x="8313" y="1"/>
                      <a:pt x="81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3091550" y="2254800"/>
                <a:ext cx="620625" cy="498375"/>
              </a:xfrm>
              <a:custGeom>
                <a:avLst/>
                <a:gdLst/>
                <a:ahLst/>
                <a:cxnLst/>
                <a:rect l="l" t="t" r="r" b="b"/>
                <a:pathLst>
                  <a:path w="24825" h="19935" extrusionOk="0">
                    <a:moveTo>
                      <a:pt x="18942" y="0"/>
                    </a:moveTo>
                    <a:cubicBezTo>
                      <a:pt x="18196" y="0"/>
                      <a:pt x="17466" y="196"/>
                      <a:pt x="16712" y="391"/>
                    </a:cubicBezTo>
                    <a:cubicBezTo>
                      <a:pt x="12843" y="1592"/>
                      <a:pt x="9440" y="4060"/>
                      <a:pt x="6672" y="7062"/>
                    </a:cubicBezTo>
                    <a:cubicBezTo>
                      <a:pt x="4003" y="10098"/>
                      <a:pt x="1935" y="13667"/>
                      <a:pt x="0" y="19038"/>
                    </a:cubicBezTo>
                    <a:cubicBezTo>
                      <a:pt x="614" y="19674"/>
                      <a:pt x="1488" y="19935"/>
                      <a:pt x="2365" y="19935"/>
                    </a:cubicBezTo>
                    <a:cubicBezTo>
                      <a:pt x="2822" y="19935"/>
                      <a:pt x="3280" y="19864"/>
                      <a:pt x="3703" y="19738"/>
                    </a:cubicBezTo>
                    <a:cubicBezTo>
                      <a:pt x="4971" y="19371"/>
                      <a:pt x="6105" y="18571"/>
                      <a:pt x="7205" y="17870"/>
                    </a:cubicBezTo>
                    <a:cubicBezTo>
                      <a:pt x="10541" y="15869"/>
                      <a:pt x="14444" y="14768"/>
                      <a:pt x="18313" y="14768"/>
                    </a:cubicBezTo>
                    <a:cubicBezTo>
                      <a:pt x="18794" y="14768"/>
                      <a:pt x="19285" y="14784"/>
                      <a:pt x="19776" y="14784"/>
                    </a:cubicBezTo>
                    <a:cubicBezTo>
                      <a:pt x="20512" y="14784"/>
                      <a:pt x="21249" y="14748"/>
                      <a:pt x="21949" y="14568"/>
                    </a:cubicBezTo>
                    <a:cubicBezTo>
                      <a:pt x="23117" y="14268"/>
                      <a:pt x="24284" y="13500"/>
                      <a:pt x="24551" y="12266"/>
                    </a:cubicBezTo>
                    <a:cubicBezTo>
                      <a:pt x="24824" y="11203"/>
                      <a:pt x="24103" y="9892"/>
                      <a:pt x="22838" y="9892"/>
                    </a:cubicBezTo>
                    <a:cubicBezTo>
                      <a:pt x="22714" y="9892"/>
                      <a:pt x="22584" y="9904"/>
                      <a:pt x="22450" y="9931"/>
                    </a:cubicBezTo>
                    <a:cubicBezTo>
                      <a:pt x="23184" y="9264"/>
                      <a:pt x="23884" y="8497"/>
                      <a:pt x="24284" y="7529"/>
                    </a:cubicBezTo>
                    <a:cubicBezTo>
                      <a:pt x="24651" y="6562"/>
                      <a:pt x="24651" y="5428"/>
                      <a:pt x="24118" y="4594"/>
                    </a:cubicBezTo>
                    <a:cubicBezTo>
                      <a:pt x="23710" y="3971"/>
                      <a:pt x="22994" y="3555"/>
                      <a:pt x="22177" y="3555"/>
                    </a:cubicBezTo>
                    <a:cubicBezTo>
                      <a:pt x="21857" y="3555"/>
                      <a:pt x="21521" y="3619"/>
                      <a:pt x="21182" y="3760"/>
                    </a:cubicBezTo>
                    <a:cubicBezTo>
                      <a:pt x="21949" y="3260"/>
                      <a:pt x="22116" y="2126"/>
                      <a:pt x="21649" y="1358"/>
                    </a:cubicBezTo>
                    <a:cubicBezTo>
                      <a:pt x="21182" y="558"/>
                      <a:pt x="20315" y="91"/>
                      <a:pt x="19381" y="24"/>
                    </a:cubicBezTo>
                    <a:cubicBezTo>
                      <a:pt x="19234" y="8"/>
                      <a:pt x="19087" y="0"/>
                      <a:pt x="189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2612025" y="2249825"/>
                <a:ext cx="463700" cy="487950"/>
              </a:xfrm>
              <a:custGeom>
                <a:avLst/>
                <a:gdLst/>
                <a:ahLst/>
                <a:cxnLst/>
                <a:rect l="l" t="t" r="r" b="b"/>
                <a:pathLst>
                  <a:path w="18548" h="19518" extrusionOk="0">
                    <a:moveTo>
                      <a:pt x="7132" y="0"/>
                    </a:moveTo>
                    <a:cubicBezTo>
                      <a:pt x="6643" y="0"/>
                      <a:pt x="6166" y="141"/>
                      <a:pt x="5772" y="457"/>
                    </a:cubicBezTo>
                    <a:cubicBezTo>
                      <a:pt x="5105" y="957"/>
                      <a:pt x="4938" y="2091"/>
                      <a:pt x="5505" y="2692"/>
                    </a:cubicBezTo>
                    <a:cubicBezTo>
                      <a:pt x="4827" y="2546"/>
                      <a:pt x="4180" y="2463"/>
                      <a:pt x="3583" y="2463"/>
                    </a:cubicBezTo>
                    <a:cubicBezTo>
                      <a:pt x="2534" y="2463"/>
                      <a:pt x="1639" y="2721"/>
                      <a:pt x="1002" y="3359"/>
                    </a:cubicBezTo>
                    <a:cubicBezTo>
                      <a:pt x="201" y="4193"/>
                      <a:pt x="1" y="5427"/>
                      <a:pt x="268" y="6561"/>
                    </a:cubicBezTo>
                    <a:cubicBezTo>
                      <a:pt x="501" y="7695"/>
                      <a:pt x="1102" y="8696"/>
                      <a:pt x="1669" y="9630"/>
                    </a:cubicBezTo>
                    <a:cubicBezTo>
                      <a:pt x="1102" y="9930"/>
                      <a:pt x="668" y="10297"/>
                      <a:pt x="435" y="10764"/>
                    </a:cubicBezTo>
                    <a:cubicBezTo>
                      <a:pt x="201" y="11231"/>
                      <a:pt x="134" y="11865"/>
                      <a:pt x="468" y="12265"/>
                    </a:cubicBezTo>
                    <a:cubicBezTo>
                      <a:pt x="781" y="12676"/>
                      <a:pt x="1265" y="12777"/>
                      <a:pt x="1794" y="12777"/>
                    </a:cubicBezTo>
                    <a:cubicBezTo>
                      <a:pt x="2168" y="12777"/>
                      <a:pt x="2564" y="12726"/>
                      <a:pt x="2936" y="12699"/>
                    </a:cubicBezTo>
                    <a:cubicBezTo>
                      <a:pt x="3095" y="12685"/>
                      <a:pt x="3253" y="12678"/>
                      <a:pt x="3412" y="12678"/>
                    </a:cubicBezTo>
                    <a:cubicBezTo>
                      <a:pt x="5157" y="12678"/>
                      <a:pt x="6903" y="13494"/>
                      <a:pt x="8340" y="14533"/>
                    </a:cubicBezTo>
                    <a:cubicBezTo>
                      <a:pt x="9975" y="15634"/>
                      <a:pt x="11342" y="17035"/>
                      <a:pt x="13010" y="18069"/>
                    </a:cubicBezTo>
                    <a:cubicBezTo>
                      <a:pt x="14326" y="18902"/>
                      <a:pt x="15879" y="19518"/>
                      <a:pt x="17427" y="19518"/>
                    </a:cubicBezTo>
                    <a:cubicBezTo>
                      <a:pt x="17802" y="19518"/>
                      <a:pt x="18177" y="19482"/>
                      <a:pt x="18548" y="19403"/>
                    </a:cubicBezTo>
                    <a:cubicBezTo>
                      <a:pt x="18481" y="12032"/>
                      <a:pt x="15112" y="6027"/>
                      <a:pt x="10208" y="1591"/>
                    </a:cubicBezTo>
                    <a:cubicBezTo>
                      <a:pt x="9608" y="1024"/>
                      <a:pt x="8941" y="457"/>
                      <a:pt x="8140" y="190"/>
                    </a:cubicBezTo>
                    <a:cubicBezTo>
                      <a:pt x="7813" y="67"/>
                      <a:pt x="7470" y="0"/>
                      <a:pt x="7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2690875" y="2423375"/>
                <a:ext cx="322300" cy="246300"/>
              </a:xfrm>
              <a:custGeom>
                <a:avLst/>
                <a:gdLst/>
                <a:ahLst/>
                <a:cxnLst/>
                <a:rect l="l" t="t" r="r" b="b"/>
                <a:pathLst>
                  <a:path w="12892" h="9852" extrusionOk="0">
                    <a:moveTo>
                      <a:pt x="73" y="0"/>
                    </a:moveTo>
                    <a:cubicBezTo>
                      <a:pt x="1" y="0"/>
                      <a:pt x="0" y="80"/>
                      <a:pt x="149" y="186"/>
                    </a:cubicBezTo>
                    <a:cubicBezTo>
                      <a:pt x="1017" y="987"/>
                      <a:pt x="1884" y="1854"/>
                      <a:pt x="2818" y="2654"/>
                    </a:cubicBezTo>
                    <a:cubicBezTo>
                      <a:pt x="3719" y="3455"/>
                      <a:pt x="4686" y="4256"/>
                      <a:pt x="5587" y="4989"/>
                    </a:cubicBezTo>
                    <a:lnTo>
                      <a:pt x="6320" y="5590"/>
                    </a:lnTo>
                    <a:cubicBezTo>
                      <a:pt x="6554" y="5790"/>
                      <a:pt x="6821" y="5957"/>
                      <a:pt x="7021" y="6157"/>
                    </a:cubicBezTo>
                    <a:cubicBezTo>
                      <a:pt x="7521" y="6524"/>
                      <a:pt x="8022" y="6924"/>
                      <a:pt x="8522" y="7258"/>
                    </a:cubicBezTo>
                    <a:cubicBezTo>
                      <a:pt x="9022" y="7591"/>
                      <a:pt x="9489" y="7958"/>
                      <a:pt x="9990" y="8292"/>
                    </a:cubicBezTo>
                    <a:cubicBezTo>
                      <a:pt x="10490" y="8659"/>
                      <a:pt x="10924" y="9026"/>
                      <a:pt x="11391" y="9426"/>
                    </a:cubicBezTo>
                    <a:cubicBezTo>
                      <a:pt x="11491" y="9493"/>
                      <a:pt x="11557" y="9526"/>
                      <a:pt x="11658" y="9593"/>
                    </a:cubicBezTo>
                    <a:lnTo>
                      <a:pt x="11891" y="9693"/>
                    </a:lnTo>
                    <a:cubicBezTo>
                      <a:pt x="12024" y="9793"/>
                      <a:pt x="12158" y="9793"/>
                      <a:pt x="12225" y="9826"/>
                    </a:cubicBezTo>
                    <a:cubicBezTo>
                      <a:pt x="12308" y="9843"/>
                      <a:pt x="12391" y="9851"/>
                      <a:pt x="12471" y="9851"/>
                    </a:cubicBezTo>
                    <a:cubicBezTo>
                      <a:pt x="12550" y="9851"/>
                      <a:pt x="12625" y="9843"/>
                      <a:pt x="12692" y="9826"/>
                    </a:cubicBezTo>
                    <a:cubicBezTo>
                      <a:pt x="12825" y="9793"/>
                      <a:pt x="12892" y="9659"/>
                      <a:pt x="12892" y="9426"/>
                    </a:cubicBezTo>
                    <a:cubicBezTo>
                      <a:pt x="12892" y="9293"/>
                      <a:pt x="12825" y="9159"/>
                      <a:pt x="12725" y="9026"/>
                    </a:cubicBezTo>
                    <a:cubicBezTo>
                      <a:pt x="12658" y="8959"/>
                      <a:pt x="12525" y="8792"/>
                      <a:pt x="12391" y="8659"/>
                    </a:cubicBezTo>
                    <a:cubicBezTo>
                      <a:pt x="12191" y="8459"/>
                      <a:pt x="11991" y="8258"/>
                      <a:pt x="11791" y="8092"/>
                    </a:cubicBezTo>
                    <a:cubicBezTo>
                      <a:pt x="11557" y="7858"/>
                      <a:pt x="11357" y="7691"/>
                      <a:pt x="11124" y="7491"/>
                    </a:cubicBezTo>
                    <a:cubicBezTo>
                      <a:pt x="10657" y="7091"/>
                      <a:pt x="10123" y="6691"/>
                      <a:pt x="9623" y="6357"/>
                    </a:cubicBezTo>
                    <a:cubicBezTo>
                      <a:pt x="9056" y="6024"/>
                      <a:pt x="8555" y="5657"/>
                      <a:pt x="8022" y="5323"/>
                    </a:cubicBezTo>
                    <a:cubicBezTo>
                      <a:pt x="7788" y="5156"/>
                      <a:pt x="7488" y="4989"/>
                      <a:pt x="7221" y="4823"/>
                    </a:cubicBezTo>
                    <a:cubicBezTo>
                      <a:pt x="6988" y="4656"/>
                      <a:pt x="6687" y="4456"/>
                      <a:pt x="6420" y="4289"/>
                    </a:cubicBezTo>
                    <a:cubicBezTo>
                      <a:pt x="5353" y="3588"/>
                      <a:pt x="4219" y="2921"/>
                      <a:pt x="3185" y="2187"/>
                    </a:cubicBezTo>
                    <a:cubicBezTo>
                      <a:pt x="2151" y="1520"/>
                      <a:pt x="1183" y="753"/>
                      <a:pt x="249" y="86"/>
                    </a:cubicBezTo>
                    <a:cubicBezTo>
                      <a:pt x="177" y="26"/>
                      <a:pt x="113" y="0"/>
                      <a:pt x="7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2739625" y="2407675"/>
                <a:ext cx="272725" cy="237225"/>
              </a:xfrm>
              <a:custGeom>
                <a:avLst/>
                <a:gdLst/>
                <a:ahLst/>
                <a:cxnLst/>
                <a:rect l="l" t="t" r="r" b="b"/>
                <a:pathLst>
                  <a:path w="10909" h="9489" extrusionOk="0">
                    <a:moveTo>
                      <a:pt x="108" y="0"/>
                    </a:moveTo>
                    <a:cubicBezTo>
                      <a:pt x="36" y="0"/>
                      <a:pt x="1" y="31"/>
                      <a:pt x="1" y="80"/>
                    </a:cubicBezTo>
                    <a:cubicBezTo>
                      <a:pt x="1" y="114"/>
                      <a:pt x="34" y="147"/>
                      <a:pt x="167" y="180"/>
                    </a:cubicBezTo>
                    <a:cubicBezTo>
                      <a:pt x="401" y="314"/>
                      <a:pt x="568" y="480"/>
                      <a:pt x="835" y="614"/>
                    </a:cubicBezTo>
                    <a:cubicBezTo>
                      <a:pt x="1035" y="781"/>
                      <a:pt x="1235" y="914"/>
                      <a:pt x="1435" y="1081"/>
                    </a:cubicBezTo>
                    <a:lnTo>
                      <a:pt x="2069" y="1581"/>
                    </a:lnTo>
                    <a:cubicBezTo>
                      <a:pt x="2269" y="1748"/>
                      <a:pt x="2436" y="1948"/>
                      <a:pt x="2669" y="2115"/>
                    </a:cubicBezTo>
                    <a:cubicBezTo>
                      <a:pt x="3436" y="2849"/>
                      <a:pt x="4204" y="3616"/>
                      <a:pt x="5004" y="4350"/>
                    </a:cubicBezTo>
                    <a:cubicBezTo>
                      <a:pt x="5771" y="5117"/>
                      <a:pt x="6505" y="5851"/>
                      <a:pt x="7239" y="6652"/>
                    </a:cubicBezTo>
                    <a:cubicBezTo>
                      <a:pt x="7606" y="7018"/>
                      <a:pt x="8006" y="7452"/>
                      <a:pt x="8340" y="7819"/>
                    </a:cubicBezTo>
                    <a:cubicBezTo>
                      <a:pt x="8507" y="8019"/>
                      <a:pt x="8707" y="8219"/>
                      <a:pt x="8907" y="8419"/>
                    </a:cubicBezTo>
                    <a:cubicBezTo>
                      <a:pt x="9107" y="8620"/>
                      <a:pt x="9274" y="8786"/>
                      <a:pt x="9507" y="8953"/>
                    </a:cubicBezTo>
                    <a:cubicBezTo>
                      <a:pt x="9897" y="9319"/>
                      <a:pt x="10251" y="9488"/>
                      <a:pt x="10505" y="9488"/>
                    </a:cubicBezTo>
                    <a:cubicBezTo>
                      <a:pt x="10599" y="9488"/>
                      <a:pt x="10679" y="9465"/>
                      <a:pt x="10742" y="9420"/>
                    </a:cubicBezTo>
                    <a:cubicBezTo>
                      <a:pt x="10908" y="9253"/>
                      <a:pt x="10908" y="8786"/>
                      <a:pt x="10508" y="8286"/>
                    </a:cubicBezTo>
                    <a:cubicBezTo>
                      <a:pt x="10175" y="7886"/>
                      <a:pt x="9841" y="7485"/>
                      <a:pt x="9507" y="7119"/>
                    </a:cubicBezTo>
                    <a:cubicBezTo>
                      <a:pt x="9174" y="6752"/>
                      <a:pt x="8774" y="6318"/>
                      <a:pt x="8373" y="5951"/>
                    </a:cubicBezTo>
                    <a:cubicBezTo>
                      <a:pt x="7573" y="5150"/>
                      <a:pt x="6705" y="4417"/>
                      <a:pt x="5771" y="3683"/>
                    </a:cubicBezTo>
                    <a:lnTo>
                      <a:pt x="3036" y="1681"/>
                    </a:lnTo>
                    <a:cubicBezTo>
                      <a:pt x="2836" y="1515"/>
                      <a:pt x="2569" y="1348"/>
                      <a:pt x="2336" y="1181"/>
                    </a:cubicBezTo>
                    <a:cubicBezTo>
                      <a:pt x="2069" y="1014"/>
                      <a:pt x="1869" y="914"/>
                      <a:pt x="1602" y="747"/>
                    </a:cubicBezTo>
                    <a:cubicBezTo>
                      <a:pt x="1368" y="614"/>
                      <a:pt x="1168" y="480"/>
                      <a:pt x="901" y="347"/>
                    </a:cubicBezTo>
                    <a:cubicBezTo>
                      <a:pt x="701" y="247"/>
                      <a:pt x="434" y="114"/>
                      <a:pt x="201" y="13"/>
                    </a:cubicBezTo>
                    <a:cubicBezTo>
                      <a:pt x="165" y="5"/>
                      <a:pt x="134" y="0"/>
                      <a:pt x="10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2825350" y="2373325"/>
                <a:ext cx="224525" cy="277100"/>
              </a:xfrm>
              <a:custGeom>
                <a:avLst/>
                <a:gdLst/>
                <a:ahLst/>
                <a:cxnLst/>
                <a:rect l="l" t="t" r="r" b="b"/>
                <a:pathLst>
                  <a:path w="8981" h="11084" extrusionOk="0">
                    <a:moveTo>
                      <a:pt x="62" y="1"/>
                    </a:moveTo>
                    <a:cubicBezTo>
                      <a:pt x="3" y="1"/>
                      <a:pt x="1" y="80"/>
                      <a:pt x="107" y="187"/>
                    </a:cubicBezTo>
                    <a:cubicBezTo>
                      <a:pt x="474" y="587"/>
                      <a:pt x="808" y="987"/>
                      <a:pt x="1175" y="1354"/>
                    </a:cubicBezTo>
                    <a:cubicBezTo>
                      <a:pt x="1342" y="1588"/>
                      <a:pt x="1542" y="1754"/>
                      <a:pt x="1709" y="1955"/>
                    </a:cubicBezTo>
                    <a:lnTo>
                      <a:pt x="2276" y="2522"/>
                    </a:lnTo>
                    <a:cubicBezTo>
                      <a:pt x="2976" y="3289"/>
                      <a:pt x="3643" y="4123"/>
                      <a:pt x="4277" y="4990"/>
                    </a:cubicBezTo>
                    <a:lnTo>
                      <a:pt x="4744" y="5624"/>
                    </a:lnTo>
                    <a:cubicBezTo>
                      <a:pt x="4911" y="5824"/>
                      <a:pt x="5078" y="6091"/>
                      <a:pt x="5178" y="6258"/>
                    </a:cubicBezTo>
                    <a:cubicBezTo>
                      <a:pt x="5311" y="6458"/>
                      <a:pt x="5445" y="6658"/>
                      <a:pt x="5611" y="6925"/>
                    </a:cubicBezTo>
                    <a:lnTo>
                      <a:pt x="5845" y="7292"/>
                    </a:lnTo>
                    <a:cubicBezTo>
                      <a:pt x="5878" y="7325"/>
                      <a:pt x="5945" y="7425"/>
                      <a:pt x="5978" y="7458"/>
                    </a:cubicBezTo>
                    <a:lnTo>
                      <a:pt x="6112" y="7625"/>
                    </a:lnTo>
                    <a:cubicBezTo>
                      <a:pt x="6412" y="7992"/>
                      <a:pt x="6612" y="8426"/>
                      <a:pt x="6912" y="8859"/>
                    </a:cubicBezTo>
                    <a:cubicBezTo>
                      <a:pt x="6979" y="8993"/>
                      <a:pt x="7079" y="9126"/>
                      <a:pt x="7112" y="9260"/>
                    </a:cubicBezTo>
                    <a:lnTo>
                      <a:pt x="7313" y="9593"/>
                    </a:lnTo>
                    <a:cubicBezTo>
                      <a:pt x="7446" y="9793"/>
                      <a:pt x="7579" y="9994"/>
                      <a:pt x="7680" y="10160"/>
                    </a:cubicBezTo>
                    <a:cubicBezTo>
                      <a:pt x="7846" y="10461"/>
                      <a:pt x="8013" y="10761"/>
                      <a:pt x="8247" y="10928"/>
                    </a:cubicBezTo>
                    <a:cubicBezTo>
                      <a:pt x="8372" y="11032"/>
                      <a:pt x="8497" y="11084"/>
                      <a:pt x="8606" y="11084"/>
                    </a:cubicBezTo>
                    <a:cubicBezTo>
                      <a:pt x="8671" y="11084"/>
                      <a:pt x="8730" y="11065"/>
                      <a:pt x="8780" y="11028"/>
                    </a:cubicBezTo>
                    <a:cubicBezTo>
                      <a:pt x="8914" y="10994"/>
                      <a:pt x="8980" y="10828"/>
                      <a:pt x="8980" y="10661"/>
                    </a:cubicBezTo>
                    <a:cubicBezTo>
                      <a:pt x="8947" y="10494"/>
                      <a:pt x="8947" y="10294"/>
                      <a:pt x="8814" y="9960"/>
                    </a:cubicBezTo>
                    <a:lnTo>
                      <a:pt x="8680" y="9593"/>
                    </a:lnTo>
                    <a:cubicBezTo>
                      <a:pt x="8647" y="9460"/>
                      <a:pt x="8547" y="9326"/>
                      <a:pt x="8513" y="9193"/>
                    </a:cubicBezTo>
                    <a:cubicBezTo>
                      <a:pt x="8380" y="8960"/>
                      <a:pt x="8280" y="8759"/>
                      <a:pt x="8147" y="8493"/>
                    </a:cubicBezTo>
                    <a:cubicBezTo>
                      <a:pt x="8013" y="8292"/>
                      <a:pt x="7913" y="8026"/>
                      <a:pt x="7780" y="7825"/>
                    </a:cubicBezTo>
                    <a:cubicBezTo>
                      <a:pt x="7646" y="7592"/>
                      <a:pt x="7479" y="7325"/>
                      <a:pt x="7313" y="7092"/>
                    </a:cubicBezTo>
                    <a:cubicBezTo>
                      <a:pt x="7246" y="6958"/>
                      <a:pt x="7112" y="6825"/>
                      <a:pt x="7012" y="6691"/>
                    </a:cubicBezTo>
                    <a:cubicBezTo>
                      <a:pt x="6946" y="6625"/>
                      <a:pt x="6846" y="6524"/>
                      <a:pt x="6812" y="6424"/>
                    </a:cubicBezTo>
                    <a:cubicBezTo>
                      <a:pt x="6645" y="6191"/>
                      <a:pt x="6512" y="5991"/>
                      <a:pt x="6312" y="5757"/>
                    </a:cubicBezTo>
                    <a:cubicBezTo>
                      <a:pt x="6245" y="5624"/>
                      <a:pt x="6145" y="5490"/>
                      <a:pt x="6012" y="5357"/>
                    </a:cubicBezTo>
                    <a:lnTo>
                      <a:pt x="5912" y="5190"/>
                    </a:lnTo>
                    <a:lnTo>
                      <a:pt x="5778" y="5023"/>
                    </a:lnTo>
                    <a:cubicBezTo>
                      <a:pt x="5578" y="4823"/>
                      <a:pt x="5411" y="4623"/>
                      <a:pt x="5178" y="4390"/>
                    </a:cubicBezTo>
                    <a:cubicBezTo>
                      <a:pt x="4377" y="3556"/>
                      <a:pt x="3543" y="2788"/>
                      <a:pt x="2676" y="2088"/>
                    </a:cubicBezTo>
                    <a:cubicBezTo>
                      <a:pt x="2476" y="1888"/>
                      <a:pt x="2209" y="1721"/>
                      <a:pt x="2009" y="1588"/>
                    </a:cubicBezTo>
                    <a:lnTo>
                      <a:pt x="1375" y="1087"/>
                    </a:lnTo>
                    <a:cubicBezTo>
                      <a:pt x="975" y="754"/>
                      <a:pt x="608" y="420"/>
                      <a:pt x="208" y="87"/>
                    </a:cubicBezTo>
                    <a:cubicBezTo>
                      <a:pt x="147" y="26"/>
                      <a:pt x="96" y="1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2877325" y="2185200"/>
                <a:ext cx="168375" cy="499700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19988" extrusionOk="0">
                    <a:moveTo>
                      <a:pt x="76" y="1"/>
                    </a:moveTo>
                    <a:cubicBezTo>
                      <a:pt x="15" y="1"/>
                      <a:pt x="1" y="115"/>
                      <a:pt x="97" y="306"/>
                    </a:cubicBezTo>
                    <a:cubicBezTo>
                      <a:pt x="430" y="1007"/>
                      <a:pt x="730" y="1741"/>
                      <a:pt x="1097" y="2475"/>
                    </a:cubicBezTo>
                    <a:cubicBezTo>
                      <a:pt x="1498" y="3175"/>
                      <a:pt x="1865" y="3876"/>
                      <a:pt x="2198" y="4576"/>
                    </a:cubicBezTo>
                    <a:cubicBezTo>
                      <a:pt x="2365" y="4976"/>
                      <a:pt x="2532" y="5310"/>
                      <a:pt x="2698" y="5677"/>
                    </a:cubicBezTo>
                    <a:cubicBezTo>
                      <a:pt x="2865" y="6044"/>
                      <a:pt x="2999" y="6377"/>
                      <a:pt x="3099" y="6744"/>
                    </a:cubicBezTo>
                    <a:cubicBezTo>
                      <a:pt x="3366" y="7511"/>
                      <a:pt x="3532" y="8245"/>
                      <a:pt x="3699" y="9046"/>
                    </a:cubicBezTo>
                    <a:cubicBezTo>
                      <a:pt x="3866" y="9846"/>
                      <a:pt x="4033" y="10580"/>
                      <a:pt x="4200" y="11381"/>
                    </a:cubicBezTo>
                    <a:cubicBezTo>
                      <a:pt x="4266" y="11748"/>
                      <a:pt x="4366" y="12181"/>
                      <a:pt x="4500" y="12548"/>
                    </a:cubicBezTo>
                    <a:cubicBezTo>
                      <a:pt x="4566" y="12915"/>
                      <a:pt x="4700" y="13349"/>
                      <a:pt x="4767" y="13716"/>
                    </a:cubicBezTo>
                    <a:cubicBezTo>
                      <a:pt x="5000" y="14483"/>
                      <a:pt x="5167" y="15217"/>
                      <a:pt x="5267" y="15984"/>
                    </a:cubicBezTo>
                    <a:cubicBezTo>
                      <a:pt x="5400" y="16718"/>
                      <a:pt x="5467" y="17485"/>
                      <a:pt x="5534" y="18219"/>
                    </a:cubicBezTo>
                    <a:lnTo>
                      <a:pt x="5534" y="18586"/>
                    </a:lnTo>
                    <a:cubicBezTo>
                      <a:pt x="5534" y="18753"/>
                      <a:pt x="5567" y="18886"/>
                      <a:pt x="5567" y="18986"/>
                    </a:cubicBezTo>
                    <a:cubicBezTo>
                      <a:pt x="5601" y="19186"/>
                      <a:pt x="5634" y="19353"/>
                      <a:pt x="5701" y="19487"/>
                    </a:cubicBezTo>
                    <a:cubicBezTo>
                      <a:pt x="5767" y="19687"/>
                      <a:pt x="5867" y="19820"/>
                      <a:pt x="5934" y="19887"/>
                    </a:cubicBezTo>
                    <a:cubicBezTo>
                      <a:pt x="5967" y="19920"/>
                      <a:pt x="6068" y="19987"/>
                      <a:pt x="6134" y="19987"/>
                    </a:cubicBezTo>
                    <a:cubicBezTo>
                      <a:pt x="6234" y="19987"/>
                      <a:pt x="6301" y="19920"/>
                      <a:pt x="6434" y="19820"/>
                    </a:cubicBezTo>
                    <a:cubicBezTo>
                      <a:pt x="6535" y="19687"/>
                      <a:pt x="6601" y="19520"/>
                      <a:pt x="6635" y="19353"/>
                    </a:cubicBezTo>
                    <a:cubicBezTo>
                      <a:pt x="6668" y="19053"/>
                      <a:pt x="6701" y="18820"/>
                      <a:pt x="6701" y="18619"/>
                    </a:cubicBezTo>
                    <a:cubicBezTo>
                      <a:pt x="6701" y="18519"/>
                      <a:pt x="6701" y="18453"/>
                      <a:pt x="6735" y="18353"/>
                    </a:cubicBezTo>
                    <a:lnTo>
                      <a:pt x="6735" y="18052"/>
                    </a:lnTo>
                    <a:lnTo>
                      <a:pt x="6735" y="17485"/>
                    </a:lnTo>
                    <a:cubicBezTo>
                      <a:pt x="6735" y="17052"/>
                      <a:pt x="6701" y="16685"/>
                      <a:pt x="6668" y="16284"/>
                    </a:cubicBezTo>
                    <a:cubicBezTo>
                      <a:pt x="6601" y="15851"/>
                      <a:pt x="6568" y="15450"/>
                      <a:pt x="6501" y="15017"/>
                    </a:cubicBezTo>
                    <a:cubicBezTo>
                      <a:pt x="6401" y="14617"/>
                      <a:pt x="6334" y="14183"/>
                      <a:pt x="6201" y="13816"/>
                    </a:cubicBezTo>
                    <a:cubicBezTo>
                      <a:pt x="6068" y="13382"/>
                      <a:pt x="6001" y="13015"/>
                      <a:pt x="5867" y="12615"/>
                    </a:cubicBezTo>
                    <a:cubicBezTo>
                      <a:pt x="5734" y="12215"/>
                      <a:pt x="5601" y="11815"/>
                      <a:pt x="5534" y="11381"/>
                    </a:cubicBezTo>
                    <a:cubicBezTo>
                      <a:pt x="5267" y="10614"/>
                      <a:pt x="5067" y="9780"/>
                      <a:pt x="4833" y="8979"/>
                    </a:cubicBezTo>
                    <a:cubicBezTo>
                      <a:pt x="4566" y="8145"/>
                      <a:pt x="4266" y="7345"/>
                      <a:pt x="3933" y="6511"/>
                    </a:cubicBezTo>
                    <a:cubicBezTo>
                      <a:pt x="3766" y="6077"/>
                      <a:pt x="3566" y="5710"/>
                      <a:pt x="3366" y="5343"/>
                    </a:cubicBezTo>
                    <a:cubicBezTo>
                      <a:pt x="3165" y="4976"/>
                      <a:pt x="2932" y="4576"/>
                      <a:pt x="2732" y="4242"/>
                    </a:cubicBezTo>
                    <a:cubicBezTo>
                      <a:pt x="2532" y="3876"/>
                      <a:pt x="2332" y="3542"/>
                      <a:pt x="2065" y="3208"/>
                    </a:cubicBezTo>
                    <a:cubicBezTo>
                      <a:pt x="1865" y="2875"/>
                      <a:pt x="1598" y="2541"/>
                      <a:pt x="1398" y="2208"/>
                    </a:cubicBezTo>
                    <a:cubicBezTo>
                      <a:pt x="997" y="1541"/>
                      <a:pt x="597" y="873"/>
                      <a:pt x="263" y="206"/>
                    </a:cubicBezTo>
                    <a:cubicBezTo>
                      <a:pt x="192" y="64"/>
                      <a:pt x="121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2949775" y="2123625"/>
                <a:ext cx="133450" cy="548275"/>
              </a:xfrm>
              <a:custGeom>
                <a:avLst/>
                <a:gdLst/>
                <a:ahLst/>
                <a:cxnLst/>
                <a:rect l="l" t="t" r="r" b="b"/>
                <a:pathLst>
                  <a:path w="5338" h="21931" extrusionOk="0">
                    <a:moveTo>
                      <a:pt x="67" y="1"/>
                    </a:moveTo>
                    <a:cubicBezTo>
                      <a:pt x="34" y="1"/>
                      <a:pt x="1" y="134"/>
                      <a:pt x="67" y="301"/>
                    </a:cubicBezTo>
                    <a:cubicBezTo>
                      <a:pt x="167" y="501"/>
                      <a:pt x="301" y="668"/>
                      <a:pt x="401" y="835"/>
                    </a:cubicBezTo>
                    <a:cubicBezTo>
                      <a:pt x="534" y="1001"/>
                      <a:pt x="634" y="1235"/>
                      <a:pt x="701" y="1402"/>
                    </a:cubicBezTo>
                    <a:cubicBezTo>
                      <a:pt x="868" y="1769"/>
                      <a:pt x="1001" y="2169"/>
                      <a:pt x="1135" y="2569"/>
                    </a:cubicBezTo>
                    <a:cubicBezTo>
                      <a:pt x="1235" y="2969"/>
                      <a:pt x="1335" y="3403"/>
                      <a:pt x="1402" y="3770"/>
                    </a:cubicBezTo>
                    <a:lnTo>
                      <a:pt x="1668" y="5004"/>
                    </a:lnTo>
                    <a:lnTo>
                      <a:pt x="2169" y="7506"/>
                    </a:lnTo>
                    <a:cubicBezTo>
                      <a:pt x="2236" y="7940"/>
                      <a:pt x="2336" y="8340"/>
                      <a:pt x="2369" y="8774"/>
                    </a:cubicBezTo>
                    <a:lnTo>
                      <a:pt x="2636" y="10008"/>
                    </a:lnTo>
                    <a:cubicBezTo>
                      <a:pt x="2803" y="10842"/>
                      <a:pt x="3003" y="11676"/>
                      <a:pt x="3136" y="12510"/>
                    </a:cubicBezTo>
                    <a:cubicBezTo>
                      <a:pt x="3236" y="13344"/>
                      <a:pt x="3403" y="14177"/>
                      <a:pt x="3536" y="15011"/>
                    </a:cubicBezTo>
                    <a:cubicBezTo>
                      <a:pt x="3637" y="15445"/>
                      <a:pt x="3670" y="15845"/>
                      <a:pt x="3737" y="16279"/>
                    </a:cubicBezTo>
                    <a:lnTo>
                      <a:pt x="3837" y="16913"/>
                    </a:lnTo>
                    <a:cubicBezTo>
                      <a:pt x="3870" y="17113"/>
                      <a:pt x="3870" y="17280"/>
                      <a:pt x="3903" y="17480"/>
                    </a:cubicBezTo>
                    <a:cubicBezTo>
                      <a:pt x="4003" y="18280"/>
                      <a:pt x="4003" y="19081"/>
                      <a:pt x="3970" y="19915"/>
                    </a:cubicBezTo>
                    <a:cubicBezTo>
                      <a:pt x="3903" y="21116"/>
                      <a:pt x="4170" y="21783"/>
                      <a:pt x="4404" y="21916"/>
                    </a:cubicBezTo>
                    <a:cubicBezTo>
                      <a:pt x="4438" y="21926"/>
                      <a:pt x="4471" y="21930"/>
                      <a:pt x="4503" y="21930"/>
                    </a:cubicBezTo>
                    <a:cubicBezTo>
                      <a:pt x="4819" y="21930"/>
                      <a:pt x="5050" y="21484"/>
                      <a:pt x="5171" y="20515"/>
                    </a:cubicBezTo>
                    <a:cubicBezTo>
                      <a:pt x="5238" y="19748"/>
                      <a:pt x="5338" y="18914"/>
                      <a:pt x="5338" y="18014"/>
                    </a:cubicBezTo>
                    <a:cubicBezTo>
                      <a:pt x="5338" y="17580"/>
                      <a:pt x="5304" y="17146"/>
                      <a:pt x="5204" y="16679"/>
                    </a:cubicBezTo>
                    <a:cubicBezTo>
                      <a:pt x="5171" y="16479"/>
                      <a:pt x="5138" y="16279"/>
                      <a:pt x="5071" y="16012"/>
                    </a:cubicBezTo>
                    <a:lnTo>
                      <a:pt x="4971" y="15412"/>
                    </a:lnTo>
                    <a:cubicBezTo>
                      <a:pt x="4804" y="14511"/>
                      <a:pt x="4637" y="13677"/>
                      <a:pt x="4404" y="12810"/>
                    </a:cubicBezTo>
                    <a:cubicBezTo>
                      <a:pt x="4370" y="12610"/>
                      <a:pt x="4337" y="12343"/>
                      <a:pt x="4237" y="12143"/>
                    </a:cubicBezTo>
                    <a:cubicBezTo>
                      <a:pt x="4204" y="11943"/>
                      <a:pt x="4137" y="11676"/>
                      <a:pt x="4070" y="11476"/>
                    </a:cubicBezTo>
                    <a:cubicBezTo>
                      <a:pt x="3970" y="11009"/>
                      <a:pt x="3837" y="10608"/>
                      <a:pt x="3703" y="10175"/>
                    </a:cubicBezTo>
                    <a:cubicBezTo>
                      <a:pt x="3570" y="9774"/>
                      <a:pt x="3470" y="9341"/>
                      <a:pt x="3336" y="8907"/>
                    </a:cubicBezTo>
                    <a:cubicBezTo>
                      <a:pt x="3203" y="8440"/>
                      <a:pt x="3069" y="8006"/>
                      <a:pt x="2969" y="7573"/>
                    </a:cubicBezTo>
                    <a:cubicBezTo>
                      <a:pt x="2703" y="6672"/>
                      <a:pt x="2469" y="5805"/>
                      <a:pt x="2202" y="4971"/>
                    </a:cubicBezTo>
                    <a:lnTo>
                      <a:pt x="1835" y="3737"/>
                    </a:lnTo>
                    <a:cubicBezTo>
                      <a:pt x="1702" y="3303"/>
                      <a:pt x="1568" y="2903"/>
                      <a:pt x="1402" y="2469"/>
                    </a:cubicBezTo>
                    <a:cubicBezTo>
                      <a:pt x="1235" y="2069"/>
                      <a:pt x="1068" y="1669"/>
                      <a:pt x="901" y="1302"/>
                    </a:cubicBezTo>
                    <a:cubicBezTo>
                      <a:pt x="868" y="1235"/>
                      <a:pt x="835" y="1135"/>
                      <a:pt x="734" y="1001"/>
                    </a:cubicBezTo>
                    <a:cubicBezTo>
                      <a:pt x="701" y="935"/>
                      <a:pt x="634" y="801"/>
                      <a:pt x="568" y="735"/>
                    </a:cubicBezTo>
                    <a:cubicBezTo>
                      <a:pt x="468" y="568"/>
                      <a:pt x="334" y="401"/>
                      <a:pt x="234" y="268"/>
                    </a:cubicBezTo>
                    <a:cubicBezTo>
                      <a:pt x="167" y="101"/>
                      <a:pt x="134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3035675" y="2144475"/>
                <a:ext cx="66725" cy="526375"/>
              </a:xfrm>
              <a:custGeom>
                <a:avLst/>
                <a:gdLst/>
                <a:ahLst/>
                <a:cxnLst/>
                <a:rect l="l" t="t" r="r" b="b"/>
                <a:pathLst>
                  <a:path w="2669" h="21055" extrusionOk="0">
                    <a:moveTo>
                      <a:pt x="67" y="1"/>
                    </a:moveTo>
                    <a:cubicBezTo>
                      <a:pt x="67" y="1"/>
                      <a:pt x="34" y="1"/>
                      <a:pt x="0" y="101"/>
                    </a:cubicBezTo>
                    <a:lnTo>
                      <a:pt x="0" y="301"/>
                    </a:lnTo>
                    <a:cubicBezTo>
                      <a:pt x="34" y="401"/>
                      <a:pt x="67" y="468"/>
                      <a:pt x="100" y="601"/>
                    </a:cubicBezTo>
                    <a:cubicBezTo>
                      <a:pt x="167" y="668"/>
                      <a:pt x="167" y="768"/>
                      <a:pt x="201" y="868"/>
                    </a:cubicBezTo>
                    <a:cubicBezTo>
                      <a:pt x="234" y="1101"/>
                      <a:pt x="267" y="1268"/>
                      <a:pt x="367" y="1468"/>
                    </a:cubicBezTo>
                    <a:cubicBezTo>
                      <a:pt x="501" y="1835"/>
                      <a:pt x="668" y="2236"/>
                      <a:pt x="768" y="2602"/>
                    </a:cubicBezTo>
                    <a:cubicBezTo>
                      <a:pt x="868" y="2769"/>
                      <a:pt x="901" y="2969"/>
                      <a:pt x="934" y="3136"/>
                    </a:cubicBezTo>
                    <a:cubicBezTo>
                      <a:pt x="1001" y="3303"/>
                      <a:pt x="1001" y="3503"/>
                      <a:pt x="1034" y="3737"/>
                    </a:cubicBezTo>
                    <a:cubicBezTo>
                      <a:pt x="1068" y="4104"/>
                      <a:pt x="1101" y="4504"/>
                      <a:pt x="1168" y="4904"/>
                    </a:cubicBezTo>
                    <a:cubicBezTo>
                      <a:pt x="1235" y="6472"/>
                      <a:pt x="1201" y="8073"/>
                      <a:pt x="1268" y="9674"/>
                    </a:cubicBezTo>
                    <a:lnTo>
                      <a:pt x="1401" y="12076"/>
                    </a:lnTo>
                    <a:cubicBezTo>
                      <a:pt x="1401" y="12443"/>
                      <a:pt x="1401" y="12810"/>
                      <a:pt x="1368" y="13243"/>
                    </a:cubicBezTo>
                    <a:cubicBezTo>
                      <a:pt x="1368" y="13644"/>
                      <a:pt x="1335" y="14011"/>
                      <a:pt x="1335" y="14444"/>
                    </a:cubicBezTo>
                    <a:cubicBezTo>
                      <a:pt x="1335" y="14845"/>
                      <a:pt x="1268" y="15245"/>
                      <a:pt x="1268" y="15645"/>
                    </a:cubicBezTo>
                    <a:cubicBezTo>
                      <a:pt x="1268" y="16012"/>
                      <a:pt x="1235" y="16446"/>
                      <a:pt x="1235" y="16813"/>
                    </a:cubicBezTo>
                    <a:cubicBezTo>
                      <a:pt x="1201" y="17613"/>
                      <a:pt x="1168" y="18347"/>
                      <a:pt x="1068" y="19148"/>
                    </a:cubicBezTo>
                    <a:cubicBezTo>
                      <a:pt x="934" y="20282"/>
                      <a:pt x="1101" y="20916"/>
                      <a:pt x="1401" y="21016"/>
                    </a:cubicBezTo>
                    <a:cubicBezTo>
                      <a:pt x="1432" y="21041"/>
                      <a:pt x="1468" y="21054"/>
                      <a:pt x="1507" y="21054"/>
                    </a:cubicBezTo>
                    <a:cubicBezTo>
                      <a:pt x="1720" y="21054"/>
                      <a:pt x="2033" y="20661"/>
                      <a:pt x="2202" y="19815"/>
                    </a:cubicBezTo>
                    <a:cubicBezTo>
                      <a:pt x="2369" y="19081"/>
                      <a:pt x="2502" y="18280"/>
                      <a:pt x="2536" y="17480"/>
                    </a:cubicBezTo>
                    <a:cubicBezTo>
                      <a:pt x="2602" y="16679"/>
                      <a:pt x="2669" y="15845"/>
                      <a:pt x="2669" y="15011"/>
                    </a:cubicBezTo>
                    <a:lnTo>
                      <a:pt x="2669" y="13777"/>
                    </a:lnTo>
                    <a:lnTo>
                      <a:pt x="2669" y="13143"/>
                    </a:lnTo>
                    <a:lnTo>
                      <a:pt x="2669" y="12810"/>
                    </a:lnTo>
                    <a:lnTo>
                      <a:pt x="2669" y="12476"/>
                    </a:lnTo>
                    <a:cubicBezTo>
                      <a:pt x="2602" y="11609"/>
                      <a:pt x="2502" y="10742"/>
                      <a:pt x="2369" y="9908"/>
                    </a:cubicBezTo>
                    <a:cubicBezTo>
                      <a:pt x="2102" y="8240"/>
                      <a:pt x="2035" y="6505"/>
                      <a:pt x="1735" y="4837"/>
                    </a:cubicBezTo>
                    <a:cubicBezTo>
                      <a:pt x="1668" y="4437"/>
                      <a:pt x="1602" y="4003"/>
                      <a:pt x="1501" y="3603"/>
                    </a:cubicBezTo>
                    <a:cubicBezTo>
                      <a:pt x="1435" y="3403"/>
                      <a:pt x="1401" y="3170"/>
                      <a:pt x="1335" y="2969"/>
                    </a:cubicBezTo>
                    <a:cubicBezTo>
                      <a:pt x="1235" y="2769"/>
                      <a:pt x="1201" y="2569"/>
                      <a:pt x="1101" y="2402"/>
                    </a:cubicBezTo>
                    <a:cubicBezTo>
                      <a:pt x="934" y="2002"/>
                      <a:pt x="734" y="1668"/>
                      <a:pt x="601" y="1302"/>
                    </a:cubicBezTo>
                    <a:cubicBezTo>
                      <a:pt x="534" y="1135"/>
                      <a:pt x="501" y="968"/>
                      <a:pt x="401" y="768"/>
                    </a:cubicBezTo>
                    <a:cubicBezTo>
                      <a:pt x="367" y="668"/>
                      <a:pt x="334" y="601"/>
                      <a:pt x="334" y="468"/>
                    </a:cubicBezTo>
                    <a:lnTo>
                      <a:pt x="201" y="234"/>
                    </a:lnTo>
                    <a:cubicBezTo>
                      <a:pt x="100" y="101"/>
                      <a:pt x="100" y="1"/>
                      <a:pt x="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3045675" y="2090825"/>
                <a:ext cx="209350" cy="583225"/>
              </a:xfrm>
              <a:custGeom>
                <a:avLst/>
                <a:gdLst/>
                <a:ahLst/>
                <a:cxnLst/>
                <a:rect l="l" t="t" r="r" b="b"/>
                <a:pathLst>
                  <a:path w="8374" h="23329" extrusionOk="0">
                    <a:moveTo>
                      <a:pt x="8337" y="0"/>
                    </a:moveTo>
                    <a:cubicBezTo>
                      <a:pt x="8282" y="0"/>
                      <a:pt x="8184" y="49"/>
                      <a:pt x="8106" y="179"/>
                    </a:cubicBezTo>
                    <a:lnTo>
                      <a:pt x="7873" y="479"/>
                    </a:lnTo>
                    <a:lnTo>
                      <a:pt x="7639" y="746"/>
                    </a:lnTo>
                    <a:lnTo>
                      <a:pt x="7139" y="1246"/>
                    </a:lnTo>
                    <a:lnTo>
                      <a:pt x="6639" y="1746"/>
                    </a:lnTo>
                    <a:cubicBezTo>
                      <a:pt x="6472" y="1913"/>
                      <a:pt x="6339" y="2113"/>
                      <a:pt x="6172" y="2280"/>
                    </a:cubicBezTo>
                    <a:cubicBezTo>
                      <a:pt x="5872" y="2647"/>
                      <a:pt x="5638" y="3081"/>
                      <a:pt x="5371" y="3481"/>
                    </a:cubicBezTo>
                    <a:lnTo>
                      <a:pt x="5004" y="4081"/>
                    </a:lnTo>
                    <a:lnTo>
                      <a:pt x="4637" y="4682"/>
                    </a:lnTo>
                    <a:cubicBezTo>
                      <a:pt x="4437" y="5149"/>
                      <a:pt x="4304" y="5616"/>
                      <a:pt x="4104" y="6016"/>
                    </a:cubicBezTo>
                    <a:cubicBezTo>
                      <a:pt x="4037" y="6116"/>
                      <a:pt x="4004" y="6250"/>
                      <a:pt x="3937" y="6316"/>
                    </a:cubicBezTo>
                    <a:lnTo>
                      <a:pt x="3770" y="6650"/>
                    </a:lnTo>
                    <a:lnTo>
                      <a:pt x="3436" y="7284"/>
                    </a:lnTo>
                    <a:cubicBezTo>
                      <a:pt x="3203" y="7684"/>
                      <a:pt x="2969" y="8118"/>
                      <a:pt x="2769" y="8585"/>
                    </a:cubicBezTo>
                    <a:cubicBezTo>
                      <a:pt x="2536" y="8985"/>
                      <a:pt x="2336" y="9418"/>
                      <a:pt x="2136" y="9919"/>
                    </a:cubicBezTo>
                    <a:cubicBezTo>
                      <a:pt x="1769" y="10819"/>
                      <a:pt x="1502" y="11787"/>
                      <a:pt x="1302" y="12687"/>
                    </a:cubicBezTo>
                    <a:cubicBezTo>
                      <a:pt x="1101" y="13621"/>
                      <a:pt x="835" y="14522"/>
                      <a:pt x="634" y="15456"/>
                    </a:cubicBezTo>
                    <a:cubicBezTo>
                      <a:pt x="434" y="16357"/>
                      <a:pt x="201" y="17324"/>
                      <a:pt x="134" y="18325"/>
                    </a:cubicBezTo>
                    <a:cubicBezTo>
                      <a:pt x="34" y="19292"/>
                      <a:pt x="34" y="20260"/>
                      <a:pt x="1" y="21194"/>
                    </a:cubicBezTo>
                    <a:cubicBezTo>
                      <a:pt x="1" y="21594"/>
                      <a:pt x="34" y="21861"/>
                      <a:pt x="101" y="22128"/>
                    </a:cubicBezTo>
                    <a:cubicBezTo>
                      <a:pt x="134" y="22361"/>
                      <a:pt x="167" y="22528"/>
                      <a:pt x="167" y="22695"/>
                    </a:cubicBezTo>
                    <a:cubicBezTo>
                      <a:pt x="234" y="22995"/>
                      <a:pt x="301" y="23195"/>
                      <a:pt x="401" y="23295"/>
                    </a:cubicBezTo>
                    <a:cubicBezTo>
                      <a:pt x="468" y="23328"/>
                      <a:pt x="534" y="23328"/>
                      <a:pt x="634" y="23328"/>
                    </a:cubicBezTo>
                    <a:cubicBezTo>
                      <a:pt x="701" y="23295"/>
                      <a:pt x="801" y="23262"/>
                      <a:pt x="868" y="23128"/>
                    </a:cubicBezTo>
                    <a:cubicBezTo>
                      <a:pt x="1168" y="22961"/>
                      <a:pt x="1302" y="22461"/>
                      <a:pt x="1335" y="21894"/>
                    </a:cubicBezTo>
                    <a:cubicBezTo>
                      <a:pt x="1335" y="21661"/>
                      <a:pt x="1335" y="21427"/>
                      <a:pt x="1368" y="21227"/>
                    </a:cubicBezTo>
                    <a:cubicBezTo>
                      <a:pt x="1368" y="20993"/>
                      <a:pt x="1402" y="20760"/>
                      <a:pt x="1402" y="20560"/>
                    </a:cubicBezTo>
                    <a:lnTo>
                      <a:pt x="1535" y="19159"/>
                    </a:lnTo>
                    <a:cubicBezTo>
                      <a:pt x="1602" y="18725"/>
                      <a:pt x="1635" y="18258"/>
                      <a:pt x="1702" y="17791"/>
                    </a:cubicBezTo>
                    <a:lnTo>
                      <a:pt x="1969" y="16423"/>
                    </a:lnTo>
                    <a:cubicBezTo>
                      <a:pt x="2136" y="15489"/>
                      <a:pt x="2336" y="14489"/>
                      <a:pt x="2536" y="13488"/>
                    </a:cubicBezTo>
                    <a:cubicBezTo>
                      <a:pt x="2703" y="12487"/>
                      <a:pt x="2869" y="11520"/>
                      <a:pt x="3136" y="10619"/>
                    </a:cubicBezTo>
                    <a:cubicBezTo>
                      <a:pt x="3203" y="10419"/>
                      <a:pt x="3270" y="10152"/>
                      <a:pt x="3336" y="9952"/>
                    </a:cubicBezTo>
                    <a:cubicBezTo>
                      <a:pt x="3436" y="9752"/>
                      <a:pt x="3503" y="9485"/>
                      <a:pt x="3603" y="9252"/>
                    </a:cubicBezTo>
                    <a:cubicBezTo>
                      <a:pt x="3770" y="8785"/>
                      <a:pt x="3970" y="8318"/>
                      <a:pt x="4170" y="7851"/>
                    </a:cubicBezTo>
                    <a:cubicBezTo>
                      <a:pt x="4370" y="7417"/>
                      <a:pt x="4537" y="6950"/>
                      <a:pt x="4771" y="6483"/>
                    </a:cubicBezTo>
                    <a:cubicBezTo>
                      <a:pt x="4971" y="5983"/>
                      <a:pt x="5038" y="5482"/>
                      <a:pt x="5204" y="5082"/>
                    </a:cubicBezTo>
                    <a:cubicBezTo>
                      <a:pt x="5304" y="4849"/>
                      <a:pt x="5371" y="4648"/>
                      <a:pt x="5505" y="4448"/>
                    </a:cubicBezTo>
                    <a:cubicBezTo>
                      <a:pt x="5638" y="4248"/>
                      <a:pt x="5705" y="4015"/>
                      <a:pt x="5838" y="3781"/>
                    </a:cubicBezTo>
                    <a:cubicBezTo>
                      <a:pt x="6038" y="3347"/>
                      <a:pt x="6272" y="2947"/>
                      <a:pt x="6505" y="2514"/>
                    </a:cubicBezTo>
                    <a:cubicBezTo>
                      <a:pt x="6639" y="2313"/>
                      <a:pt x="6772" y="2147"/>
                      <a:pt x="6872" y="1980"/>
                    </a:cubicBezTo>
                    <a:cubicBezTo>
                      <a:pt x="7039" y="1813"/>
                      <a:pt x="7172" y="1613"/>
                      <a:pt x="7339" y="1446"/>
                    </a:cubicBezTo>
                    <a:cubicBezTo>
                      <a:pt x="7506" y="1279"/>
                      <a:pt x="7639" y="1113"/>
                      <a:pt x="7806" y="912"/>
                    </a:cubicBezTo>
                    <a:cubicBezTo>
                      <a:pt x="7873" y="812"/>
                      <a:pt x="7973" y="746"/>
                      <a:pt x="8006" y="612"/>
                    </a:cubicBezTo>
                    <a:cubicBezTo>
                      <a:pt x="8073" y="512"/>
                      <a:pt x="8140" y="445"/>
                      <a:pt x="8207" y="312"/>
                    </a:cubicBezTo>
                    <a:cubicBezTo>
                      <a:pt x="8340" y="145"/>
                      <a:pt x="8373" y="78"/>
                      <a:pt x="8373" y="12"/>
                    </a:cubicBezTo>
                    <a:cubicBezTo>
                      <a:pt x="8366" y="4"/>
                      <a:pt x="8353" y="0"/>
                      <a:pt x="83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3056525" y="2127500"/>
                <a:ext cx="260200" cy="550725"/>
              </a:xfrm>
              <a:custGeom>
                <a:avLst/>
                <a:gdLst/>
                <a:ahLst/>
                <a:cxnLst/>
                <a:rect l="l" t="t" r="r" b="b"/>
                <a:pathLst>
                  <a:path w="10408" h="22029" extrusionOk="0">
                    <a:moveTo>
                      <a:pt x="10342" y="1"/>
                    </a:moveTo>
                    <a:cubicBezTo>
                      <a:pt x="10293" y="1"/>
                      <a:pt x="10203" y="50"/>
                      <a:pt x="10074" y="179"/>
                    </a:cubicBezTo>
                    <a:cubicBezTo>
                      <a:pt x="9507" y="913"/>
                      <a:pt x="8940" y="1614"/>
                      <a:pt x="8373" y="2314"/>
                    </a:cubicBezTo>
                    <a:cubicBezTo>
                      <a:pt x="8073" y="2681"/>
                      <a:pt x="7773" y="3015"/>
                      <a:pt x="7439" y="3348"/>
                    </a:cubicBezTo>
                    <a:lnTo>
                      <a:pt x="6939" y="3849"/>
                    </a:lnTo>
                    <a:cubicBezTo>
                      <a:pt x="6772" y="4015"/>
                      <a:pt x="6605" y="4182"/>
                      <a:pt x="6505" y="4416"/>
                    </a:cubicBezTo>
                    <a:cubicBezTo>
                      <a:pt x="6205" y="4783"/>
                      <a:pt x="5905" y="5116"/>
                      <a:pt x="5604" y="5483"/>
                    </a:cubicBezTo>
                    <a:cubicBezTo>
                      <a:pt x="5337" y="5850"/>
                      <a:pt x="5037" y="6250"/>
                      <a:pt x="4770" y="6617"/>
                    </a:cubicBezTo>
                    <a:cubicBezTo>
                      <a:pt x="4537" y="6984"/>
                      <a:pt x="4237" y="7418"/>
                      <a:pt x="4037" y="7818"/>
                    </a:cubicBezTo>
                    <a:cubicBezTo>
                      <a:pt x="3770" y="8252"/>
                      <a:pt x="3570" y="8652"/>
                      <a:pt x="3369" y="9086"/>
                    </a:cubicBezTo>
                    <a:cubicBezTo>
                      <a:pt x="2936" y="9920"/>
                      <a:pt x="2535" y="10753"/>
                      <a:pt x="2169" y="11621"/>
                    </a:cubicBezTo>
                    <a:cubicBezTo>
                      <a:pt x="1768" y="12488"/>
                      <a:pt x="1501" y="13355"/>
                      <a:pt x="1201" y="14256"/>
                    </a:cubicBezTo>
                    <a:lnTo>
                      <a:pt x="1001" y="14923"/>
                    </a:lnTo>
                    <a:cubicBezTo>
                      <a:pt x="901" y="15157"/>
                      <a:pt x="868" y="15357"/>
                      <a:pt x="768" y="15624"/>
                    </a:cubicBezTo>
                    <a:cubicBezTo>
                      <a:pt x="667" y="16091"/>
                      <a:pt x="567" y="16524"/>
                      <a:pt x="434" y="16991"/>
                    </a:cubicBezTo>
                    <a:cubicBezTo>
                      <a:pt x="367" y="17425"/>
                      <a:pt x="234" y="17859"/>
                      <a:pt x="167" y="18326"/>
                    </a:cubicBezTo>
                    <a:lnTo>
                      <a:pt x="34" y="19093"/>
                    </a:lnTo>
                    <a:cubicBezTo>
                      <a:pt x="0" y="19326"/>
                      <a:pt x="0" y="19626"/>
                      <a:pt x="0" y="19827"/>
                    </a:cubicBezTo>
                    <a:lnTo>
                      <a:pt x="0" y="20294"/>
                    </a:lnTo>
                    <a:cubicBezTo>
                      <a:pt x="0" y="20427"/>
                      <a:pt x="0" y="20527"/>
                      <a:pt x="34" y="20694"/>
                    </a:cubicBezTo>
                    <a:cubicBezTo>
                      <a:pt x="67" y="20961"/>
                      <a:pt x="67" y="21194"/>
                      <a:pt x="167" y="21428"/>
                    </a:cubicBezTo>
                    <a:cubicBezTo>
                      <a:pt x="267" y="21828"/>
                      <a:pt x="501" y="22028"/>
                      <a:pt x="601" y="22028"/>
                    </a:cubicBezTo>
                    <a:cubicBezTo>
                      <a:pt x="768" y="22028"/>
                      <a:pt x="868" y="21928"/>
                      <a:pt x="934" y="21661"/>
                    </a:cubicBezTo>
                    <a:cubicBezTo>
                      <a:pt x="1001" y="21528"/>
                      <a:pt x="1034" y="21361"/>
                      <a:pt x="1068" y="21161"/>
                    </a:cubicBezTo>
                    <a:cubicBezTo>
                      <a:pt x="1034" y="20994"/>
                      <a:pt x="1068" y="20761"/>
                      <a:pt x="1101" y="20460"/>
                    </a:cubicBezTo>
                    <a:cubicBezTo>
                      <a:pt x="1168" y="19993"/>
                      <a:pt x="1168" y="19593"/>
                      <a:pt x="1235" y="19193"/>
                    </a:cubicBezTo>
                    <a:cubicBezTo>
                      <a:pt x="1335" y="18793"/>
                      <a:pt x="1435" y="18359"/>
                      <a:pt x="1568" y="17959"/>
                    </a:cubicBezTo>
                    <a:cubicBezTo>
                      <a:pt x="1601" y="17758"/>
                      <a:pt x="1702" y="17492"/>
                      <a:pt x="1735" y="17258"/>
                    </a:cubicBezTo>
                    <a:cubicBezTo>
                      <a:pt x="1768" y="17025"/>
                      <a:pt x="1868" y="16791"/>
                      <a:pt x="1902" y="16591"/>
                    </a:cubicBezTo>
                    <a:cubicBezTo>
                      <a:pt x="2035" y="16124"/>
                      <a:pt x="2102" y="15690"/>
                      <a:pt x="2235" y="15257"/>
                    </a:cubicBezTo>
                    <a:cubicBezTo>
                      <a:pt x="2535" y="14323"/>
                      <a:pt x="2769" y="13422"/>
                      <a:pt x="3103" y="12521"/>
                    </a:cubicBezTo>
                    <a:cubicBezTo>
                      <a:pt x="3269" y="12088"/>
                      <a:pt x="3436" y="11621"/>
                      <a:pt x="3603" y="11187"/>
                    </a:cubicBezTo>
                    <a:cubicBezTo>
                      <a:pt x="3770" y="10753"/>
                      <a:pt x="3936" y="10286"/>
                      <a:pt x="4170" y="9853"/>
                    </a:cubicBezTo>
                    <a:cubicBezTo>
                      <a:pt x="4337" y="9419"/>
                      <a:pt x="4537" y="8986"/>
                      <a:pt x="4737" y="8519"/>
                    </a:cubicBezTo>
                    <a:cubicBezTo>
                      <a:pt x="4937" y="8085"/>
                      <a:pt x="5171" y="7651"/>
                      <a:pt x="5404" y="7251"/>
                    </a:cubicBezTo>
                    <a:lnTo>
                      <a:pt x="6171" y="5983"/>
                    </a:lnTo>
                    <a:cubicBezTo>
                      <a:pt x="6405" y="5583"/>
                      <a:pt x="6705" y="5149"/>
                      <a:pt x="6939" y="4783"/>
                    </a:cubicBezTo>
                    <a:cubicBezTo>
                      <a:pt x="7072" y="4582"/>
                      <a:pt x="7205" y="4416"/>
                      <a:pt x="7372" y="4249"/>
                    </a:cubicBezTo>
                    <a:cubicBezTo>
                      <a:pt x="7506" y="4082"/>
                      <a:pt x="7672" y="3849"/>
                      <a:pt x="7839" y="3682"/>
                    </a:cubicBezTo>
                    <a:cubicBezTo>
                      <a:pt x="8006" y="3515"/>
                      <a:pt x="8106" y="3315"/>
                      <a:pt x="8273" y="3115"/>
                    </a:cubicBezTo>
                    <a:cubicBezTo>
                      <a:pt x="8406" y="2915"/>
                      <a:pt x="8540" y="2748"/>
                      <a:pt x="8707" y="2514"/>
                    </a:cubicBezTo>
                    <a:cubicBezTo>
                      <a:pt x="9240" y="1780"/>
                      <a:pt x="9741" y="1013"/>
                      <a:pt x="10241" y="313"/>
                    </a:cubicBezTo>
                    <a:cubicBezTo>
                      <a:pt x="10374" y="146"/>
                      <a:pt x="10408" y="79"/>
                      <a:pt x="10374" y="12"/>
                    </a:cubicBezTo>
                    <a:cubicBezTo>
                      <a:pt x="10367" y="5"/>
                      <a:pt x="10356" y="1"/>
                      <a:pt x="1034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3064850" y="2225650"/>
                <a:ext cx="263775" cy="445575"/>
              </a:xfrm>
              <a:custGeom>
                <a:avLst/>
                <a:gdLst/>
                <a:ahLst/>
                <a:cxnLst/>
                <a:rect l="l" t="t" r="r" b="b"/>
                <a:pathLst>
                  <a:path w="10551" h="17823" extrusionOk="0">
                    <a:moveTo>
                      <a:pt x="10475" y="1"/>
                    </a:moveTo>
                    <a:cubicBezTo>
                      <a:pt x="10431" y="1"/>
                      <a:pt x="10352" y="37"/>
                      <a:pt x="10242" y="123"/>
                    </a:cubicBezTo>
                    <a:lnTo>
                      <a:pt x="9374" y="890"/>
                    </a:lnTo>
                    <a:cubicBezTo>
                      <a:pt x="9074" y="1123"/>
                      <a:pt x="8774" y="1424"/>
                      <a:pt x="8540" y="1724"/>
                    </a:cubicBezTo>
                    <a:cubicBezTo>
                      <a:pt x="8240" y="2024"/>
                      <a:pt x="8007" y="2258"/>
                      <a:pt x="7706" y="2524"/>
                    </a:cubicBezTo>
                    <a:cubicBezTo>
                      <a:pt x="7373" y="2758"/>
                      <a:pt x="7073" y="3025"/>
                      <a:pt x="6772" y="3292"/>
                    </a:cubicBezTo>
                    <a:cubicBezTo>
                      <a:pt x="6205" y="3859"/>
                      <a:pt x="5672" y="4426"/>
                      <a:pt x="5171" y="5060"/>
                    </a:cubicBezTo>
                    <a:cubicBezTo>
                      <a:pt x="4904" y="5360"/>
                      <a:pt x="4671" y="5693"/>
                      <a:pt x="4437" y="6027"/>
                    </a:cubicBezTo>
                    <a:cubicBezTo>
                      <a:pt x="4204" y="6360"/>
                      <a:pt x="4004" y="6694"/>
                      <a:pt x="3737" y="7028"/>
                    </a:cubicBezTo>
                    <a:cubicBezTo>
                      <a:pt x="3337" y="7728"/>
                      <a:pt x="2936" y="8429"/>
                      <a:pt x="2603" y="9129"/>
                    </a:cubicBezTo>
                    <a:cubicBezTo>
                      <a:pt x="2269" y="9863"/>
                      <a:pt x="1902" y="10530"/>
                      <a:pt x="1569" y="11264"/>
                    </a:cubicBezTo>
                    <a:cubicBezTo>
                      <a:pt x="1402" y="11631"/>
                      <a:pt x="1235" y="11964"/>
                      <a:pt x="1068" y="12398"/>
                    </a:cubicBezTo>
                    <a:cubicBezTo>
                      <a:pt x="902" y="12765"/>
                      <a:pt x="768" y="13199"/>
                      <a:pt x="668" y="13566"/>
                    </a:cubicBezTo>
                    <a:cubicBezTo>
                      <a:pt x="535" y="13933"/>
                      <a:pt x="435" y="14299"/>
                      <a:pt x="368" y="14700"/>
                    </a:cubicBezTo>
                    <a:lnTo>
                      <a:pt x="234" y="15233"/>
                    </a:lnTo>
                    <a:lnTo>
                      <a:pt x="101" y="15867"/>
                    </a:lnTo>
                    <a:cubicBezTo>
                      <a:pt x="1" y="16468"/>
                      <a:pt x="68" y="16935"/>
                      <a:pt x="168" y="17268"/>
                    </a:cubicBezTo>
                    <a:cubicBezTo>
                      <a:pt x="234" y="17602"/>
                      <a:pt x="368" y="17769"/>
                      <a:pt x="501" y="17802"/>
                    </a:cubicBezTo>
                    <a:cubicBezTo>
                      <a:pt x="522" y="17816"/>
                      <a:pt x="546" y="17823"/>
                      <a:pt x="572" y="17823"/>
                    </a:cubicBezTo>
                    <a:cubicBezTo>
                      <a:pt x="669" y="17823"/>
                      <a:pt x="796" y="17727"/>
                      <a:pt x="902" y="17568"/>
                    </a:cubicBezTo>
                    <a:cubicBezTo>
                      <a:pt x="935" y="17268"/>
                      <a:pt x="1068" y="16935"/>
                      <a:pt x="1168" y="16501"/>
                    </a:cubicBezTo>
                    <a:cubicBezTo>
                      <a:pt x="1235" y="16134"/>
                      <a:pt x="1335" y="15834"/>
                      <a:pt x="1435" y="15500"/>
                    </a:cubicBezTo>
                    <a:cubicBezTo>
                      <a:pt x="1569" y="15100"/>
                      <a:pt x="1702" y="14733"/>
                      <a:pt x="1769" y="14400"/>
                    </a:cubicBezTo>
                    <a:cubicBezTo>
                      <a:pt x="1902" y="14033"/>
                      <a:pt x="2002" y="13632"/>
                      <a:pt x="2102" y="13332"/>
                    </a:cubicBezTo>
                    <a:cubicBezTo>
                      <a:pt x="2169" y="13165"/>
                      <a:pt x="2236" y="12999"/>
                      <a:pt x="2336" y="12765"/>
                    </a:cubicBezTo>
                    <a:cubicBezTo>
                      <a:pt x="2403" y="12598"/>
                      <a:pt x="2503" y="12398"/>
                      <a:pt x="2536" y="12231"/>
                    </a:cubicBezTo>
                    <a:cubicBezTo>
                      <a:pt x="2836" y="11531"/>
                      <a:pt x="3203" y="10764"/>
                      <a:pt x="3537" y="9963"/>
                    </a:cubicBezTo>
                    <a:cubicBezTo>
                      <a:pt x="3870" y="9196"/>
                      <a:pt x="4171" y="8429"/>
                      <a:pt x="4504" y="7728"/>
                    </a:cubicBezTo>
                    <a:cubicBezTo>
                      <a:pt x="4571" y="7561"/>
                      <a:pt x="4671" y="7361"/>
                      <a:pt x="4771" y="7194"/>
                    </a:cubicBezTo>
                    <a:cubicBezTo>
                      <a:pt x="4871" y="7028"/>
                      <a:pt x="5004" y="6861"/>
                      <a:pt x="5071" y="6627"/>
                    </a:cubicBezTo>
                    <a:cubicBezTo>
                      <a:pt x="5271" y="6294"/>
                      <a:pt x="5505" y="5927"/>
                      <a:pt x="5705" y="5593"/>
                    </a:cubicBezTo>
                    <a:cubicBezTo>
                      <a:pt x="6172" y="4926"/>
                      <a:pt x="6606" y="4259"/>
                      <a:pt x="7106" y="3692"/>
                    </a:cubicBezTo>
                    <a:cubicBezTo>
                      <a:pt x="7373" y="3392"/>
                      <a:pt x="7673" y="3091"/>
                      <a:pt x="7940" y="2858"/>
                    </a:cubicBezTo>
                    <a:cubicBezTo>
                      <a:pt x="8273" y="2558"/>
                      <a:pt x="8540" y="2224"/>
                      <a:pt x="8774" y="1924"/>
                    </a:cubicBezTo>
                    <a:lnTo>
                      <a:pt x="9541" y="1057"/>
                    </a:lnTo>
                    <a:cubicBezTo>
                      <a:pt x="9841" y="790"/>
                      <a:pt x="10075" y="523"/>
                      <a:pt x="10375" y="256"/>
                    </a:cubicBezTo>
                    <a:cubicBezTo>
                      <a:pt x="10523" y="108"/>
                      <a:pt x="10550" y="1"/>
                      <a:pt x="104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3099875" y="2339625"/>
                <a:ext cx="320275" cy="376625"/>
              </a:xfrm>
              <a:custGeom>
                <a:avLst/>
                <a:gdLst/>
                <a:ahLst/>
                <a:cxnLst/>
                <a:rect l="l" t="t" r="r" b="b"/>
                <a:pathLst>
                  <a:path w="12811" h="15065" extrusionOk="0">
                    <a:moveTo>
                      <a:pt x="12743" y="0"/>
                    </a:moveTo>
                    <a:cubicBezTo>
                      <a:pt x="12710" y="0"/>
                      <a:pt x="12710" y="34"/>
                      <a:pt x="12677" y="34"/>
                    </a:cubicBezTo>
                    <a:cubicBezTo>
                      <a:pt x="12643" y="100"/>
                      <a:pt x="12577" y="100"/>
                      <a:pt x="12510" y="134"/>
                    </a:cubicBezTo>
                    <a:cubicBezTo>
                      <a:pt x="12476" y="134"/>
                      <a:pt x="12476" y="134"/>
                      <a:pt x="12410" y="167"/>
                    </a:cubicBezTo>
                    <a:cubicBezTo>
                      <a:pt x="12243" y="267"/>
                      <a:pt x="12076" y="300"/>
                      <a:pt x="11943" y="367"/>
                    </a:cubicBezTo>
                    <a:lnTo>
                      <a:pt x="11442" y="634"/>
                    </a:lnTo>
                    <a:cubicBezTo>
                      <a:pt x="11109" y="801"/>
                      <a:pt x="10775" y="934"/>
                      <a:pt x="10442" y="1101"/>
                    </a:cubicBezTo>
                    <a:cubicBezTo>
                      <a:pt x="9775" y="1435"/>
                      <a:pt x="9141" y="1835"/>
                      <a:pt x="8507" y="2335"/>
                    </a:cubicBezTo>
                    <a:cubicBezTo>
                      <a:pt x="7940" y="2802"/>
                      <a:pt x="7339" y="3303"/>
                      <a:pt x="6772" y="3803"/>
                    </a:cubicBezTo>
                    <a:cubicBezTo>
                      <a:pt x="6205" y="4303"/>
                      <a:pt x="5638" y="4804"/>
                      <a:pt x="5105" y="5337"/>
                    </a:cubicBezTo>
                    <a:cubicBezTo>
                      <a:pt x="4804" y="5571"/>
                      <a:pt x="4537" y="5871"/>
                      <a:pt x="4304" y="6171"/>
                    </a:cubicBezTo>
                    <a:cubicBezTo>
                      <a:pt x="4037" y="6471"/>
                      <a:pt x="3804" y="6772"/>
                      <a:pt x="3537" y="7072"/>
                    </a:cubicBezTo>
                    <a:cubicBezTo>
                      <a:pt x="3103" y="7706"/>
                      <a:pt x="2669" y="8373"/>
                      <a:pt x="2303" y="9007"/>
                    </a:cubicBezTo>
                    <a:cubicBezTo>
                      <a:pt x="2102" y="9340"/>
                      <a:pt x="1869" y="9640"/>
                      <a:pt x="1702" y="9974"/>
                    </a:cubicBezTo>
                    <a:cubicBezTo>
                      <a:pt x="1502" y="10308"/>
                      <a:pt x="1302" y="10641"/>
                      <a:pt x="1135" y="10975"/>
                    </a:cubicBezTo>
                    <a:cubicBezTo>
                      <a:pt x="968" y="11308"/>
                      <a:pt x="801" y="11675"/>
                      <a:pt x="635" y="12042"/>
                    </a:cubicBezTo>
                    <a:cubicBezTo>
                      <a:pt x="535" y="12209"/>
                      <a:pt x="501" y="12409"/>
                      <a:pt x="435" y="12609"/>
                    </a:cubicBezTo>
                    <a:lnTo>
                      <a:pt x="268" y="13143"/>
                    </a:lnTo>
                    <a:cubicBezTo>
                      <a:pt x="68" y="13643"/>
                      <a:pt x="1" y="14144"/>
                      <a:pt x="34" y="14477"/>
                    </a:cubicBezTo>
                    <a:cubicBezTo>
                      <a:pt x="68" y="14811"/>
                      <a:pt x="201" y="15011"/>
                      <a:pt x="368" y="15044"/>
                    </a:cubicBezTo>
                    <a:cubicBezTo>
                      <a:pt x="396" y="15058"/>
                      <a:pt x="425" y="15065"/>
                      <a:pt x="455" y="15065"/>
                    </a:cubicBezTo>
                    <a:cubicBezTo>
                      <a:pt x="569" y="15065"/>
                      <a:pt x="696" y="14969"/>
                      <a:pt x="801" y="14811"/>
                    </a:cubicBezTo>
                    <a:cubicBezTo>
                      <a:pt x="1035" y="14677"/>
                      <a:pt x="1168" y="14444"/>
                      <a:pt x="1369" y="14010"/>
                    </a:cubicBezTo>
                    <a:cubicBezTo>
                      <a:pt x="1469" y="13843"/>
                      <a:pt x="1502" y="13677"/>
                      <a:pt x="1602" y="13510"/>
                    </a:cubicBezTo>
                    <a:cubicBezTo>
                      <a:pt x="1669" y="13343"/>
                      <a:pt x="1702" y="13176"/>
                      <a:pt x="1802" y="13009"/>
                    </a:cubicBezTo>
                    <a:cubicBezTo>
                      <a:pt x="1936" y="12676"/>
                      <a:pt x="2102" y="12376"/>
                      <a:pt x="2202" y="12042"/>
                    </a:cubicBezTo>
                    <a:cubicBezTo>
                      <a:pt x="2369" y="11709"/>
                      <a:pt x="2536" y="11442"/>
                      <a:pt x="2703" y="11141"/>
                    </a:cubicBezTo>
                    <a:cubicBezTo>
                      <a:pt x="2803" y="10975"/>
                      <a:pt x="2870" y="10841"/>
                      <a:pt x="3003" y="10674"/>
                    </a:cubicBezTo>
                    <a:cubicBezTo>
                      <a:pt x="3070" y="10508"/>
                      <a:pt x="3203" y="10341"/>
                      <a:pt x="3303" y="10174"/>
                    </a:cubicBezTo>
                    <a:cubicBezTo>
                      <a:pt x="3704" y="9507"/>
                      <a:pt x="4070" y="8840"/>
                      <a:pt x="4471" y="8173"/>
                    </a:cubicBezTo>
                    <a:cubicBezTo>
                      <a:pt x="4671" y="7839"/>
                      <a:pt x="4871" y="7539"/>
                      <a:pt x="5071" y="7205"/>
                    </a:cubicBezTo>
                    <a:cubicBezTo>
                      <a:pt x="5305" y="6938"/>
                      <a:pt x="5538" y="6605"/>
                      <a:pt x="5805" y="6305"/>
                    </a:cubicBezTo>
                    <a:cubicBezTo>
                      <a:pt x="6305" y="5704"/>
                      <a:pt x="6839" y="5137"/>
                      <a:pt x="7339" y="4503"/>
                    </a:cubicBezTo>
                    <a:cubicBezTo>
                      <a:pt x="7840" y="3936"/>
                      <a:pt x="8374" y="3336"/>
                      <a:pt x="8907" y="2802"/>
                    </a:cubicBezTo>
                    <a:cubicBezTo>
                      <a:pt x="9474" y="2268"/>
                      <a:pt x="10041" y="1801"/>
                      <a:pt x="10675" y="1435"/>
                    </a:cubicBezTo>
                    <a:cubicBezTo>
                      <a:pt x="10975" y="1201"/>
                      <a:pt x="11309" y="1034"/>
                      <a:pt x="11643" y="867"/>
                    </a:cubicBezTo>
                    <a:cubicBezTo>
                      <a:pt x="11809" y="801"/>
                      <a:pt x="11976" y="667"/>
                      <a:pt x="12076" y="601"/>
                    </a:cubicBezTo>
                    <a:cubicBezTo>
                      <a:pt x="12243" y="501"/>
                      <a:pt x="12376" y="434"/>
                      <a:pt x="12543" y="334"/>
                    </a:cubicBezTo>
                    <a:cubicBezTo>
                      <a:pt x="12543" y="334"/>
                      <a:pt x="12577" y="334"/>
                      <a:pt x="12577" y="300"/>
                    </a:cubicBezTo>
                    <a:cubicBezTo>
                      <a:pt x="12643" y="300"/>
                      <a:pt x="12677" y="267"/>
                      <a:pt x="12710" y="200"/>
                    </a:cubicBezTo>
                    <a:cubicBezTo>
                      <a:pt x="12743" y="167"/>
                      <a:pt x="12810" y="134"/>
                      <a:pt x="12810" y="100"/>
                    </a:cubicBezTo>
                    <a:cubicBezTo>
                      <a:pt x="12810" y="0"/>
                      <a:pt x="12810" y="0"/>
                      <a:pt x="127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3100725" y="2443525"/>
                <a:ext cx="376125" cy="281075"/>
              </a:xfrm>
              <a:custGeom>
                <a:avLst/>
                <a:gdLst/>
                <a:ahLst/>
                <a:cxnLst/>
                <a:rect l="l" t="t" r="r" b="b"/>
                <a:pathLst>
                  <a:path w="15045" h="11243" extrusionOk="0">
                    <a:moveTo>
                      <a:pt x="14932" y="0"/>
                    </a:moveTo>
                    <a:cubicBezTo>
                      <a:pt x="14900" y="0"/>
                      <a:pt x="14860" y="4"/>
                      <a:pt x="14811" y="14"/>
                    </a:cubicBezTo>
                    <a:cubicBezTo>
                      <a:pt x="14477" y="81"/>
                      <a:pt x="14144" y="214"/>
                      <a:pt x="13810" y="347"/>
                    </a:cubicBezTo>
                    <a:cubicBezTo>
                      <a:pt x="13477" y="481"/>
                      <a:pt x="13143" y="548"/>
                      <a:pt x="12809" y="648"/>
                    </a:cubicBezTo>
                    <a:cubicBezTo>
                      <a:pt x="12476" y="714"/>
                      <a:pt x="12109" y="848"/>
                      <a:pt x="11775" y="981"/>
                    </a:cubicBezTo>
                    <a:cubicBezTo>
                      <a:pt x="11442" y="1115"/>
                      <a:pt x="11108" y="1215"/>
                      <a:pt x="10775" y="1381"/>
                    </a:cubicBezTo>
                    <a:cubicBezTo>
                      <a:pt x="10441" y="1515"/>
                      <a:pt x="10107" y="1682"/>
                      <a:pt x="9774" y="1848"/>
                    </a:cubicBezTo>
                    <a:cubicBezTo>
                      <a:pt x="9440" y="2015"/>
                      <a:pt x="9140" y="2215"/>
                      <a:pt x="8807" y="2416"/>
                    </a:cubicBezTo>
                    <a:lnTo>
                      <a:pt x="7939" y="3049"/>
                    </a:lnTo>
                    <a:cubicBezTo>
                      <a:pt x="7639" y="3249"/>
                      <a:pt x="7339" y="3450"/>
                      <a:pt x="7039" y="3650"/>
                    </a:cubicBezTo>
                    <a:cubicBezTo>
                      <a:pt x="6472" y="4050"/>
                      <a:pt x="5838" y="4450"/>
                      <a:pt x="5271" y="4851"/>
                    </a:cubicBezTo>
                    <a:lnTo>
                      <a:pt x="4370" y="5484"/>
                    </a:lnTo>
                    <a:lnTo>
                      <a:pt x="3503" y="6118"/>
                    </a:lnTo>
                    <a:cubicBezTo>
                      <a:pt x="2936" y="6518"/>
                      <a:pt x="2335" y="6985"/>
                      <a:pt x="1802" y="7519"/>
                    </a:cubicBezTo>
                    <a:cubicBezTo>
                      <a:pt x="1268" y="8053"/>
                      <a:pt x="767" y="8653"/>
                      <a:pt x="367" y="9354"/>
                    </a:cubicBezTo>
                    <a:cubicBezTo>
                      <a:pt x="100" y="9854"/>
                      <a:pt x="0" y="10321"/>
                      <a:pt x="0" y="10655"/>
                    </a:cubicBezTo>
                    <a:cubicBezTo>
                      <a:pt x="0" y="10988"/>
                      <a:pt x="134" y="11188"/>
                      <a:pt x="267" y="11222"/>
                    </a:cubicBezTo>
                    <a:cubicBezTo>
                      <a:pt x="288" y="11236"/>
                      <a:pt x="313" y="11243"/>
                      <a:pt x="339" y="11243"/>
                    </a:cubicBezTo>
                    <a:cubicBezTo>
                      <a:pt x="437" y="11243"/>
                      <a:pt x="562" y="11153"/>
                      <a:pt x="667" y="11022"/>
                    </a:cubicBezTo>
                    <a:cubicBezTo>
                      <a:pt x="801" y="10822"/>
                      <a:pt x="968" y="10555"/>
                      <a:pt x="1168" y="10221"/>
                    </a:cubicBezTo>
                    <a:cubicBezTo>
                      <a:pt x="1501" y="9687"/>
                      <a:pt x="1935" y="9220"/>
                      <a:pt x="2402" y="8720"/>
                    </a:cubicBezTo>
                    <a:cubicBezTo>
                      <a:pt x="2836" y="8286"/>
                      <a:pt x="3403" y="7853"/>
                      <a:pt x="3936" y="7386"/>
                    </a:cubicBezTo>
                    <a:lnTo>
                      <a:pt x="5671" y="6018"/>
                    </a:lnTo>
                    <a:cubicBezTo>
                      <a:pt x="6271" y="5551"/>
                      <a:pt x="6838" y="5051"/>
                      <a:pt x="7439" y="4617"/>
                    </a:cubicBezTo>
                    <a:lnTo>
                      <a:pt x="7839" y="4217"/>
                    </a:lnTo>
                    <a:cubicBezTo>
                      <a:pt x="8006" y="4083"/>
                      <a:pt x="8139" y="3983"/>
                      <a:pt x="8306" y="3850"/>
                    </a:cubicBezTo>
                    <a:lnTo>
                      <a:pt x="9173" y="3083"/>
                    </a:lnTo>
                    <a:cubicBezTo>
                      <a:pt x="9474" y="2849"/>
                      <a:pt x="9774" y="2649"/>
                      <a:pt x="10041" y="2416"/>
                    </a:cubicBezTo>
                    <a:cubicBezTo>
                      <a:pt x="10341" y="2215"/>
                      <a:pt x="10675" y="2015"/>
                      <a:pt x="10975" y="1848"/>
                    </a:cubicBezTo>
                    <a:cubicBezTo>
                      <a:pt x="11308" y="1682"/>
                      <a:pt x="11609" y="1515"/>
                      <a:pt x="11942" y="1348"/>
                    </a:cubicBezTo>
                    <a:cubicBezTo>
                      <a:pt x="12276" y="1181"/>
                      <a:pt x="12543" y="1048"/>
                      <a:pt x="12876" y="948"/>
                    </a:cubicBezTo>
                    <a:lnTo>
                      <a:pt x="13877" y="548"/>
                    </a:lnTo>
                    <a:cubicBezTo>
                      <a:pt x="14210" y="414"/>
                      <a:pt x="14511" y="281"/>
                      <a:pt x="14844" y="181"/>
                    </a:cubicBezTo>
                    <a:cubicBezTo>
                      <a:pt x="15011" y="147"/>
                      <a:pt x="15044" y="114"/>
                      <a:pt x="15044" y="47"/>
                    </a:cubicBezTo>
                    <a:cubicBezTo>
                      <a:pt x="15044" y="24"/>
                      <a:pt x="15011" y="0"/>
                      <a:pt x="149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3116575" y="2528075"/>
                <a:ext cx="390300" cy="183900"/>
              </a:xfrm>
              <a:custGeom>
                <a:avLst/>
                <a:gdLst/>
                <a:ahLst/>
                <a:cxnLst/>
                <a:rect l="l" t="t" r="r" b="b"/>
                <a:pathLst>
                  <a:path w="15612" h="7356" extrusionOk="0">
                    <a:moveTo>
                      <a:pt x="15544" y="1"/>
                    </a:moveTo>
                    <a:cubicBezTo>
                      <a:pt x="15511" y="1"/>
                      <a:pt x="15511" y="1"/>
                      <a:pt x="15478" y="68"/>
                    </a:cubicBezTo>
                    <a:cubicBezTo>
                      <a:pt x="15444" y="101"/>
                      <a:pt x="15378" y="101"/>
                      <a:pt x="15344" y="134"/>
                    </a:cubicBezTo>
                    <a:cubicBezTo>
                      <a:pt x="15044" y="268"/>
                      <a:pt x="14711" y="234"/>
                      <a:pt x="14444" y="268"/>
                    </a:cubicBezTo>
                    <a:cubicBezTo>
                      <a:pt x="14110" y="301"/>
                      <a:pt x="13810" y="301"/>
                      <a:pt x="13476" y="334"/>
                    </a:cubicBezTo>
                    <a:cubicBezTo>
                      <a:pt x="12809" y="435"/>
                      <a:pt x="12175" y="568"/>
                      <a:pt x="11508" y="668"/>
                    </a:cubicBezTo>
                    <a:cubicBezTo>
                      <a:pt x="10207" y="968"/>
                      <a:pt x="8973" y="1435"/>
                      <a:pt x="7772" y="1902"/>
                    </a:cubicBezTo>
                    <a:cubicBezTo>
                      <a:pt x="6505" y="2303"/>
                      <a:pt x="5304" y="2836"/>
                      <a:pt x="4103" y="3470"/>
                    </a:cubicBezTo>
                    <a:cubicBezTo>
                      <a:pt x="3503" y="3770"/>
                      <a:pt x="2935" y="4070"/>
                      <a:pt x="2335" y="4404"/>
                    </a:cubicBezTo>
                    <a:lnTo>
                      <a:pt x="2135" y="4504"/>
                    </a:lnTo>
                    <a:cubicBezTo>
                      <a:pt x="2035" y="4571"/>
                      <a:pt x="1968" y="4604"/>
                      <a:pt x="1868" y="4671"/>
                    </a:cubicBezTo>
                    <a:cubicBezTo>
                      <a:pt x="1701" y="4804"/>
                      <a:pt x="1601" y="4904"/>
                      <a:pt x="1434" y="5004"/>
                    </a:cubicBezTo>
                    <a:cubicBezTo>
                      <a:pt x="1134" y="5271"/>
                      <a:pt x="867" y="5505"/>
                      <a:pt x="667" y="5772"/>
                    </a:cubicBezTo>
                    <a:cubicBezTo>
                      <a:pt x="334" y="6139"/>
                      <a:pt x="167" y="6439"/>
                      <a:pt x="100" y="6672"/>
                    </a:cubicBezTo>
                    <a:cubicBezTo>
                      <a:pt x="0" y="6939"/>
                      <a:pt x="0" y="7106"/>
                      <a:pt x="100" y="7239"/>
                    </a:cubicBezTo>
                    <a:cubicBezTo>
                      <a:pt x="144" y="7305"/>
                      <a:pt x="229" y="7356"/>
                      <a:pt x="339" y="7356"/>
                    </a:cubicBezTo>
                    <a:cubicBezTo>
                      <a:pt x="398" y="7356"/>
                      <a:pt x="464" y="7341"/>
                      <a:pt x="534" y="7306"/>
                    </a:cubicBezTo>
                    <a:cubicBezTo>
                      <a:pt x="801" y="7139"/>
                      <a:pt x="1034" y="6973"/>
                      <a:pt x="1334" y="6739"/>
                    </a:cubicBezTo>
                    <a:cubicBezTo>
                      <a:pt x="1801" y="6305"/>
                      <a:pt x="2202" y="5938"/>
                      <a:pt x="2702" y="5638"/>
                    </a:cubicBezTo>
                    <a:cubicBezTo>
                      <a:pt x="2769" y="5605"/>
                      <a:pt x="2835" y="5605"/>
                      <a:pt x="2869" y="5572"/>
                    </a:cubicBezTo>
                    <a:lnTo>
                      <a:pt x="3102" y="5438"/>
                    </a:lnTo>
                    <a:cubicBezTo>
                      <a:pt x="3202" y="5338"/>
                      <a:pt x="3369" y="5271"/>
                      <a:pt x="3503" y="5238"/>
                    </a:cubicBezTo>
                    <a:cubicBezTo>
                      <a:pt x="3803" y="5071"/>
                      <a:pt x="4103" y="4938"/>
                      <a:pt x="4370" y="4771"/>
                    </a:cubicBezTo>
                    <a:cubicBezTo>
                      <a:pt x="5537" y="4137"/>
                      <a:pt x="6705" y="3470"/>
                      <a:pt x="7939" y="2903"/>
                    </a:cubicBezTo>
                    <a:cubicBezTo>
                      <a:pt x="9173" y="2303"/>
                      <a:pt x="10374" y="1669"/>
                      <a:pt x="11642" y="1235"/>
                    </a:cubicBezTo>
                    <a:cubicBezTo>
                      <a:pt x="12275" y="968"/>
                      <a:pt x="12876" y="801"/>
                      <a:pt x="13510" y="668"/>
                    </a:cubicBezTo>
                    <a:cubicBezTo>
                      <a:pt x="13843" y="601"/>
                      <a:pt x="14143" y="568"/>
                      <a:pt x="14477" y="501"/>
                    </a:cubicBezTo>
                    <a:cubicBezTo>
                      <a:pt x="14777" y="435"/>
                      <a:pt x="15111" y="435"/>
                      <a:pt x="15444" y="268"/>
                    </a:cubicBezTo>
                    <a:cubicBezTo>
                      <a:pt x="15511" y="234"/>
                      <a:pt x="15544" y="134"/>
                      <a:pt x="15611" y="101"/>
                    </a:cubicBezTo>
                    <a:cubicBezTo>
                      <a:pt x="15611" y="1"/>
                      <a:pt x="15611" y="1"/>
                      <a:pt x="155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3110725" y="2437300"/>
                <a:ext cx="263550" cy="246050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9842" extrusionOk="0">
                    <a:moveTo>
                      <a:pt x="10431" y="1"/>
                    </a:moveTo>
                    <a:cubicBezTo>
                      <a:pt x="10403" y="1"/>
                      <a:pt x="10372" y="9"/>
                      <a:pt x="10341" y="29"/>
                    </a:cubicBezTo>
                    <a:cubicBezTo>
                      <a:pt x="10208" y="63"/>
                      <a:pt x="10074" y="129"/>
                      <a:pt x="9941" y="196"/>
                    </a:cubicBezTo>
                    <a:cubicBezTo>
                      <a:pt x="9908" y="229"/>
                      <a:pt x="9841" y="229"/>
                      <a:pt x="9774" y="263"/>
                    </a:cubicBezTo>
                    <a:lnTo>
                      <a:pt x="9574" y="296"/>
                    </a:lnTo>
                    <a:cubicBezTo>
                      <a:pt x="9341" y="396"/>
                      <a:pt x="9040" y="463"/>
                      <a:pt x="8773" y="596"/>
                    </a:cubicBezTo>
                    <a:cubicBezTo>
                      <a:pt x="8273" y="863"/>
                      <a:pt x="7906" y="1264"/>
                      <a:pt x="7439" y="1464"/>
                    </a:cubicBezTo>
                    <a:cubicBezTo>
                      <a:pt x="7339" y="1564"/>
                      <a:pt x="7206" y="1597"/>
                      <a:pt x="7072" y="1697"/>
                    </a:cubicBezTo>
                    <a:cubicBezTo>
                      <a:pt x="6939" y="1764"/>
                      <a:pt x="6872" y="1864"/>
                      <a:pt x="6739" y="1964"/>
                    </a:cubicBezTo>
                    <a:cubicBezTo>
                      <a:pt x="6539" y="2198"/>
                      <a:pt x="6372" y="2364"/>
                      <a:pt x="6172" y="2531"/>
                    </a:cubicBezTo>
                    <a:lnTo>
                      <a:pt x="4937" y="3599"/>
                    </a:lnTo>
                    <a:cubicBezTo>
                      <a:pt x="4103" y="4299"/>
                      <a:pt x="3270" y="5033"/>
                      <a:pt x="2536" y="5767"/>
                    </a:cubicBezTo>
                    <a:cubicBezTo>
                      <a:pt x="1702" y="6567"/>
                      <a:pt x="1035" y="7468"/>
                      <a:pt x="434" y="8402"/>
                    </a:cubicBezTo>
                    <a:cubicBezTo>
                      <a:pt x="34" y="9036"/>
                      <a:pt x="1" y="9536"/>
                      <a:pt x="201" y="9736"/>
                    </a:cubicBezTo>
                    <a:cubicBezTo>
                      <a:pt x="269" y="9804"/>
                      <a:pt x="363" y="9841"/>
                      <a:pt x="476" y="9841"/>
                    </a:cubicBezTo>
                    <a:cubicBezTo>
                      <a:pt x="695" y="9841"/>
                      <a:pt x="981" y="9700"/>
                      <a:pt x="1268" y="9369"/>
                    </a:cubicBezTo>
                    <a:cubicBezTo>
                      <a:pt x="2002" y="8602"/>
                      <a:pt x="2602" y="7735"/>
                      <a:pt x="3270" y="6968"/>
                    </a:cubicBezTo>
                    <a:cubicBezTo>
                      <a:pt x="3670" y="6601"/>
                      <a:pt x="4037" y="6200"/>
                      <a:pt x="4404" y="5767"/>
                    </a:cubicBezTo>
                    <a:cubicBezTo>
                      <a:pt x="4771" y="5366"/>
                      <a:pt x="5204" y="4933"/>
                      <a:pt x="5571" y="4533"/>
                    </a:cubicBezTo>
                    <a:cubicBezTo>
                      <a:pt x="5938" y="4099"/>
                      <a:pt x="6338" y="3632"/>
                      <a:pt x="6705" y="3232"/>
                    </a:cubicBezTo>
                    <a:lnTo>
                      <a:pt x="6839" y="3065"/>
                    </a:lnTo>
                    <a:lnTo>
                      <a:pt x="6939" y="2898"/>
                    </a:lnTo>
                    <a:lnTo>
                      <a:pt x="7206" y="2564"/>
                    </a:lnTo>
                    <a:cubicBezTo>
                      <a:pt x="7272" y="2464"/>
                      <a:pt x="7372" y="2364"/>
                      <a:pt x="7439" y="2264"/>
                    </a:cubicBezTo>
                    <a:cubicBezTo>
                      <a:pt x="7539" y="2198"/>
                      <a:pt x="7606" y="2097"/>
                      <a:pt x="7739" y="2031"/>
                    </a:cubicBezTo>
                    <a:cubicBezTo>
                      <a:pt x="7873" y="1931"/>
                      <a:pt x="8006" y="1864"/>
                      <a:pt x="8106" y="1731"/>
                    </a:cubicBezTo>
                    <a:cubicBezTo>
                      <a:pt x="8240" y="1630"/>
                      <a:pt x="8340" y="1530"/>
                      <a:pt x="8407" y="1430"/>
                    </a:cubicBezTo>
                    <a:cubicBezTo>
                      <a:pt x="8607" y="1230"/>
                      <a:pt x="8773" y="1063"/>
                      <a:pt x="9007" y="930"/>
                    </a:cubicBezTo>
                    <a:cubicBezTo>
                      <a:pt x="9207" y="763"/>
                      <a:pt x="9407" y="696"/>
                      <a:pt x="9674" y="596"/>
                    </a:cubicBezTo>
                    <a:lnTo>
                      <a:pt x="9874" y="530"/>
                    </a:lnTo>
                    <a:cubicBezTo>
                      <a:pt x="9941" y="463"/>
                      <a:pt x="10008" y="430"/>
                      <a:pt x="10074" y="396"/>
                    </a:cubicBezTo>
                    <a:cubicBezTo>
                      <a:pt x="10208" y="296"/>
                      <a:pt x="10275" y="263"/>
                      <a:pt x="10408" y="196"/>
                    </a:cubicBezTo>
                    <a:cubicBezTo>
                      <a:pt x="10508" y="129"/>
                      <a:pt x="10541" y="96"/>
                      <a:pt x="10541" y="63"/>
                    </a:cubicBezTo>
                    <a:cubicBezTo>
                      <a:pt x="10541" y="40"/>
                      <a:pt x="10494" y="1"/>
                      <a:pt x="104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3116575" y="2577275"/>
                <a:ext cx="324400" cy="134300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5372" extrusionOk="0">
                    <a:moveTo>
                      <a:pt x="12809" y="1"/>
                    </a:moveTo>
                    <a:cubicBezTo>
                      <a:pt x="12542" y="1"/>
                      <a:pt x="12275" y="101"/>
                      <a:pt x="12009" y="168"/>
                    </a:cubicBezTo>
                    <a:cubicBezTo>
                      <a:pt x="11942" y="168"/>
                      <a:pt x="11875" y="201"/>
                      <a:pt x="11842" y="201"/>
                    </a:cubicBezTo>
                    <a:cubicBezTo>
                      <a:pt x="11775" y="201"/>
                      <a:pt x="11708" y="268"/>
                      <a:pt x="11642" y="268"/>
                    </a:cubicBezTo>
                    <a:lnTo>
                      <a:pt x="11275" y="368"/>
                    </a:lnTo>
                    <a:cubicBezTo>
                      <a:pt x="11041" y="468"/>
                      <a:pt x="10774" y="468"/>
                      <a:pt x="10508" y="535"/>
                    </a:cubicBezTo>
                    <a:cubicBezTo>
                      <a:pt x="10441" y="535"/>
                      <a:pt x="10374" y="601"/>
                      <a:pt x="10307" y="601"/>
                    </a:cubicBezTo>
                    <a:lnTo>
                      <a:pt x="10107" y="635"/>
                    </a:lnTo>
                    <a:lnTo>
                      <a:pt x="9707" y="768"/>
                    </a:lnTo>
                    <a:cubicBezTo>
                      <a:pt x="8706" y="1035"/>
                      <a:pt x="7672" y="1369"/>
                      <a:pt x="6671" y="1769"/>
                    </a:cubicBezTo>
                    <a:cubicBezTo>
                      <a:pt x="6438" y="1836"/>
                      <a:pt x="6171" y="1969"/>
                      <a:pt x="5938" y="2102"/>
                    </a:cubicBezTo>
                    <a:cubicBezTo>
                      <a:pt x="5671" y="2203"/>
                      <a:pt x="5437" y="2336"/>
                      <a:pt x="5204" y="2469"/>
                    </a:cubicBezTo>
                    <a:cubicBezTo>
                      <a:pt x="4970" y="2603"/>
                      <a:pt x="4770" y="2703"/>
                      <a:pt x="4537" y="2803"/>
                    </a:cubicBezTo>
                    <a:cubicBezTo>
                      <a:pt x="4336" y="2870"/>
                      <a:pt x="4103" y="2970"/>
                      <a:pt x="3869" y="3036"/>
                    </a:cubicBezTo>
                    <a:cubicBezTo>
                      <a:pt x="3436" y="3203"/>
                      <a:pt x="2935" y="3337"/>
                      <a:pt x="2368" y="3503"/>
                    </a:cubicBezTo>
                    <a:lnTo>
                      <a:pt x="2168" y="3604"/>
                    </a:lnTo>
                    <a:cubicBezTo>
                      <a:pt x="2135" y="3604"/>
                      <a:pt x="2102" y="3637"/>
                      <a:pt x="2001" y="3637"/>
                    </a:cubicBezTo>
                    <a:cubicBezTo>
                      <a:pt x="1868" y="3670"/>
                      <a:pt x="1801" y="3704"/>
                      <a:pt x="1668" y="3704"/>
                    </a:cubicBezTo>
                    <a:cubicBezTo>
                      <a:pt x="1434" y="3804"/>
                      <a:pt x="1134" y="3837"/>
                      <a:pt x="834" y="3970"/>
                    </a:cubicBezTo>
                    <a:cubicBezTo>
                      <a:pt x="767" y="4004"/>
                      <a:pt x="701" y="4004"/>
                      <a:pt x="667" y="4037"/>
                    </a:cubicBezTo>
                    <a:cubicBezTo>
                      <a:pt x="634" y="4104"/>
                      <a:pt x="534" y="4104"/>
                      <a:pt x="467" y="4137"/>
                    </a:cubicBezTo>
                    <a:cubicBezTo>
                      <a:pt x="367" y="4171"/>
                      <a:pt x="334" y="4204"/>
                      <a:pt x="267" y="4271"/>
                    </a:cubicBezTo>
                    <a:cubicBezTo>
                      <a:pt x="167" y="4304"/>
                      <a:pt x="133" y="4337"/>
                      <a:pt x="100" y="4371"/>
                    </a:cubicBezTo>
                    <a:cubicBezTo>
                      <a:pt x="0" y="4471"/>
                      <a:pt x="100" y="4504"/>
                      <a:pt x="100" y="4538"/>
                    </a:cubicBezTo>
                    <a:cubicBezTo>
                      <a:pt x="100" y="4604"/>
                      <a:pt x="33" y="4671"/>
                      <a:pt x="33" y="4771"/>
                    </a:cubicBezTo>
                    <a:cubicBezTo>
                      <a:pt x="33" y="4838"/>
                      <a:pt x="0" y="4871"/>
                      <a:pt x="33" y="4971"/>
                    </a:cubicBezTo>
                    <a:cubicBezTo>
                      <a:pt x="100" y="5038"/>
                      <a:pt x="133" y="5105"/>
                      <a:pt x="200" y="5171"/>
                    </a:cubicBezTo>
                    <a:cubicBezTo>
                      <a:pt x="334" y="5205"/>
                      <a:pt x="467" y="5205"/>
                      <a:pt x="600" y="5205"/>
                    </a:cubicBezTo>
                    <a:cubicBezTo>
                      <a:pt x="634" y="5371"/>
                      <a:pt x="767" y="5371"/>
                      <a:pt x="934" y="5371"/>
                    </a:cubicBezTo>
                    <a:cubicBezTo>
                      <a:pt x="1001" y="5371"/>
                      <a:pt x="1034" y="5338"/>
                      <a:pt x="1134" y="5338"/>
                    </a:cubicBezTo>
                    <a:cubicBezTo>
                      <a:pt x="1168" y="5338"/>
                      <a:pt x="1201" y="5338"/>
                      <a:pt x="1268" y="5305"/>
                    </a:cubicBezTo>
                    <a:cubicBezTo>
                      <a:pt x="1301" y="5305"/>
                      <a:pt x="1301" y="5305"/>
                      <a:pt x="1334" y="5271"/>
                    </a:cubicBezTo>
                    <a:cubicBezTo>
                      <a:pt x="1434" y="5205"/>
                      <a:pt x="1534" y="5205"/>
                      <a:pt x="1668" y="5171"/>
                    </a:cubicBezTo>
                    <a:cubicBezTo>
                      <a:pt x="1935" y="5138"/>
                      <a:pt x="2168" y="5105"/>
                      <a:pt x="2468" y="5005"/>
                    </a:cubicBezTo>
                    <a:lnTo>
                      <a:pt x="3202" y="4771"/>
                    </a:lnTo>
                    <a:lnTo>
                      <a:pt x="3970" y="4504"/>
                    </a:lnTo>
                    <a:cubicBezTo>
                      <a:pt x="4203" y="4437"/>
                      <a:pt x="4503" y="4304"/>
                      <a:pt x="4803" y="4171"/>
                    </a:cubicBezTo>
                    <a:cubicBezTo>
                      <a:pt x="5104" y="4037"/>
                      <a:pt x="5337" y="3870"/>
                      <a:pt x="5604" y="3770"/>
                    </a:cubicBezTo>
                    <a:cubicBezTo>
                      <a:pt x="6104" y="3470"/>
                      <a:pt x="6505" y="3137"/>
                      <a:pt x="6972" y="2870"/>
                    </a:cubicBezTo>
                    <a:cubicBezTo>
                      <a:pt x="7939" y="2336"/>
                      <a:pt x="8940" y="1869"/>
                      <a:pt x="9874" y="1369"/>
                    </a:cubicBezTo>
                    <a:cubicBezTo>
                      <a:pt x="10007" y="1335"/>
                      <a:pt x="10141" y="1269"/>
                      <a:pt x="10274" y="1202"/>
                    </a:cubicBezTo>
                    <a:lnTo>
                      <a:pt x="10441" y="1135"/>
                    </a:lnTo>
                    <a:cubicBezTo>
                      <a:pt x="10474" y="1102"/>
                      <a:pt x="10541" y="1102"/>
                      <a:pt x="10608" y="1035"/>
                    </a:cubicBezTo>
                    <a:lnTo>
                      <a:pt x="10975" y="935"/>
                    </a:lnTo>
                    <a:cubicBezTo>
                      <a:pt x="11108" y="868"/>
                      <a:pt x="11275" y="835"/>
                      <a:pt x="11375" y="768"/>
                    </a:cubicBezTo>
                    <a:cubicBezTo>
                      <a:pt x="11508" y="701"/>
                      <a:pt x="11642" y="635"/>
                      <a:pt x="11708" y="601"/>
                    </a:cubicBezTo>
                    <a:cubicBezTo>
                      <a:pt x="11775" y="535"/>
                      <a:pt x="11842" y="535"/>
                      <a:pt x="11875" y="501"/>
                    </a:cubicBezTo>
                    <a:cubicBezTo>
                      <a:pt x="11975" y="468"/>
                      <a:pt x="12009" y="468"/>
                      <a:pt x="12109" y="435"/>
                    </a:cubicBezTo>
                    <a:cubicBezTo>
                      <a:pt x="12342" y="335"/>
                      <a:pt x="12542" y="201"/>
                      <a:pt x="12809" y="168"/>
                    </a:cubicBezTo>
                    <a:cubicBezTo>
                      <a:pt x="12943" y="168"/>
                      <a:pt x="12976" y="134"/>
                      <a:pt x="12976" y="101"/>
                    </a:cubicBezTo>
                    <a:cubicBezTo>
                      <a:pt x="12976" y="34"/>
                      <a:pt x="12943" y="1"/>
                      <a:pt x="1280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3042350" y="2200350"/>
                <a:ext cx="62575" cy="497050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19882" extrusionOk="0">
                    <a:moveTo>
                      <a:pt x="167" y="1"/>
                    </a:moveTo>
                    <a:lnTo>
                      <a:pt x="0" y="34"/>
                    </a:lnTo>
                    <a:cubicBezTo>
                      <a:pt x="2102" y="6338"/>
                      <a:pt x="2302" y="13377"/>
                      <a:pt x="667" y="19848"/>
                    </a:cubicBezTo>
                    <a:lnTo>
                      <a:pt x="834" y="19881"/>
                    </a:lnTo>
                    <a:cubicBezTo>
                      <a:pt x="2502" y="13377"/>
                      <a:pt x="2269" y="6338"/>
                      <a:pt x="167" y="1"/>
                    </a:cubicBezTo>
                    <a:close/>
                  </a:path>
                </a:pathLst>
              </a:custGeom>
              <a:solidFill>
                <a:srgbClr val="FFFE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4" name="Google Shape;944;p7"/>
              <p:cNvSpPr/>
              <p:nvPr/>
            </p:nvSpPr>
            <p:spPr>
              <a:xfrm>
                <a:off x="3060700" y="2276250"/>
                <a:ext cx="77575" cy="434500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17380" extrusionOk="0">
                    <a:moveTo>
                      <a:pt x="2235" y="0"/>
                    </a:moveTo>
                    <a:cubicBezTo>
                      <a:pt x="2902" y="5838"/>
                      <a:pt x="2168" y="11842"/>
                      <a:pt x="0" y="17346"/>
                    </a:cubicBezTo>
                    <a:lnTo>
                      <a:pt x="167" y="17379"/>
                    </a:lnTo>
                    <a:cubicBezTo>
                      <a:pt x="2368" y="11875"/>
                      <a:pt x="3102" y="5838"/>
                      <a:pt x="2402" y="0"/>
                    </a:cubicBezTo>
                    <a:close/>
                  </a:path>
                </a:pathLst>
              </a:custGeom>
              <a:solidFill>
                <a:srgbClr val="FFFE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5" name="Google Shape;945;p7"/>
              <p:cNvSpPr/>
              <p:nvPr/>
            </p:nvSpPr>
            <p:spPr>
              <a:xfrm>
                <a:off x="3036500" y="2292075"/>
                <a:ext cx="34225" cy="3928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5713" extrusionOk="0">
                    <a:moveTo>
                      <a:pt x="168" y="1"/>
                    </a:moveTo>
                    <a:lnTo>
                      <a:pt x="1" y="34"/>
                    </a:lnTo>
                    <a:cubicBezTo>
                      <a:pt x="968" y="5205"/>
                      <a:pt x="1202" y="10442"/>
                      <a:pt x="801" y="15712"/>
                    </a:cubicBezTo>
                    <a:lnTo>
                      <a:pt x="968" y="15712"/>
                    </a:lnTo>
                    <a:cubicBezTo>
                      <a:pt x="1368" y="10442"/>
                      <a:pt x="1068" y="5171"/>
                      <a:pt x="1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6" name="Google Shape;946;p7"/>
              <p:cNvSpPr/>
              <p:nvPr/>
            </p:nvSpPr>
            <p:spPr>
              <a:xfrm>
                <a:off x="3085700" y="2226200"/>
                <a:ext cx="105100" cy="455350"/>
              </a:xfrm>
              <a:custGeom>
                <a:avLst/>
                <a:gdLst/>
                <a:ahLst/>
                <a:cxnLst/>
                <a:rect l="l" t="t" r="r" b="b"/>
                <a:pathLst>
                  <a:path w="4204" h="18214" extrusionOk="0">
                    <a:moveTo>
                      <a:pt x="3970" y="1"/>
                    </a:moveTo>
                    <a:cubicBezTo>
                      <a:pt x="4037" y="6205"/>
                      <a:pt x="2669" y="12510"/>
                      <a:pt x="1" y="18147"/>
                    </a:cubicBezTo>
                    <a:lnTo>
                      <a:pt x="168" y="18214"/>
                    </a:lnTo>
                    <a:cubicBezTo>
                      <a:pt x="2836" y="12543"/>
                      <a:pt x="4204" y="6238"/>
                      <a:pt x="4170" y="1"/>
                    </a:cubicBezTo>
                    <a:close/>
                  </a:path>
                </a:pathLst>
              </a:custGeom>
              <a:solidFill>
                <a:srgbClr val="FFFE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7" name="Google Shape;947;p7"/>
              <p:cNvSpPr/>
              <p:nvPr/>
            </p:nvSpPr>
            <p:spPr>
              <a:xfrm>
                <a:off x="3087375" y="2293750"/>
                <a:ext cx="161800" cy="42532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17013" extrusionOk="0">
                    <a:moveTo>
                      <a:pt x="6305" y="1"/>
                    </a:moveTo>
                    <a:cubicBezTo>
                      <a:pt x="6205" y="6172"/>
                      <a:pt x="4003" y="12176"/>
                      <a:pt x="1" y="16946"/>
                    </a:cubicBezTo>
                    <a:lnTo>
                      <a:pt x="134" y="17013"/>
                    </a:lnTo>
                    <a:cubicBezTo>
                      <a:pt x="4137" y="12276"/>
                      <a:pt x="6372" y="6205"/>
                      <a:pt x="6472" y="1"/>
                    </a:cubicBezTo>
                    <a:close/>
                  </a:path>
                </a:pathLst>
              </a:custGeom>
              <a:solidFill>
                <a:srgbClr val="FFFE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8" name="Google Shape;948;p7"/>
              <p:cNvSpPr/>
              <p:nvPr/>
            </p:nvSpPr>
            <p:spPr>
              <a:xfrm>
                <a:off x="3095725" y="2172825"/>
                <a:ext cx="140125" cy="516225"/>
              </a:xfrm>
              <a:custGeom>
                <a:avLst/>
                <a:gdLst/>
                <a:ahLst/>
                <a:cxnLst/>
                <a:rect l="l" t="t" r="r" b="b"/>
                <a:pathLst>
                  <a:path w="5605" h="20649" extrusionOk="0">
                    <a:moveTo>
                      <a:pt x="5237" y="1"/>
                    </a:moveTo>
                    <a:cubicBezTo>
                      <a:pt x="5471" y="7139"/>
                      <a:pt x="3569" y="14444"/>
                      <a:pt x="0" y="20549"/>
                    </a:cubicBezTo>
                    <a:lnTo>
                      <a:pt x="134" y="20649"/>
                    </a:lnTo>
                    <a:cubicBezTo>
                      <a:pt x="3703" y="14478"/>
                      <a:pt x="5604" y="7139"/>
                      <a:pt x="5437" y="1"/>
                    </a:cubicBezTo>
                    <a:close/>
                  </a:path>
                </a:pathLst>
              </a:custGeom>
              <a:solidFill>
                <a:srgbClr val="FFFE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9" name="Google Shape;949;p7"/>
              <p:cNvSpPr/>
              <p:nvPr/>
            </p:nvSpPr>
            <p:spPr>
              <a:xfrm>
                <a:off x="3095725" y="2163650"/>
                <a:ext cx="65050" cy="492875"/>
              </a:xfrm>
              <a:custGeom>
                <a:avLst/>
                <a:gdLst/>
                <a:ahLst/>
                <a:cxnLst/>
                <a:rect l="l" t="t" r="r" b="b"/>
                <a:pathLst>
                  <a:path w="2602" h="19715" extrusionOk="0">
                    <a:moveTo>
                      <a:pt x="1134" y="1"/>
                    </a:moveTo>
                    <a:lnTo>
                      <a:pt x="967" y="34"/>
                    </a:lnTo>
                    <a:cubicBezTo>
                      <a:pt x="2435" y="6539"/>
                      <a:pt x="2102" y="13344"/>
                      <a:pt x="0" y="19682"/>
                    </a:cubicBezTo>
                    <a:lnTo>
                      <a:pt x="167" y="19715"/>
                    </a:lnTo>
                    <a:cubicBezTo>
                      <a:pt x="2268" y="13344"/>
                      <a:pt x="2602" y="6505"/>
                      <a:pt x="1134" y="1"/>
                    </a:cubicBezTo>
                    <a:close/>
                  </a:path>
                </a:pathLst>
              </a:custGeom>
              <a:solidFill>
                <a:srgbClr val="FFFE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7"/>
              <p:cNvSpPr/>
              <p:nvPr/>
            </p:nvSpPr>
            <p:spPr>
              <a:xfrm>
                <a:off x="2964800" y="2518900"/>
                <a:ext cx="154300" cy="291900"/>
              </a:xfrm>
              <a:custGeom>
                <a:avLst/>
                <a:gdLst/>
                <a:ahLst/>
                <a:cxnLst/>
                <a:rect l="l" t="t" r="r" b="b"/>
                <a:pathLst>
                  <a:path w="6172" h="11676" extrusionOk="0">
                    <a:moveTo>
                      <a:pt x="1368" y="1"/>
                    </a:moveTo>
                    <a:cubicBezTo>
                      <a:pt x="0" y="3937"/>
                      <a:pt x="1268" y="8640"/>
                      <a:pt x="5104" y="11676"/>
                    </a:cubicBezTo>
                    <a:cubicBezTo>
                      <a:pt x="6038" y="9641"/>
                      <a:pt x="6171" y="7206"/>
                      <a:pt x="5437" y="5038"/>
                    </a:cubicBezTo>
                    <a:cubicBezTo>
                      <a:pt x="4737" y="2936"/>
                      <a:pt x="3202" y="1035"/>
                      <a:pt x="13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7"/>
              <p:cNvSpPr/>
              <p:nvPr/>
            </p:nvSpPr>
            <p:spPr>
              <a:xfrm>
                <a:off x="3061525" y="2502225"/>
                <a:ext cx="196825" cy="3136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12544" extrusionOk="0">
                    <a:moveTo>
                      <a:pt x="7873" y="1"/>
                    </a:moveTo>
                    <a:lnTo>
                      <a:pt x="7873" y="1"/>
                    </a:lnTo>
                    <a:cubicBezTo>
                      <a:pt x="4971" y="168"/>
                      <a:pt x="2235" y="2002"/>
                      <a:pt x="1035" y="4637"/>
                    </a:cubicBezTo>
                    <a:cubicBezTo>
                      <a:pt x="0" y="6939"/>
                      <a:pt x="167" y="9975"/>
                      <a:pt x="1301" y="12543"/>
                    </a:cubicBezTo>
                    <a:cubicBezTo>
                      <a:pt x="5171" y="9608"/>
                      <a:pt x="7639" y="4871"/>
                      <a:pt x="787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7"/>
              <p:cNvSpPr/>
              <p:nvPr/>
            </p:nvSpPr>
            <p:spPr>
              <a:xfrm>
                <a:off x="3013150" y="2179500"/>
                <a:ext cx="52575" cy="4005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1602" extrusionOk="0">
                    <a:moveTo>
                      <a:pt x="1068" y="1"/>
                    </a:moveTo>
                    <a:cubicBezTo>
                      <a:pt x="1" y="1"/>
                      <a:pt x="1" y="1602"/>
                      <a:pt x="1068" y="1602"/>
                    </a:cubicBezTo>
                    <a:cubicBezTo>
                      <a:pt x="2102" y="1602"/>
                      <a:pt x="2102" y="1"/>
                      <a:pt x="1068" y="1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7"/>
              <p:cNvSpPr/>
              <p:nvPr/>
            </p:nvSpPr>
            <p:spPr>
              <a:xfrm>
                <a:off x="3099050" y="2143650"/>
                <a:ext cx="517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35" extrusionOk="0">
                    <a:moveTo>
                      <a:pt x="1035" y="0"/>
                    </a:moveTo>
                    <a:cubicBezTo>
                      <a:pt x="1" y="0"/>
                      <a:pt x="1" y="1635"/>
                      <a:pt x="1035" y="1635"/>
                    </a:cubicBezTo>
                    <a:cubicBezTo>
                      <a:pt x="2035" y="1601"/>
                      <a:pt x="2069" y="0"/>
                      <a:pt x="1035" y="0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7"/>
              <p:cNvSpPr/>
              <p:nvPr/>
            </p:nvSpPr>
            <p:spPr>
              <a:xfrm>
                <a:off x="3161600" y="2212850"/>
                <a:ext cx="51725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3" extrusionOk="0">
                    <a:moveTo>
                      <a:pt x="1034" y="1"/>
                    </a:moveTo>
                    <a:cubicBezTo>
                      <a:pt x="0" y="1"/>
                      <a:pt x="0" y="1602"/>
                      <a:pt x="1034" y="1602"/>
                    </a:cubicBezTo>
                    <a:cubicBezTo>
                      <a:pt x="2068" y="1602"/>
                      <a:pt x="2068" y="1"/>
                      <a:pt x="1034" y="1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7"/>
              <p:cNvSpPr/>
              <p:nvPr/>
            </p:nvSpPr>
            <p:spPr>
              <a:xfrm>
                <a:off x="3092375" y="2248725"/>
                <a:ext cx="5257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1635" extrusionOk="0">
                    <a:moveTo>
                      <a:pt x="1068" y="0"/>
                    </a:moveTo>
                    <a:cubicBezTo>
                      <a:pt x="1" y="0"/>
                      <a:pt x="1" y="1635"/>
                      <a:pt x="1068" y="1635"/>
                    </a:cubicBezTo>
                    <a:cubicBezTo>
                      <a:pt x="2102" y="1635"/>
                      <a:pt x="2102" y="0"/>
                      <a:pt x="1068" y="0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6" name="Google Shape;956;p7"/>
              <p:cNvSpPr/>
              <p:nvPr/>
            </p:nvSpPr>
            <p:spPr>
              <a:xfrm>
                <a:off x="3200800" y="2155325"/>
                <a:ext cx="52550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1635" extrusionOk="0">
                    <a:moveTo>
                      <a:pt x="1068" y="0"/>
                    </a:moveTo>
                    <a:cubicBezTo>
                      <a:pt x="0" y="0"/>
                      <a:pt x="0" y="1635"/>
                      <a:pt x="1068" y="1635"/>
                    </a:cubicBezTo>
                    <a:cubicBezTo>
                      <a:pt x="2102" y="1635"/>
                      <a:pt x="2102" y="0"/>
                      <a:pt x="1068" y="0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7" name="Google Shape;957;p7"/>
              <p:cNvSpPr/>
              <p:nvPr/>
            </p:nvSpPr>
            <p:spPr>
              <a:xfrm>
                <a:off x="3221650" y="2269575"/>
                <a:ext cx="52550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1635" extrusionOk="0">
                    <a:moveTo>
                      <a:pt x="1067" y="0"/>
                    </a:moveTo>
                    <a:cubicBezTo>
                      <a:pt x="0" y="0"/>
                      <a:pt x="0" y="1635"/>
                      <a:pt x="1067" y="1635"/>
                    </a:cubicBezTo>
                    <a:cubicBezTo>
                      <a:pt x="2102" y="1635"/>
                      <a:pt x="2102" y="0"/>
                      <a:pt x="1067" y="0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8" name="Google Shape;958;p7"/>
              <p:cNvSpPr/>
              <p:nvPr/>
            </p:nvSpPr>
            <p:spPr>
              <a:xfrm>
                <a:off x="3013150" y="2269575"/>
                <a:ext cx="5257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1635" extrusionOk="0">
                    <a:moveTo>
                      <a:pt x="1068" y="0"/>
                    </a:moveTo>
                    <a:cubicBezTo>
                      <a:pt x="1" y="0"/>
                      <a:pt x="1" y="1635"/>
                      <a:pt x="1068" y="1635"/>
                    </a:cubicBezTo>
                    <a:cubicBezTo>
                      <a:pt x="2102" y="1635"/>
                      <a:pt x="2102" y="0"/>
                      <a:pt x="1068" y="0"/>
                    </a:cubicBezTo>
                    <a:close/>
                  </a:path>
                </a:pathLst>
              </a:custGeom>
              <a:solidFill>
                <a:srgbClr val="5130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59" name="Google Shape;959;p7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960" name="Google Shape;960;p7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7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7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7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7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7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6" name="Google Shape;966;p7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7" name="Google Shape;967;p7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8" name="Google Shape;968;p7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9" name="Google Shape;969;p7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7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rgbClr val="DB5D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7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7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7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7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7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6" name="Google Shape;976;p7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7" name="Google Shape;977;p7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8" name="Google Shape;978;p7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9" name="Google Shape;979;p7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7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7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rgbClr val="D320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7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7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7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7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86" name="Google Shape;986;p7"/>
            <p:cNvGrpSpPr/>
            <p:nvPr/>
          </p:nvGrpSpPr>
          <p:grpSpPr>
            <a:xfrm>
              <a:off x="8175688" y="4427800"/>
              <a:ext cx="916500" cy="914225"/>
              <a:chOff x="5318975" y="1933800"/>
              <a:chExt cx="916500" cy="914225"/>
            </a:xfrm>
          </p:grpSpPr>
          <p:sp>
            <p:nvSpPr>
              <p:cNvPr id="987" name="Google Shape;987;p7"/>
              <p:cNvSpPr/>
              <p:nvPr/>
            </p:nvSpPr>
            <p:spPr>
              <a:xfrm>
                <a:off x="5318975" y="1933800"/>
                <a:ext cx="916500" cy="914225"/>
              </a:xfrm>
              <a:custGeom>
                <a:avLst/>
                <a:gdLst/>
                <a:ahLst/>
                <a:cxnLst/>
                <a:rect l="l" t="t" r="r" b="b"/>
                <a:pathLst>
                  <a:path w="36660" h="36569" extrusionOk="0">
                    <a:moveTo>
                      <a:pt x="31091" y="1"/>
                    </a:moveTo>
                    <a:cubicBezTo>
                      <a:pt x="28232" y="1"/>
                      <a:pt x="25429" y="1129"/>
                      <a:pt x="22283" y="2257"/>
                    </a:cubicBezTo>
                    <a:cubicBezTo>
                      <a:pt x="12909" y="5759"/>
                      <a:pt x="5004" y="13064"/>
                      <a:pt x="901" y="22204"/>
                    </a:cubicBezTo>
                    <a:cubicBezTo>
                      <a:pt x="334" y="23405"/>
                      <a:pt x="0" y="25206"/>
                      <a:pt x="1234" y="25807"/>
                    </a:cubicBezTo>
                    <a:cubicBezTo>
                      <a:pt x="1447" y="25917"/>
                      <a:pt x="1672" y="25964"/>
                      <a:pt x="1902" y="25964"/>
                    </a:cubicBezTo>
                    <a:cubicBezTo>
                      <a:pt x="2503" y="25964"/>
                      <a:pt x="3139" y="25644"/>
                      <a:pt x="3670" y="25306"/>
                    </a:cubicBezTo>
                    <a:cubicBezTo>
                      <a:pt x="5804" y="24005"/>
                      <a:pt x="7739" y="22271"/>
                      <a:pt x="9807" y="20436"/>
                    </a:cubicBezTo>
                    <a:lnTo>
                      <a:pt x="9807" y="20436"/>
                    </a:lnTo>
                    <a:cubicBezTo>
                      <a:pt x="8673" y="24572"/>
                      <a:pt x="7572" y="28842"/>
                      <a:pt x="7939" y="33079"/>
                    </a:cubicBezTo>
                    <a:cubicBezTo>
                      <a:pt x="8006" y="33912"/>
                      <a:pt x="8139" y="34746"/>
                      <a:pt x="8606" y="35447"/>
                    </a:cubicBezTo>
                    <a:cubicBezTo>
                      <a:pt x="9025" y="36075"/>
                      <a:pt x="9684" y="36568"/>
                      <a:pt x="10417" y="36568"/>
                    </a:cubicBezTo>
                    <a:cubicBezTo>
                      <a:pt x="10502" y="36568"/>
                      <a:pt x="10588" y="36562"/>
                      <a:pt x="10675" y="36548"/>
                    </a:cubicBezTo>
                    <a:cubicBezTo>
                      <a:pt x="11642" y="36381"/>
                      <a:pt x="12276" y="35447"/>
                      <a:pt x="12676" y="34580"/>
                    </a:cubicBezTo>
                    <a:cubicBezTo>
                      <a:pt x="14611" y="30510"/>
                      <a:pt x="14777" y="25840"/>
                      <a:pt x="14944" y="21370"/>
                    </a:cubicBezTo>
                    <a:cubicBezTo>
                      <a:pt x="15845" y="25106"/>
                      <a:pt x="16812" y="29009"/>
                      <a:pt x="19281" y="32011"/>
                    </a:cubicBezTo>
                    <a:cubicBezTo>
                      <a:pt x="20049" y="32933"/>
                      <a:pt x="21129" y="33798"/>
                      <a:pt x="22311" y="33798"/>
                    </a:cubicBezTo>
                    <a:cubicBezTo>
                      <a:pt x="22412" y="33798"/>
                      <a:pt x="22514" y="33792"/>
                      <a:pt x="22616" y="33779"/>
                    </a:cubicBezTo>
                    <a:cubicBezTo>
                      <a:pt x="24151" y="33579"/>
                      <a:pt x="25052" y="31944"/>
                      <a:pt x="25318" y="30410"/>
                    </a:cubicBezTo>
                    <a:cubicBezTo>
                      <a:pt x="25719" y="27942"/>
                      <a:pt x="25018" y="25440"/>
                      <a:pt x="23851" y="23272"/>
                    </a:cubicBezTo>
                    <a:cubicBezTo>
                      <a:pt x="22650" y="21103"/>
                      <a:pt x="20982" y="19235"/>
                      <a:pt x="19047" y="17267"/>
                    </a:cubicBezTo>
                    <a:lnTo>
                      <a:pt x="19047" y="17267"/>
                    </a:lnTo>
                    <a:cubicBezTo>
                      <a:pt x="21607" y="19445"/>
                      <a:pt x="24983" y="20611"/>
                      <a:pt x="28351" y="20611"/>
                    </a:cubicBezTo>
                    <a:cubicBezTo>
                      <a:pt x="29987" y="20611"/>
                      <a:pt x="31620" y="20336"/>
                      <a:pt x="33157" y="19769"/>
                    </a:cubicBezTo>
                    <a:cubicBezTo>
                      <a:pt x="34025" y="19435"/>
                      <a:pt x="34959" y="19002"/>
                      <a:pt x="35292" y="18101"/>
                    </a:cubicBezTo>
                    <a:cubicBezTo>
                      <a:pt x="35692" y="17034"/>
                      <a:pt x="35092" y="15833"/>
                      <a:pt x="34291" y="14999"/>
                    </a:cubicBezTo>
                    <a:cubicBezTo>
                      <a:pt x="32790" y="13398"/>
                      <a:pt x="30656" y="12531"/>
                      <a:pt x="28521" y="12097"/>
                    </a:cubicBezTo>
                    <a:cubicBezTo>
                      <a:pt x="26419" y="11697"/>
                      <a:pt x="24184" y="11763"/>
                      <a:pt x="21783" y="11530"/>
                    </a:cubicBezTo>
                    <a:cubicBezTo>
                      <a:pt x="25519" y="11029"/>
                      <a:pt x="29255" y="9862"/>
                      <a:pt x="32590" y="8061"/>
                    </a:cubicBezTo>
                    <a:cubicBezTo>
                      <a:pt x="33691" y="7427"/>
                      <a:pt x="34825" y="6760"/>
                      <a:pt x="35592" y="5726"/>
                    </a:cubicBezTo>
                    <a:cubicBezTo>
                      <a:pt x="36326" y="4692"/>
                      <a:pt x="36660" y="3257"/>
                      <a:pt x="36093" y="2090"/>
                    </a:cubicBezTo>
                    <a:cubicBezTo>
                      <a:pt x="35359" y="722"/>
                      <a:pt x="33691" y="188"/>
                      <a:pt x="32157" y="55"/>
                    </a:cubicBezTo>
                    <a:cubicBezTo>
                      <a:pt x="31800" y="18"/>
                      <a:pt x="31445" y="1"/>
                      <a:pt x="310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8" name="Google Shape;988;p7"/>
              <p:cNvSpPr/>
              <p:nvPr/>
            </p:nvSpPr>
            <p:spPr>
              <a:xfrm>
                <a:off x="5583325" y="2316375"/>
                <a:ext cx="68250" cy="357875"/>
              </a:xfrm>
              <a:custGeom>
                <a:avLst/>
                <a:gdLst/>
                <a:ahLst/>
                <a:cxnLst/>
                <a:rect l="l" t="t" r="r" b="b"/>
                <a:pathLst>
                  <a:path w="2730" h="14315" extrusionOk="0">
                    <a:moveTo>
                      <a:pt x="1792" y="1"/>
                    </a:moveTo>
                    <a:cubicBezTo>
                      <a:pt x="1422" y="1"/>
                      <a:pt x="1031" y="282"/>
                      <a:pt x="901" y="930"/>
                    </a:cubicBezTo>
                    <a:cubicBezTo>
                      <a:pt x="101" y="5300"/>
                      <a:pt x="0" y="9770"/>
                      <a:pt x="201" y="14140"/>
                    </a:cubicBezTo>
                    <a:cubicBezTo>
                      <a:pt x="201" y="14256"/>
                      <a:pt x="251" y="14315"/>
                      <a:pt x="301" y="14315"/>
                    </a:cubicBezTo>
                    <a:cubicBezTo>
                      <a:pt x="351" y="14315"/>
                      <a:pt x="401" y="14256"/>
                      <a:pt x="401" y="14140"/>
                    </a:cubicBezTo>
                    <a:cubicBezTo>
                      <a:pt x="601" y="9770"/>
                      <a:pt x="1401" y="5433"/>
                      <a:pt x="2502" y="1264"/>
                    </a:cubicBezTo>
                    <a:cubicBezTo>
                      <a:pt x="2730" y="487"/>
                      <a:pt x="2279" y="1"/>
                      <a:pt x="179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9" name="Google Shape;989;p7"/>
              <p:cNvSpPr/>
              <p:nvPr/>
            </p:nvSpPr>
            <p:spPr>
              <a:xfrm>
                <a:off x="5659300" y="2299700"/>
                <a:ext cx="195575" cy="318400"/>
              </a:xfrm>
              <a:custGeom>
                <a:avLst/>
                <a:gdLst/>
                <a:ahLst/>
                <a:cxnLst/>
                <a:rect l="l" t="t" r="r" b="b"/>
                <a:pathLst>
                  <a:path w="7823" h="12736" extrusionOk="0">
                    <a:moveTo>
                      <a:pt x="1073" y="1"/>
                    </a:moveTo>
                    <a:cubicBezTo>
                      <a:pt x="449" y="1"/>
                      <a:pt x="1" y="743"/>
                      <a:pt x="631" y="1530"/>
                    </a:cubicBezTo>
                    <a:cubicBezTo>
                      <a:pt x="3233" y="4966"/>
                      <a:pt x="5634" y="8702"/>
                      <a:pt x="7569" y="12638"/>
                    </a:cubicBezTo>
                    <a:cubicBezTo>
                      <a:pt x="7609" y="12706"/>
                      <a:pt x="7661" y="12735"/>
                      <a:pt x="7705" y="12735"/>
                    </a:cubicBezTo>
                    <a:cubicBezTo>
                      <a:pt x="7771" y="12735"/>
                      <a:pt x="7822" y="12671"/>
                      <a:pt x="7803" y="12572"/>
                    </a:cubicBezTo>
                    <a:cubicBezTo>
                      <a:pt x="6235" y="8435"/>
                      <a:pt x="4367" y="4366"/>
                      <a:pt x="1998" y="596"/>
                    </a:cubicBezTo>
                    <a:cubicBezTo>
                      <a:pt x="1716" y="173"/>
                      <a:pt x="1374" y="1"/>
                      <a:pt x="10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7"/>
              <p:cNvSpPr/>
              <p:nvPr/>
            </p:nvSpPr>
            <p:spPr>
              <a:xfrm>
                <a:off x="5720925" y="2246800"/>
                <a:ext cx="366575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14663" h="4852" extrusionOk="0">
                    <a:moveTo>
                      <a:pt x="1363" y="1"/>
                    </a:moveTo>
                    <a:cubicBezTo>
                      <a:pt x="184" y="1"/>
                      <a:pt x="0" y="1435"/>
                      <a:pt x="1368" y="1678"/>
                    </a:cubicBezTo>
                    <a:cubicBezTo>
                      <a:pt x="5738" y="2479"/>
                      <a:pt x="10108" y="3480"/>
                      <a:pt x="14411" y="4847"/>
                    </a:cubicBezTo>
                    <a:cubicBezTo>
                      <a:pt x="14429" y="4850"/>
                      <a:pt x="14445" y="4852"/>
                      <a:pt x="14461" y="4852"/>
                    </a:cubicBezTo>
                    <a:cubicBezTo>
                      <a:pt x="14621" y="4852"/>
                      <a:pt x="14663" y="4708"/>
                      <a:pt x="14511" y="4647"/>
                    </a:cubicBezTo>
                    <a:cubicBezTo>
                      <a:pt x="10375" y="2846"/>
                      <a:pt x="6105" y="1245"/>
                      <a:pt x="1735" y="44"/>
                    </a:cubicBezTo>
                    <a:cubicBezTo>
                      <a:pt x="1602" y="14"/>
                      <a:pt x="1478" y="1"/>
                      <a:pt x="13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7"/>
              <p:cNvSpPr/>
              <p:nvPr/>
            </p:nvSpPr>
            <p:spPr>
              <a:xfrm>
                <a:off x="5747025" y="2039300"/>
                <a:ext cx="338325" cy="140700"/>
              </a:xfrm>
              <a:custGeom>
                <a:avLst/>
                <a:gdLst/>
                <a:ahLst/>
                <a:cxnLst/>
                <a:rect l="l" t="t" r="r" b="b"/>
                <a:pathLst>
                  <a:path w="13533" h="5628" extrusionOk="0">
                    <a:moveTo>
                      <a:pt x="13376" y="1"/>
                    </a:moveTo>
                    <a:cubicBezTo>
                      <a:pt x="13363" y="1"/>
                      <a:pt x="13349" y="2"/>
                      <a:pt x="13333" y="5"/>
                    </a:cubicBezTo>
                    <a:cubicBezTo>
                      <a:pt x="9064" y="538"/>
                      <a:pt x="4861" y="1839"/>
                      <a:pt x="1025" y="3974"/>
                    </a:cubicBezTo>
                    <a:cubicBezTo>
                      <a:pt x="0" y="4604"/>
                      <a:pt x="403" y="5627"/>
                      <a:pt x="1190" y="5627"/>
                    </a:cubicBezTo>
                    <a:cubicBezTo>
                      <a:pt x="1403" y="5627"/>
                      <a:pt x="1643" y="5553"/>
                      <a:pt x="1892" y="5375"/>
                    </a:cubicBezTo>
                    <a:cubicBezTo>
                      <a:pt x="5361" y="3040"/>
                      <a:pt x="9230" y="1205"/>
                      <a:pt x="13367" y="205"/>
                    </a:cubicBezTo>
                    <a:cubicBezTo>
                      <a:pt x="13521" y="174"/>
                      <a:pt x="13533" y="1"/>
                      <a:pt x="133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7"/>
              <p:cNvSpPr/>
              <p:nvPr/>
            </p:nvSpPr>
            <p:spPr>
              <a:xfrm>
                <a:off x="5421825" y="2272875"/>
                <a:ext cx="174650" cy="195575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7823" extrusionOk="0">
                    <a:moveTo>
                      <a:pt x="5783" y="0"/>
                    </a:moveTo>
                    <a:cubicBezTo>
                      <a:pt x="5635" y="0"/>
                      <a:pt x="5480" y="50"/>
                      <a:pt x="5326" y="168"/>
                    </a:cubicBezTo>
                    <a:cubicBezTo>
                      <a:pt x="2858" y="2170"/>
                      <a:pt x="1123" y="4838"/>
                      <a:pt x="23" y="7674"/>
                    </a:cubicBezTo>
                    <a:cubicBezTo>
                      <a:pt x="0" y="7763"/>
                      <a:pt x="67" y="7822"/>
                      <a:pt x="134" y="7822"/>
                    </a:cubicBezTo>
                    <a:cubicBezTo>
                      <a:pt x="167" y="7822"/>
                      <a:pt x="200" y="7807"/>
                      <a:pt x="223" y="7774"/>
                    </a:cubicBezTo>
                    <a:cubicBezTo>
                      <a:pt x="1690" y="5139"/>
                      <a:pt x="3892" y="3004"/>
                      <a:pt x="6327" y="1469"/>
                    </a:cubicBezTo>
                    <a:cubicBezTo>
                      <a:pt x="6986" y="1085"/>
                      <a:pt x="6470" y="0"/>
                      <a:pt x="57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7"/>
              <p:cNvSpPr/>
              <p:nvPr/>
            </p:nvSpPr>
            <p:spPr>
              <a:xfrm>
                <a:off x="5491600" y="1945225"/>
                <a:ext cx="367775" cy="415975"/>
              </a:xfrm>
              <a:custGeom>
                <a:avLst/>
                <a:gdLst/>
                <a:ahLst/>
                <a:cxnLst/>
                <a:rect l="l" t="t" r="r" b="b"/>
                <a:pathLst>
                  <a:path w="14711" h="16639" extrusionOk="0">
                    <a:moveTo>
                      <a:pt x="4903" y="0"/>
                    </a:moveTo>
                    <a:cubicBezTo>
                      <a:pt x="4681" y="0"/>
                      <a:pt x="4459" y="20"/>
                      <a:pt x="4237" y="65"/>
                    </a:cubicBezTo>
                    <a:cubicBezTo>
                      <a:pt x="3036" y="298"/>
                      <a:pt x="2002" y="1199"/>
                      <a:pt x="1368" y="2267"/>
                    </a:cubicBezTo>
                    <a:cubicBezTo>
                      <a:pt x="734" y="3367"/>
                      <a:pt x="501" y="4602"/>
                      <a:pt x="367" y="5869"/>
                    </a:cubicBezTo>
                    <a:cubicBezTo>
                      <a:pt x="0" y="9038"/>
                      <a:pt x="267" y="12274"/>
                      <a:pt x="1535" y="15810"/>
                    </a:cubicBezTo>
                    <a:cubicBezTo>
                      <a:pt x="2734" y="16365"/>
                      <a:pt x="4048" y="16639"/>
                      <a:pt x="5366" y="16639"/>
                    </a:cubicBezTo>
                    <a:cubicBezTo>
                      <a:pt x="7053" y="16639"/>
                      <a:pt x="8746" y="16190"/>
                      <a:pt x="10207" y="15309"/>
                    </a:cubicBezTo>
                    <a:cubicBezTo>
                      <a:pt x="12776" y="13775"/>
                      <a:pt x="14511" y="10906"/>
                      <a:pt x="14711" y="8204"/>
                    </a:cubicBezTo>
                    <a:cubicBezTo>
                      <a:pt x="13243" y="5235"/>
                      <a:pt x="10908" y="2734"/>
                      <a:pt x="8073" y="1066"/>
                    </a:cubicBezTo>
                    <a:cubicBezTo>
                      <a:pt x="7100" y="510"/>
                      <a:pt x="6011" y="0"/>
                      <a:pt x="490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94" name="Google Shape;994;p7"/>
            <p:cNvGrpSpPr/>
            <p:nvPr/>
          </p:nvGrpSpPr>
          <p:grpSpPr>
            <a:xfrm>
              <a:off x="-484971" y="116561"/>
              <a:ext cx="9798976" cy="3456814"/>
              <a:chOff x="-484971" y="116561"/>
              <a:chExt cx="9798976" cy="3456814"/>
            </a:xfrm>
          </p:grpSpPr>
          <p:sp>
            <p:nvSpPr>
              <p:cNvPr id="995" name="Google Shape;995;p7"/>
              <p:cNvSpPr/>
              <p:nvPr/>
            </p:nvSpPr>
            <p:spPr>
              <a:xfrm>
                <a:off x="7701475" y="33996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6" name="Google Shape;996;p7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7" name="Google Shape;997;p7"/>
              <p:cNvSpPr/>
              <p:nvPr/>
            </p:nvSpPr>
            <p:spPr>
              <a:xfrm>
                <a:off x="-484971" y="2074675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8" name="Google Shape;998;p7"/>
              <p:cNvSpPr/>
              <p:nvPr/>
            </p:nvSpPr>
            <p:spPr>
              <a:xfrm>
                <a:off x="8721799" y="107017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9" name="Google Shape;999;p7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00" name="Google Shape;1000;p7"/>
          <p:cNvSpPr txBox="1">
            <a:spLocks noGrp="1"/>
          </p:cNvSpPr>
          <p:nvPr>
            <p:ph type="body" idx="1"/>
          </p:nvPr>
        </p:nvSpPr>
        <p:spPr>
          <a:xfrm>
            <a:off x="960000" y="1866233"/>
            <a:ext cx="5898000" cy="34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rgbClr val="F76DB2"/>
              </a:buClr>
              <a:buSzPts val="1400"/>
              <a:buFont typeface="Barlow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400"/>
              <a:buFont typeface="Barlow"/>
              <a:buChar char="○"/>
              <a:defRPr/>
            </a:lvl2pPr>
            <a:lvl3pPr marL="1828754" lvl="2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■"/>
              <a:defRPr sz="1733"/>
            </a:lvl3pPr>
            <a:lvl4pPr marL="2438339" lvl="3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●"/>
              <a:defRPr sz="1733"/>
            </a:lvl4pPr>
            <a:lvl5pPr marL="3047924" lvl="4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○"/>
              <a:defRPr sz="1733"/>
            </a:lvl5pPr>
            <a:lvl6pPr marL="3657509" lvl="5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■"/>
              <a:defRPr sz="1733"/>
            </a:lvl6pPr>
            <a:lvl7pPr marL="4267093" lvl="6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●"/>
              <a:defRPr sz="1733"/>
            </a:lvl7pPr>
            <a:lvl8pPr marL="4876678" lvl="7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○"/>
              <a:defRPr sz="1733"/>
            </a:lvl8pPr>
            <a:lvl9pPr marL="5486263" lvl="8" indent="-414856" rtl="0">
              <a:spcBef>
                <a:spcPts val="0"/>
              </a:spcBef>
              <a:spcAft>
                <a:spcPts val="0"/>
              </a:spcAft>
              <a:buClr>
                <a:srgbClr val="353535"/>
              </a:buClr>
              <a:buSzPts val="1300"/>
              <a:buFont typeface="Barlow"/>
              <a:buChar char="■"/>
              <a:defRPr sz="1733"/>
            </a:lvl9pPr>
          </a:lstStyle>
          <a:p>
            <a:endParaRPr/>
          </a:p>
        </p:txBody>
      </p:sp>
      <p:sp>
        <p:nvSpPr>
          <p:cNvPr id="1001" name="Google Shape;1001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192264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8"/>
          <p:cNvGrpSpPr/>
          <p:nvPr/>
        </p:nvGrpSpPr>
        <p:grpSpPr>
          <a:xfrm>
            <a:off x="-215332" y="254833"/>
            <a:ext cx="12442947" cy="7383683"/>
            <a:chOff x="-161499" y="191125"/>
            <a:chExt cx="9332210" cy="5537762"/>
          </a:xfrm>
        </p:grpSpPr>
        <p:grpSp>
          <p:nvGrpSpPr>
            <p:cNvPr id="1004" name="Google Shape;1004;p8"/>
            <p:cNvGrpSpPr/>
            <p:nvPr/>
          </p:nvGrpSpPr>
          <p:grpSpPr>
            <a:xfrm>
              <a:off x="-65450" y="3697900"/>
              <a:ext cx="9236161" cy="1484501"/>
              <a:chOff x="-65450" y="3697900"/>
              <a:chExt cx="9236161" cy="1484501"/>
            </a:xfrm>
          </p:grpSpPr>
          <p:sp>
            <p:nvSpPr>
              <p:cNvPr id="1005" name="Google Shape;1005;p8"/>
              <p:cNvSpPr/>
              <p:nvPr/>
            </p:nvSpPr>
            <p:spPr>
              <a:xfrm flipH="1">
                <a:off x="-65450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6" name="Google Shape;1006;p8"/>
              <p:cNvSpPr/>
              <p:nvPr/>
            </p:nvSpPr>
            <p:spPr>
              <a:xfrm flipH="1">
                <a:off x="-38772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07" name="Google Shape;1007;p8"/>
            <p:cNvGrpSpPr/>
            <p:nvPr/>
          </p:nvGrpSpPr>
          <p:grpSpPr>
            <a:xfrm>
              <a:off x="-161499" y="2884614"/>
              <a:ext cx="3523719" cy="2844273"/>
              <a:chOff x="-58250" y="1860425"/>
              <a:chExt cx="4896775" cy="3952575"/>
            </a:xfrm>
          </p:grpSpPr>
          <p:sp>
            <p:nvSpPr>
              <p:cNvPr id="1008" name="Google Shape;1008;p8"/>
              <p:cNvSpPr/>
              <p:nvPr/>
            </p:nvSpPr>
            <p:spPr>
              <a:xfrm>
                <a:off x="3311125" y="3194100"/>
                <a:ext cx="1527400" cy="2491250"/>
              </a:xfrm>
              <a:custGeom>
                <a:avLst/>
                <a:gdLst/>
                <a:ahLst/>
                <a:cxnLst/>
                <a:rect l="l" t="t" r="r" b="b"/>
                <a:pathLst>
                  <a:path w="61096" h="99650" extrusionOk="0">
                    <a:moveTo>
                      <a:pt x="37995" y="1"/>
                    </a:moveTo>
                    <a:cubicBezTo>
                      <a:pt x="37964" y="6749"/>
                      <a:pt x="39484" y="13436"/>
                      <a:pt x="40396" y="20123"/>
                    </a:cubicBezTo>
                    <a:cubicBezTo>
                      <a:pt x="41673" y="29788"/>
                      <a:pt x="41703" y="39576"/>
                      <a:pt x="41703" y="49363"/>
                    </a:cubicBezTo>
                    <a:cubicBezTo>
                      <a:pt x="41703" y="60002"/>
                      <a:pt x="41703" y="70670"/>
                      <a:pt x="39940" y="81157"/>
                    </a:cubicBezTo>
                    <a:cubicBezTo>
                      <a:pt x="38147" y="64622"/>
                      <a:pt x="33648" y="48360"/>
                      <a:pt x="26748" y="33254"/>
                    </a:cubicBezTo>
                    <a:cubicBezTo>
                      <a:pt x="24803" y="29029"/>
                      <a:pt x="22675" y="24895"/>
                      <a:pt x="19970" y="21126"/>
                    </a:cubicBezTo>
                    <a:lnTo>
                      <a:pt x="19970" y="21126"/>
                    </a:lnTo>
                    <a:cubicBezTo>
                      <a:pt x="26323" y="40001"/>
                      <a:pt x="29910" y="59789"/>
                      <a:pt x="30578" y="79698"/>
                    </a:cubicBezTo>
                    <a:cubicBezTo>
                      <a:pt x="24803" y="62281"/>
                      <a:pt x="14104" y="46506"/>
                      <a:pt x="0" y="34712"/>
                    </a:cubicBezTo>
                    <a:lnTo>
                      <a:pt x="0" y="34712"/>
                    </a:lnTo>
                    <a:cubicBezTo>
                      <a:pt x="6961" y="41521"/>
                      <a:pt x="11399" y="50427"/>
                      <a:pt x="15198" y="59333"/>
                    </a:cubicBezTo>
                    <a:cubicBezTo>
                      <a:pt x="19818" y="70184"/>
                      <a:pt x="23770" y="81765"/>
                      <a:pt x="22554" y="93467"/>
                    </a:cubicBezTo>
                    <a:cubicBezTo>
                      <a:pt x="24871" y="93023"/>
                      <a:pt x="27193" y="92826"/>
                      <a:pt x="29512" y="92826"/>
                    </a:cubicBezTo>
                    <a:cubicBezTo>
                      <a:pt x="37658" y="92826"/>
                      <a:pt x="45756" y="95255"/>
                      <a:pt x="53375" y="97905"/>
                    </a:cubicBezTo>
                    <a:cubicBezTo>
                      <a:pt x="54617" y="98319"/>
                      <a:pt x="56931" y="99649"/>
                      <a:pt x="58607" y="99649"/>
                    </a:cubicBezTo>
                    <a:cubicBezTo>
                      <a:pt x="59391" y="99649"/>
                      <a:pt x="60036" y="99358"/>
                      <a:pt x="60366" y="98543"/>
                    </a:cubicBezTo>
                    <a:cubicBezTo>
                      <a:pt x="61096" y="96811"/>
                      <a:pt x="58269" y="92373"/>
                      <a:pt x="57661" y="90792"/>
                    </a:cubicBezTo>
                    <a:cubicBezTo>
                      <a:pt x="54287" y="82251"/>
                      <a:pt x="55229" y="72859"/>
                      <a:pt x="54378" y="63831"/>
                    </a:cubicBezTo>
                    <a:cubicBezTo>
                      <a:pt x="53345" y="53467"/>
                      <a:pt x="51551" y="43162"/>
                      <a:pt x="49059" y="33041"/>
                    </a:cubicBezTo>
                    <a:cubicBezTo>
                      <a:pt x="47630" y="27387"/>
                      <a:pt x="46019" y="21794"/>
                      <a:pt x="44165" y="16293"/>
                    </a:cubicBezTo>
                    <a:cubicBezTo>
                      <a:pt x="43223" y="13436"/>
                      <a:pt x="42220" y="10609"/>
                      <a:pt x="41126" y="7782"/>
                    </a:cubicBezTo>
                    <a:cubicBezTo>
                      <a:pt x="40335" y="5685"/>
                      <a:pt x="37995" y="2189"/>
                      <a:pt x="379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9" name="Google Shape;1009;p8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8"/>
              <p:cNvSpPr/>
              <p:nvPr/>
            </p:nvSpPr>
            <p:spPr>
              <a:xfrm>
                <a:off x="3054275" y="3868125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8"/>
              <p:cNvSpPr/>
              <p:nvPr/>
            </p:nvSpPr>
            <p:spPr>
              <a:xfrm>
                <a:off x="2879500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8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8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8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8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8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8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8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8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8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8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8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8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8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8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8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8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8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8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8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8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8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033" name="Google Shape;1033;p8"/>
              <p:cNvGrpSpPr/>
              <p:nvPr/>
            </p:nvGrpSpPr>
            <p:grpSpPr>
              <a:xfrm>
                <a:off x="1518525" y="2153325"/>
                <a:ext cx="1656600" cy="3659675"/>
                <a:chOff x="1518525" y="2153325"/>
                <a:chExt cx="1656600" cy="3659675"/>
              </a:xfrm>
            </p:grpSpPr>
            <p:sp>
              <p:nvSpPr>
                <p:cNvPr id="1034" name="Google Shape;1034;p8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5" name="Google Shape;1035;p8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6" name="Google Shape;1036;p8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7" name="Google Shape;1037;p8"/>
                <p:cNvSpPr/>
                <p:nvPr/>
              </p:nvSpPr>
              <p:spPr>
                <a:xfrm>
                  <a:off x="2699400" y="385825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8" name="Google Shape;1038;p8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9" name="Google Shape;1039;p8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0" name="Google Shape;1040;p8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1" name="Google Shape;1041;p8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2" name="Google Shape;1042;p8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3" name="Google Shape;1043;p8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4" name="Google Shape;1044;p8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5" name="Google Shape;1045;p8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6" name="Google Shape;1046;p8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7" name="Google Shape;1047;p8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8" name="Google Shape;1048;p8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9" name="Google Shape;1049;p8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0" name="Google Shape;1050;p8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1" name="Google Shape;1051;p8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1052" name="Google Shape;1052;p8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8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8" name="Google Shape;1058;p8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9" name="Google Shape;1059;p8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0" name="Google Shape;1060;p8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1" name="Google Shape;1061;p8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8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8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8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8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8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8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8" name="Google Shape;1068;p8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8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8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8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8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8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8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8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8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8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8" name="Google Shape;1078;p8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8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8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8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8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8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8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8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8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8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8" name="Google Shape;1088;p8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9" name="Google Shape;1089;p8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0" name="Google Shape;1090;p8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1" name="Google Shape;1091;p8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8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8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8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8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8" name="Google Shape;1098;p8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9" name="Google Shape;1099;p8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2" name="Google Shape;1102;p8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3" name="Google Shape;1103;p8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8" name="Google Shape;1108;p8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109" name="Google Shape;1109;p8"/>
            <p:cNvGrpSpPr/>
            <p:nvPr/>
          </p:nvGrpSpPr>
          <p:grpSpPr>
            <a:xfrm>
              <a:off x="5898626" y="3488379"/>
              <a:ext cx="3271555" cy="1998789"/>
              <a:chOff x="4857056" y="3407478"/>
              <a:chExt cx="2841618" cy="1736115"/>
            </a:xfrm>
          </p:grpSpPr>
          <p:grpSp>
            <p:nvGrpSpPr>
              <p:cNvPr id="1110" name="Google Shape;1110;p8"/>
              <p:cNvGrpSpPr/>
              <p:nvPr/>
            </p:nvGrpSpPr>
            <p:grpSpPr>
              <a:xfrm rot="10800000">
                <a:off x="6915080" y="3610099"/>
                <a:ext cx="708239" cy="1031699"/>
                <a:chOff x="4553225" y="727525"/>
                <a:chExt cx="1005450" cy="1464650"/>
              </a:xfrm>
            </p:grpSpPr>
            <p:sp>
              <p:nvSpPr>
                <p:cNvPr id="1111" name="Google Shape;1111;p8"/>
                <p:cNvSpPr/>
                <p:nvPr/>
              </p:nvSpPr>
              <p:spPr>
                <a:xfrm>
                  <a:off x="4668775" y="727525"/>
                  <a:ext cx="889900" cy="121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96" h="48789" extrusionOk="0">
                      <a:moveTo>
                        <a:pt x="35421" y="1"/>
                      </a:moveTo>
                      <a:cubicBezTo>
                        <a:pt x="35332" y="1"/>
                        <a:pt x="35152" y="98"/>
                        <a:pt x="34875" y="334"/>
                      </a:cubicBezTo>
                      <a:cubicBezTo>
                        <a:pt x="30985" y="3526"/>
                        <a:pt x="27367" y="7325"/>
                        <a:pt x="24024" y="11185"/>
                      </a:cubicBezTo>
                      <a:cubicBezTo>
                        <a:pt x="20346" y="15441"/>
                        <a:pt x="16881" y="19909"/>
                        <a:pt x="13750" y="24499"/>
                      </a:cubicBezTo>
                      <a:cubicBezTo>
                        <a:pt x="11106" y="28328"/>
                        <a:pt x="8765" y="32249"/>
                        <a:pt x="6546" y="36170"/>
                      </a:cubicBezTo>
                      <a:cubicBezTo>
                        <a:pt x="4358" y="40122"/>
                        <a:pt x="2261" y="44104"/>
                        <a:pt x="163" y="48268"/>
                      </a:cubicBezTo>
                      <a:cubicBezTo>
                        <a:pt x="19" y="48577"/>
                        <a:pt x="1" y="48788"/>
                        <a:pt x="79" y="48788"/>
                      </a:cubicBezTo>
                      <a:cubicBezTo>
                        <a:pt x="117" y="48788"/>
                        <a:pt x="176" y="48740"/>
                        <a:pt x="255" y="48633"/>
                      </a:cubicBezTo>
                      <a:cubicBezTo>
                        <a:pt x="2261" y="45471"/>
                        <a:pt x="4328" y="41520"/>
                        <a:pt x="6516" y="37569"/>
                      </a:cubicBezTo>
                      <a:cubicBezTo>
                        <a:pt x="8735" y="33587"/>
                        <a:pt x="11045" y="29575"/>
                        <a:pt x="13233" y="26292"/>
                      </a:cubicBezTo>
                      <a:cubicBezTo>
                        <a:pt x="19465" y="17052"/>
                        <a:pt x="27003" y="8541"/>
                        <a:pt x="34936" y="820"/>
                      </a:cubicBezTo>
                      <a:cubicBezTo>
                        <a:pt x="35419" y="377"/>
                        <a:pt x="35596" y="1"/>
                        <a:pt x="3542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2" name="Google Shape;1112;p8"/>
                <p:cNvSpPr/>
                <p:nvPr/>
              </p:nvSpPr>
              <p:spPr>
                <a:xfrm>
                  <a:off x="4771875" y="1591075"/>
                  <a:ext cx="143675" cy="12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7" h="5199" extrusionOk="0">
                      <a:moveTo>
                        <a:pt x="1351" y="0"/>
                      </a:moveTo>
                      <a:cubicBezTo>
                        <a:pt x="433" y="0"/>
                        <a:pt x="1" y="1301"/>
                        <a:pt x="659" y="1932"/>
                      </a:cubicBezTo>
                      <a:cubicBezTo>
                        <a:pt x="264" y="2449"/>
                        <a:pt x="356" y="3361"/>
                        <a:pt x="1146" y="3604"/>
                      </a:cubicBezTo>
                      <a:cubicBezTo>
                        <a:pt x="1249" y="3636"/>
                        <a:pt x="1348" y="3651"/>
                        <a:pt x="1444" y="3651"/>
                      </a:cubicBezTo>
                      <a:cubicBezTo>
                        <a:pt x="1802" y="3651"/>
                        <a:pt x="2103" y="3449"/>
                        <a:pt x="2270" y="3209"/>
                      </a:cubicBezTo>
                      <a:cubicBezTo>
                        <a:pt x="2362" y="3543"/>
                        <a:pt x="2544" y="3847"/>
                        <a:pt x="3000" y="3969"/>
                      </a:cubicBezTo>
                      <a:cubicBezTo>
                        <a:pt x="3091" y="3969"/>
                        <a:pt x="3122" y="3999"/>
                        <a:pt x="3182" y="3999"/>
                      </a:cubicBezTo>
                      <a:cubicBezTo>
                        <a:pt x="3122" y="4455"/>
                        <a:pt x="3334" y="4972"/>
                        <a:pt x="3912" y="5154"/>
                      </a:cubicBezTo>
                      <a:cubicBezTo>
                        <a:pt x="4022" y="5184"/>
                        <a:pt x="4128" y="5198"/>
                        <a:pt x="4228" y="5198"/>
                      </a:cubicBezTo>
                      <a:cubicBezTo>
                        <a:pt x="5336" y="5198"/>
                        <a:pt x="5747" y="3478"/>
                        <a:pt x="4520" y="3087"/>
                      </a:cubicBezTo>
                      <a:cubicBezTo>
                        <a:pt x="4459" y="3087"/>
                        <a:pt x="4398" y="3057"/>
                        <a:pt x="4337" y="3057"/>
                      </a:cubicBezTo>
                      <a:cubicBezTo>
                        <a:pt x="4398" y="2601"/>
                        <a:pt x="4185" y="2115"/>
                        <a:pt x="3608" y="1932"/>
                      </a:cubicBezTo>
                      <a:cubicBezTo>
                        <a:pt x="3497" y="1898"/>
                        <a:pt x="3389" y="1882"/>
                        <a:pt x="3287" y="1882"/>
                      </a:cubicBezTo>
                      <a:cubicBezTo>
                        <a:pt x="2939" y="1882"/>
                        <a:pt x="2648" y="2062"/>
                        <a:pt x="2483" y="2297"/>
                      </a:cubicBezTo>
                      <a:cubicBezTo>
                        <a:pt x="2422" y="2084"/>
                        <a:pt x="2331" y="1872"/>
                        <a:pt x="2179" y="1720"/>
                      </a:cubicBezTo>
                      <a:cubicBezTo>
                        <a:pt x="2544" y="1203"/>
                        <a:pt x="2483" y="291"/>
                        <a:pt x="1663" y="48"/>
                      </a:cubicBezTo>
                      <a:cubicBezTo>
                        <a:pt x="1554" y="15"/>
                        <a:pt x="1449" y="0"/>
                        <a:pt x="13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3" name="Google Shape;1113;p8"/>
                <p:cNvSpPr/>
                <p:nvPr/>
              </p:nvSpPr>
              <p:spPr>
                <a:xfrm>
                  <a:off x="4707600" y="1631275"/>
                  <a:ext cx="755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9" extrusionOk="0">
                      <a:moveTo>
                        <a:pt x="1479" y="1"/>
                      </a:moveTo>
                      <a:cubicBezTo>
                        <a:pt x="404" y="1"/>
                        <a:pt x="0" y="1754"/>
                        <a:pt x="1194" y="2087"/>
                      </a:cubicBezTo>
                      <a:cubicBezTo>
                        <a:pt x="1313" y="2122"/>
                        <a:pt x="1426" y="2139"/>
                        <a:pt x="1532" y="2139"/>
                      </a:cubicBezTo>
                      <a:cubicBezTo>
                        <a:pt x="2624" y="2139"/>
                        <a:pt x="3020" y="439"/>
                        <a:pt x="1802" y="51"/>
                      </a:cubicBezTo>
                      <a:cubicBezTo>
                        <a:pt x="1689" y="17"/>
                        <a:pt x="1581" y="1"/>
                        <a:pt x="14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4" name="Google Shape;1114;p8"/>
                <p:cNvSpPr/>
                <p:nvPr/>
              </p:nvSpPr>
              <p:spPr>
                <a:xfrm>
                  <a:off x="4648100" y="1682375"/>
                  <a:ext cx="213100" cy="30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4" h="12187" extrusionOk="0">
                      <a:moveTo>
                        <a:pt x="3696" y="1381"/>
                      </a:moveTo>
                      <a:cubicBezTo>
                        <a:pt x="3787" y="1685"/>
                        <a:pt x="4000" y="1989"/>
                        <a:pt x="4425" y="2110"/>
                      </a:cubicBezTo>
                      <a:lnTo>
                        <a:pt x="4455" y="2110"/>
                      </a:lnTo>
                      <a:cubicBezTo>
                        <a:pt x="4455" y="2414"/>
                        <a:pt x="4607" y="2718"/>
                        <a:pt x="4881" y="2901"/>
                      </a:cubicBezTo>
                      <a:cubicBezTo>
                        <a:pt x="4759" y="3083"/>
                        <a:pt x="4729" y="3326"/>
                        <a:pt x="4759" y="3539"/>
                      </a:cubicBezTo>
                      <a:cubicBezTo>
                        <a:pt x="4729" y="3539"/>
                        <a:pt x="4699" y="3508"/>
                        <a:pt x="4699" y="3508"/>
                      </a:cubicBezTo>
                      <a:cubicBezTo>
                        <a:pt x="4577" y="3478"/>
                        <a:pt x="4471" y="3463"/>
                        <a:pt x="4372" y="3463"/>
                      </a:cubicBezTo>
                      <a:cubicBezTo>
                        <a:pt x="4273" y="3463"/>
                        <a:pt x="4182" y="3478"/>
                        <a:pt x="4091" y="3508"/>
                      </a:cubicBezTo>
                      <a:cubicBezTo>
                        <a:pt x="3969" y="3265"/>
                        <a:pt x="3787" y="3053"/>
                        <a:pt x="3422" y="2931"/>
                      </a:cubicBezTo>
                      <a:cubicBezTo>
                        <a:pt x="3361" y="2901"/>
                        <a:pt x="3270" y="2901"/>
                        <a:pt x="3209" y="2901"/>
                      </a:cubicBezTo>
                      <a:cubicBezTo>
                        <a:pt x="3118" y="2718"/>
                        <a:pt x="2966" y="2505"/>
                        <a:pt x="2753" y="2414"/>
                      </a:cubicBezTo>
                      <a:cubicBezTo>
                        <a:pt x="3270" y="2414"/>
                        <a:pt x="3665" y="1867"/>
                        <a:pt x="3696" y="1381"/>
                      </a:cubicBezTo>
                      <a:close/>
                      <a:moveTo>
                        <a:pt x="4761" y="0"/>
                      </a:moveTo>
                      <a:cubicBezTo>
                        <a:pt x="4169" y="0"/>
                        <a:pt x="3778" y="527"/>
                        <a:pt x="3726" y="1077"/>
                      </a:cubicBezTo>
                      <a:cubicBezTo>
                        <a:pt x="3665" y="773"/>
                        <a:pt x="3422" y="469"/>
                        <a:pt x="3027" y="347"/>
                      </a:cubicBezTo>
                      <a:cubicBezTo>
                        <a:pt x="2899" y="309"/>
                        <a:pt x="2778" y="291"/>
                        <a:pt x="2664" y="291"/>
                      </a:cubicBezTo>
                      <a:cubicBezTo>
                        <a:pt x="1611" y="291"/>
                        <a:pt x="1186" y="1799"/>
                        <a:pt x="2145" y="2293"/>
                      </a:cubicBezTo>
                      <a:cubicBezTo>
                        <a:pt x="1082" y="2323"/>
                        <a:pt x="686" y="4025"/>
                        <a:pt x="1902" y="4390"/>
                      </a:cubicBezTo>
                      <a:cubicBezTo>
                        <a:pt x="1993" y="4420"/>
                        <a:pt x="2054" y="4420"/>
                        <a:pt x="2145" y="4420"/>
                      </a:cubicBezTo>
                      <a:cubicBezTo>
                        <a:pt x="2267" y="4694"/>
                        <a:pt x="2449" y="4907"/>
                        <a:pt x="2784" y="4998"/>
                      </a:cubicBezTo>
                      <a:cubicBezTo>
                        <a:pt x="2905" y="5028"/>
                        <a:pt x="3027" y="5028"/>
                        <a:pt x="3118" y="5028"/>
                      </a:cubicBezTo>
                      <a:cubicBezTo>
                        <a:pt x="2936" y="5393"/>
                        <a:pt x="2966" y="5849"/>
                        <a:pt x="3209" y="6214"/>
                      </a:cubicBezTo>
                      <a:cubicBezTo>
                        <a:pt x="3148" y="6244"/>
                        <a:pt x="3118" y="6305"/>
                        <a:pt x="3088" y="6366"/>
                      </a:cubicBezTo>
                      <a:cubicBezTo>
                        <a:pt x="2966" y="6153"/>
                        <a:pt x="2784" y="5970"/>
                        <a:pt x="2480" y="5910"/>
                      </a:cubicBezTo>
                      <a:cubicBezTo>
                        <a:pt x="2362" y="5875"/>
                        <a:pt x="2251" y="5859"/>
                        <a:pt x="2146" y="5859"/>
                      </a:cubicBezTo>
                      <a:cubicBezTo>
                        <a:pt x="1051" y="5859"/>
                        <a:pt x="652" y="7586"/>
                        <a:pt x="1872" y="7946"/>
                      </a:cubicBezTo>
                      <a:cubicBezTo>
                        <a:pt x="2005" y="7991"/>
                        <a:pt x="2139" y="8019"/>
                        <a:pt x="2260" y="8019"/>
                      </a:cubicBezTo>
                      <a:cubicBezTo>
                        <a:pt x="2305" y="8019"/>
                        <a:pt x="2348" y="8015"/>
                        <a:pt x="2389" y="8007"/>
                      </a:cubicBezTo>
                      <a:cubicBezTo>
                        <a:pt x="2389" y="8037"/>
                        <a:pt x="2389" y="8068"/>
                        <a:pt x="2449" y="8068"/>
                      </a:cubicBezTo>
                      <a:cubicBezTo>
                        <a:pt x="2237" y="8129"/>
                        <a:pt x="2085" y="8281"/>
                        <a:pt x="1993" y="8433"/>
                      </a:cubicBezTo>
                      <a:cubicBezTo>
                        <a:pt x="1902" y="8402"/>
                        <a:pt x="1872" y="8372"/>
                        <a:pt x="1781" y="8372"/>
                      </a:cubicBezTo>
                      <a:cubicBezTo>
                        <a:pt x="1671" y="8340"/>
                        <a:pt x="1566" y="8326"/>
                        <a:pt x="1467" y="8326"/>
                      </a:cubicBezTo>
                      <a:cubicBezTo>
                        <a:pt x="413" y="8326"/>
                        <a:pt x="1" y="9961"/>
                        <a:pt x="1112" y="10378"/>
                      </a:cubicBezTo>
                      <a:cubicBezTo>
                        <a:pt x="656" y="10925"/>
                        <a:pt x="686" y="11867"/>
                        <a:pt x="1568" y="12141"/>
                      </a:cubicBezTo>
                      <a:cubicBezTo>
                        <a:pt x="1678" y="12172"/>
                        <a:pt x="1783" y="12187"/>
                        <a:pt x="1882" y="12187"/>
                      </a:cubicBezTo>
                      <a:cubicBezTo>
                        <a:pt x="2936" y="12187"/>
                        <a:pt x="3348" y="10549"/>
                        <a:pt x="2237" y="10104"/>
                      </a:cubicBezTo>
                      <a:cubicBezTo>
                        <a:pt x="2297" y="10074"/>
                        <a:pt x="2297" y="10043"/>
                        <a:pt x="2328" y="10013"/>
                      </a:cubicBezTo>
                      <a:cubicBezTo>
                        <a:pt x="2389" y="10043"/>
                        <a:pt x="2449" y="10074"/>
                        <a:pt x="2510" y="10074"/>
                      </a:cubicBezTo>
                      <a:cubicBezTo>
                        <a:pt x="2626" y="10111"/>
                        <a:pt x="2737" y="10128"/>
                        <a:pt x="2842" y="10128"/>
                      </a:cubicBezTo>
                      <a:cubicBezTo>
                        <a:pt x="3589" y="10128"/>
                        <a:pt x="4030" y="9258"/>
                        <a:pt x="3817" y="8645"/>
                      </a:cubicBezTo>
                      <a:cubicBezTo>
                        <a:pt x="4121" y="8524"/>
                        <a:pt x="4334" y="8220"/>
                        <a:pt x="4455" y="7885"/>
                      </a:cubicBezTo>
                      <a:cubicBezTo>
                        <a:pt x="5063" y="7612"/>
                        <a:pt x="5276" y="6730"/>
                        <a:pt x="4881" y="6214"/>
                      </a:cubicBezTo>
                      <a:cubicBezTo>
                        <a:pt x="4942" y="6122"/>
                        <a:pt x="4972" y="6062"/>
                        <a:pt x="5033" y="5970"/>
                      </a:cubicBezTo>
                      <a:cubicBezTo>
                        <a:pt x="5148" y="6004"/>
                        <a:pt x="5259" y="6020"/>
                        <a:pt x="5363" y="6020"/>
                      </a:cubicBezTo>
                      <a:cubicBezTo>
                        <a:pt x="5729" y="6020"/>
                        <a:pt x="6023" y="5828"/>
                        <a:pt x="6188" y="5545"/>
                      </a:cubicBezTo>
                      <a:cubicBezTo>
                        <a:pt x="6310" y="5636"/>
                        <a:pt x="6431" y="5667"/>
                        <a:pt x="6553" y="5758"/>
                      </a:cubicBezTo>
                      <a:cubicBezTo>
                        <a:pt x="6661" y="5788"/>
                        <a:pt x="6764" y="5802"/>
                        <a:pt x="6862" y="5802"/>
                      </a:cubicBezTo>
                      <a:cubicBezTo>
                        <a:pt x="7947" y="5802"/>
                        <a:pt x="8360" y="4081"/>
                        <a:pt x="7161" y="3691"/>
                      </a:cubicBezTo>
                      <a:cubicBezTo>
                        <a:pt x="7039" y="3660"/>
                        <a:pt x="6917" y="3660"/>
                        <a:pt x="6796" y="3660"/>
                      </a:cubicBezTo>
                      <a:cubicBezTo>
                        <a:pt x="6857" y="3539"/>
                        <a:pt x="6857" y="3417"/>
                        <a:pt x="6857" y="3356"/>
                      </a:cubicBezTo>
                      <a:cubicBezTo>
                        <a:pt x="6920" y="3368"/>
                        <a:pt x="6982" y="3373"/>
                        <a:pt x="7042" y="3373"/>
                      </a:cubicBezTo>
                      <a:cubicBezTo>
                        <a:pt x="8122" y="3373"/>
                        <a:pt x="8524" y="1634"/>
                        <a:pt x="7343" y="1259"/>
                      </a:cubicBezTo>
                      <a:cubicBezTo>
                        <a:pt x="7373" y="803"/>
                        <a:pt x="7191" y="317"/>
                        <a:pt x="6614" y="165"/>
                      </a:cubicBezTo>
                      <a:cubicBezTo>
                        <a:pt x="6502" y="133"/>
                        <a:pt x="6394" y="118"/>
                        <a:pt x="6292" y="118"/>
                      </a:cubicBezTo>
                      <a:cubicBezTo>
                        <a:pt x="6005" y="118"/>
                        <a:pt x="5759" y="237"/>
                        <a:pt x="5580" y="438"/>
                      </a:cubicBezTo>
                      <a:cubicBezTo>
                        <a:pt x="5489" y="287"/>
                        <a:pt x="5276" y="135"/>
                        <a:pt x="5063" y="43"/>
                      </a:cubicBezTo>
                      <a:cubicBezTo>
                        <a:pt x="4958" y="14"/>
                        <a:pt x="4857" y="0"/>
                        <a:pt x="47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5" name="Google Shape;1115;p8"/>
                <p:cNvSpPr/>
                <p:nvPr/>
              </p:nvSpPr>
              <p:spPr>
                <a:xfrm>
                  <a:off x="4639000" y="1990875"/>
                  <a:ext cx="757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2" extrusionOk="0">
                      <a:moveTo>
                        <a:pt x="1515" y="1"/>
                      </a:moveTo>
                      <a:cubicBezTo>
                        <a:pt x="443" y="1"/>
                        <a:pt x="1" y="1775"/>
                        <a:pt x="1202" y="2111"/>
                      </a:cubicBezTo>
                      <a:cubicBezTo>
                        <a:pt x="1320" y="2145"/>
                        <a:pt x="1431" y="2161"/>
                        <a:pt x="1536" y="2161"/>
                      </a:cubicBezTo>
                      <a:cubicBezTo>
                        <a:pt x="2631" y="2161"/>
                        <a:pt x="3030" y="432"/>
                        <a:pt x="1810" y="44"/>
                      </a:cubicBezTo>
                      <a:cubicBezTo>
                        <a:pt x="1707" y="15"/>
                        <a:pt x="1609" y="1"/>
                        <a:pt x="15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6" name="Google Shape;1116;p8"/>
                <p:cNvSpPr/>
                <p:nvPr/>
              </p:nvSpPr>
              <p:spPr>
                <a:xfrm>
                  <a:off x="4605975" y="2052900"/>
                  <a:ext cx="89700" cy="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8" h="2508" extrusionOk="0">
                      <a:moveTo>
                        <a:pt x="2104" y="0"/>
                      </a:moveTo>
                      <a:cubicBezTo>
                        <a:pt x="1790" y="0"/>
                        <a:pt x="1528" y="154"/>
                        <a:pt x="1368" y="359"/>
                      </a:cubicBezTo>
                      <a:cubicBezTo>
                        <a:pt x="335" y="481"/>
                        <a:pt x="1" y="2092"/>
                        <a:pt x="1156" y="2457"/>
                      </a:cubicBezTo>
                      <a:cubicBezTo>
                        <a:pt x="1262" y="2492"/>
                        <a:pt x="1365" y="2508"/>
                        <a:pt x="1463" y="2508"/>
                      </a:cubicBezTo>
                      <a:cubicBezTo>
                        <a:pt x="1786" y="2508"/>
                        <a:pt x="2056" y="2339"/>
                        <a:pt x="2219" y="2153"/>
                      </a:cubicBezTo>
                      <a:cubicBezTo>
                        <a:pt x="3253" y="2031"/>
                        <a:pt x="3587" y="390"/>
                        <a:pt x="2432" y="55"/>
                      </a:cubicBezTo>
                      <a:cubicBezTo>
                        <a:pt x="2318" y="17"/>
                        <a:pt x="2208" y="0"/>
                        <a:pt x="21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7" name="Google Shape;1117;p8"/>
                <p:cNvSpPr/>
                <p:nvPr/>
              </p:nvSpPr>
              <p:spPr>
                <a:xfrm>
                  <a:off x="4560075" y="19855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3" y="2155"/>
                        <a:pt x="3036" y="435"/>
                        <a:pt x="1837" y="44"/>
                      </a:cubicBezTo>
                      <a:cubicBezTo>
                        <a:pt x="1730" y="14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8" name="Google Shape;1118;p8"/>
                <p:cNvSpPr/>
                <p:nvPr/>
              </p:nvSpPr>
              <p:spPr>
                <a:xfrm>
                  <a:off x="4577150" y="1928225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85" y="0"/>
                      </a:moveTo>
                      <a:cubicBezTo>
                        <a:pt x="439" y="0"/>
                        <a:pt x="1" y="1738"/>
                        <a:pt x="1214" y="2124"/>
                      </a:cubicBezTo>
                      <a:cubicBezTo>
                        <a:pt x="1325" y="2155"/>
                        <a:pt x="1430" y="2168"/>
                        <a:pt x="1530" y="2168"/>
                      </a:cubicBezTo>
                      <a:cubicBezTo>
                        <a:pt x="2639" y="2168"/>
                        <a:pt x="3049" y="448"/>
                        <a:pt x="1822" y="58"/>
                      </a:cubicBezTo>
                      <a:cubicBezTo>
                        <a:pt x="1704" y="18"/>
                        <a:pt x="1591" y="0"/>
                        <a:pt x="14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9" name="Google Shape;1119;p8"/>
                <p:cNvSpPr/>
                <p:nvPr/>
              </p:nvSpPr>
              <p:spPr>
                <a:xfrm>
                  <a:off x="4598725" y="1857900"/>
                  <a:ext cx="750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2162" extrusionOk="0">
                      <a:moveTo>
                        <a:pt x="1509" y="1"/>
                      </a:moveTo>
                      <a:cubicBezTo>
                        <a:pt x="418" y="1"/>
                        <a:pt x="1" y="1775"/>
                        <a:pt x="1202" y="2111"/>
                      </a:cubicBezTo>
                      <a:cubicBezTo>
                        <a:pt x="1317" y="2145"/>
                        <a:pt x="1426" y="2161"/>
                        <a:pt x="1529" y="2161"/>
                      </a:cubicBezTo>
                      <a:cubicBezTo>
                        <a:pt x="2601" y="2161"/>
                        <a:pt x="3003" y="432"/>
                        <a:pt x="1810" y="44"/>
                      </a:cubicBezTo>
                      <a:cubicBezTo>
                        <a:pt x="1705" y="14"/>
                        <a:pt x="1604" y="1"/>
                        <a:pt x="150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0" name="Google Shape;1120;p8"/>
                <p:cNvSpPr/>
                <p:nvPr/>
              </p:nvSpPr>
              <p:spPr>
                <a:xfrm>
                  <a:off x="4622325" y="1780375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3" y="1"/>
                      </a:moveTo>
                      <a:cubicBezTo>
                        <a:pt x="415" y="1"/>
                        <a:pt x="0" y="1748"/>
                        <a:pt x="1201" y="2111"/>
                      </a:cubicBezTo>
                      <a:cubicBezTo>
                        <a:pt x="1311" y="2141"/>
                        <a:pt x="1417" y="2155"/>
                        <a:pt x="1516" y="2155"/>
                      </a:cubicBezTo>
                      <a:cubicBezTo>
                        <a:pt x="2625" y="2155"/>
                        <a:pt x="3035" y="435"/>
                        <a:pt x="1809" y="44"/>
                      </a:cubicBezTo>
                      <a:cubicBezTo>
                        <a:pt x="1702" y="15"/>
                        <a:pt x="1600" y="1"/>
                        <a:pt x="15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1" name="Google Shape;1121;p8"/>
                <p:cNvSpPr/>
                <p:nvPr/>
              </p:nvSpPr>
              <p:spPr>
                <a:xfrm>
                  <a:off x="4645350" y="1715625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13" y="1"/>
                      </a:moveTo>
                      <a:cubicBezTo>
                        <a:pt x="452" y="1"/>
                        <a:pt x="0" y="1757"/>
                        <a:pt x="1222" y="2118"/>
                      </a:cubicBezTo>
                      <a:cubicBezTo>
                        <a:pt x="1332" y="2148"/>
                        <a:pt x="1438" y="2162"/>
                        <a:pt x="1538" y="2162"/>
                      </a:cubicBezTo>
                      <a:cubicBezTo>
                        <a:pt x="2646" y="2162"/>
                        <a:pt x="3057" y="441"/>
                        <a:pt x="1830" y="51"/>
                      </a:cubicBezTo>
                      <a:cubicBezTo>
                        <a:pt x="1719" y="17"/>
                        <a:pt x="1613" y="1"/>
                        <a:pt x="151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2" name="Google Shape;1122;p8"/>
                <p:cNvSpPr/>
                <p:nvPr/>
              </p:nvSpPr>
              <p:spPr>
                <a:xfrm>
                  <a:off x="4642875" y="1800125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05" y="1"/>
                      </a:moveTo>
                      <a:cubicBezTo>
                        <a:pt x="438" y="1"/>
                        <a:pt x="0" y="1721"/>
                        <a:pt x="1199" y="2112"/>
                      </a:cubicBezTo>
                      <a:cubicBezTo>
                        <a:pt x="1310" y="2142"/>
                        <a:pt x="1415" y="2156"/>
                        <a:pt x="1515" y="2156"/>
                      </a:cubicBezTo>
                      <a:cubicBezTo>
                        <a:pt x="2624" y="2156"/>
                        <a:pt x="3034" y="435"/>
                        <a:pt x="1807" y="45"/>
                      </a:cubicBezTo>
                      <a:cubicBezTo>
                        <a:pt x="1702" y="15"/>
                        <a:pt x="1601" y="1"/>
                        <a:pt x="150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3" name="Google Shape;1123;p8"/>
                <p:cNvSpPr/>
                <p:nvPr/>
              </p:nvSpPr>
              <p:spPr>
                <a:xfrm>
                  <a:off x="4636275" y="1824875"/>
                  <a:ext cx="7470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2145" extrusionOk="0">
                      <a:moveTo>
                        <a:pt x="1431" y="0"/>
                      </a:moveTo>
                      <a:cubicBezTo>
                        <a:pt x="394" y="0"/>
                        <a:pt x="1" y="1736"/>
                        <a:pt x="1159" y="2094"/>
                      </a:cubicBezTo>
                      <a:cubicBezTo>
                        <a:pt x="1277" y="2129"/>
                        <a:pt x="1388" y="2145"/>
                        <a:pt x="1494" y="2145"/>
                      </a:cubicBezTo>
                      <a:cubicBezTo>
                        <a:pt x="2588" y="2145"/>
                        <a:pt x="2987" y="41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4" name="Google Shape;1124;p8"/>
                <p:cNvSpPr/>
                <p:nvPr/>
              </p:nvSpPr>
              <p:spPr>
                <a:xfrm>
                  <a:off x="4605650" y="1909575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25" y="0"/>
                      </a:moveTo>
                      <a:cubicBezTo>
                        <a:pt x="414" y="0"/>
                        <a:pt x="1" y="1748"/>
                        <a:pt x="1229" y="2111"/>
                      </a:cubicBezTo>
                      <a:cubicBezTo>
                        <a:pt x="1337" y="2141"/>
                        <a:pt x="1441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5" name="Google Shape;1125;p8"/>
                <p:cNvSpPr/>
                <p:nvPr/>
              </p:nvSpPr>
              <p:spPr>
                <a:xfrm>
                  <a:off x="4598025" y="1933900"/>
                  <a:ext cx="75775" cy="5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1" extrusionOk="0">
                      <a:moveTo>
                        <a:pt x="1530" y="0"/>
                      </a:moveTo>
                      <a:cubicBezTo>
                        <a:pt x="416" y="0"/>
                        <a:pt x="1" y="1775"/>
                        <a:pt x="1230" y="2110"/>
                      </a:cubicBezTo>
                      <a:cubicBezTo>
                        <a:pt x="1345" y="2145"/>
                        <a:pt x="1454" y="2161"/>
                        <a:pt x="1557" y="2161"/>
                      </a:cubicBezTo>
                      <a:cubicBezTo>
                        <a:pt x="2629" y="2161"/>
                        <a:pt x="3031" y="432"/>
                        <a:pt x="1838" y="43"/>
                      </a:cubicBezTo>
                      <a:cubicBezTo>
                        <a:pt x="1731" y="14"/>
                        <a:pt x="1628" y="0"/>
                        <a:pt x="15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6" name="Google Shape;1126;p8"/>
                <p:cNvSpPr/>
                <p:nvPr/>
              </p:nvSpPr>
              <p:spPr>
                <a:xfrm>
                  <a:off x="4602800" y="1962600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06" y="0"/>
                      </a:moveTo>
                      <a:cubicBezTo>
                        <a:pt x="427" y="0"/>
                        <a:pt x="0" y="1756"/>
                        <a:pt x="1222" y="2117"/>
                      </a:cubicBezTo>
                      <a:cubicBezTo>
                        <a:pt x="1332" y="2147"/>
                        <a:pt x="1438" y="2161"/>
                        <a:pt x="1538" y="2161"/>
                      </a:cubicBezTo>
                      <a:cubicBezTo>
                        <a:pt x="2646" y="2161"/>
                        <a:pt x="3057" y="441"/>
                        <a:pt x="1830" y="50"/>
                      </a:cubicBezTo>
                      <a:cubicBezTo>
                        <a:pt x="1717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7" name="Google Shape;1127;p8"/>
                <p:cNvSpPr/>
                <p:nvPr/>
              </p:nvSpPr>
              <p:spPr>
                <a:xfrm>
                  <a:off x="4606025" y="1999650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71" y="0"/>
                      </a:moveTo>
                      <a:cubicBezTo>
                        <a:pt x="389" y="0"/>
                        <a:pt x="1" y="1736"/>
                        <a:pt x="1214" y="2094"/>
                      </a:cubicBezTo>
                      <a:cubicBezTo>
                        <a:pt x="1329" y="2129"/>
                        <a:pt x="1438" y="2145"/>
                        <a:pt x="1541" y="2145"/>
                      </a:cubicBezTo>
                      <a:cubicBezTo>
                        <a:pt x="2613" y="2145"/>
                        <a:pt x="3015" y="41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8" name="Google Shape;1128;p8"/>
                <p:cNvSpPr/>
                <p:nvPr/>
              </p:nvSpPr>
              <p:spPr>
                <a:xfrm>
                  <a:off x="4614925" y="199752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9"/>
                        <a:pt x="1409" y="2162"/>
                        <a:pt x="1509" y="2162"/>
                      </a:cubicBezTo>
                      <a:cubicBezTo>
                        <a:pt x="2617" y="2162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9" name="Google Shape;1129;p8"/>
                <p:cNvSpPr/>
                <p:nvPr/>
              </p:nvSpPr>
              <p:spPr>
                <a:xfrm>
                  <a:off x="4603750" y="203460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1" y="1"/>
                      </a:moveTo>
                      <a:cubicBezTo>
                        <a:pt x="389" y="1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8" y="19"/>
                        <a:pt x="1581" y="1"/>
                        <a:pt x="14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0" name="Google Shape;1130;p8"/>
                <p:cNvSpPr/>
                <p:nvPr/>
              </p:nvSpPr>
              <p:spPr>
                <a:xfrm>
                  <a:off x="4613250" y="2077500"/>
                  <a:ext cx="7592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6" extrusionOk="0">
                      <a:moveTo>
                        <a:pt x="1525" y="1"/>
                      </a:moveTo>
                      <a:cubicBezTo>
                        <a:pt x="414" y="1"/>
                        <a:pt x="1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1" name="Google Shape;1131;p8"/>
                <p:cNvSpPr/>
                <p:nvPr/>
              </p:nvSpPr>
              <p:spPr>
                <a:xfrm>
                  <a:off x="4618000" y="210622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1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2" name="Google Shape;1132;p8"/>
                <p:cNvSpPr/>
                <p:nvPr/>
              </p:nvSpPr>
              <p:spPr>
                <a:xfrm>
                  <a:off x="4621625" y="213830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4"/>
                        <a:pt x="1837" y="44"/>
                      </a:cubicBezTo>
                      <a:cubicBezTo>
                        <a:pt x="1727" y="14"/>
                        <a:pt x="1623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3" name="Google Shape;1133;p8"/>
                <p:cNvSpPr/>
                <p:nvPr/>
              </p:nvSpPr>
              <p:spPr>
                <a:xfrm>
                  <a:off x="4637625" y="2009100"/>
                  <a:ext cx="7655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2" h="2156" extrusionOk="0">
                      <a:moveTo>
                        <a:pt x="1532" y="0"/>
                      </a:moveTo>
                      <a:cubicBezTo>
                        <a:pt x="461" y="0"/>
                        <a:pt x="0" y="1721"/>
                        <a:pt x="1227" y="2111"/>
                      </a:cubicBezTo>
                      <a:cubicBezTo>
                        <a:pt x="1337" y="2141"/>
                        <a:pt x="1443" y="2155"/>
                        <a:pt x="1543" y="2155"/>
                      </a:cubicBezTo>
                      <a:cubicBezTo>
                        <a:pt x="2652" y="2155"/>
                        <a:pt x="3062" y="435"/>
                        <a:pt x="1835" y="44"/>
                      </a:cubicBezTo>
                      <a:cubicBezTo>
                        <a:pt x="1729" y="14"/>
                        <a:pt x="1628" y="0"/>
                        <a:pt x="15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4" name="Google Shape;1134;p8"/>
                <p:cNvSpPr/>
                <p:nvPr/>
              </p:nvSpPr>
              <p:spPr>
                <a:xfrm>
                  <a:off x="4694575" y="1864725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25" y="1"/>
                      </a:moveTo>
                      <a:cubicBezTo>
                        <a:pt x="413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5"/>
                        <a:pt x="1837" y="44"/>
                      </a:cubicBezTo>
                      <a:cubicBezTo>
                        <a:pt x="1727" y="15"/>
                        <a:pt x="1623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5" name="Google Shape;1135;p8"/>
                <p:cNvSpPr/>
                <p:nvPr/>
              </p:nvSpPr>
              <p:spPr>
                <a:xfrm>
                  <a:off x="4675500" y="1796350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04" y="0"/>
                      </a:moveTo>
                      <a:cubicBezTo>
                        <a:pt x="416" y="0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3" y="14"/>
                        <a:pt x="1601" y="0"/>
                        <a:pt x="15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6" name="Google Shape;1136;p8"/>
                <p:cNvSpPr/>
                <p:nvPr/>
              </p:nvSpPr>
              <p:spPr>
                <a:xfrm>
                  <a:off x="4679550" y="175287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7" name="Google Shape;1137;p8"/>
                <p:cNvSpPr/>
                <p:nvPr/>
              </p:nvSpPr>
              <p:spPr>
                <a:xfrm>
                  <a:off x="4713175" y="170025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8" y="0"/>
                      </a:moveTo>
                      <a:cubicBezTo>
                        <a:pt x="414" y="0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701" y="18"/>
                        <a:pt x="1586" y="0"/>
                        <a:pt x="14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8" name="Google Shape;1138;p8"/>
                <p:cNvSpPr/>
                <p:nvPr/>
              </p:nvSpPr>
              <p:spPr>
                <a:xfrm>
                  <a:off x="4739375" y="1819900"/>
                  <a:ext cx="764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2162" extrusionOk="0">
                      <a:moveTo>
                        <a:pt x="1536" y="1"/>
                      </a:moveTo>
                      <a:cubicBezTo>
                        <a:pt x="441" y="1"/>
                        <a:pt x="0" y="1775"/>
                        <a:pt x="1230" y="2111"/>
                      </a:cubicBezTo>
                      <a:cubicBezTo>
                        <a:pt x="1347" y="2145"/>
                        <a:pt x="1459" y="2161"/>
                        <a:pt x="1564" y="2161"/>
                      </a:cubicBezTo>
                      <a:cubicBezTo>
                        <a:pt x="2659" y="2161"/>
                        <a:pt x="3058" y="432"/>
                        <a:pt x="1838" y="44"/>
                      </a:cubicBezTo>
                      <a:cubicBezTo>
                        <a:pt x="1733" y="15"/>
                        <a:pt x="1632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9" name="Google Shape;1139;p8"/>
                <p:cNvSpPr/>
                <p:nvPr/>
              </p:nvSpPr>
              <p:spPr>
                <a:xfrm>
                  <a:off x="4696225" y="1891900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1" y="1730"/>
                        <a:pt x="1193" y="2118"/>
                      </a:cubicBezTo>
                      <a:cubicBezTo>
                        <a:pt x="1304" y="2149"/>
                        <a:pt x="1409" y="2163"/>
                        <a:pt x="1509" y="2163"/>
                      </a:cubicBezTo>
                      <a:cubicBezTo>
                        <a:pt x="2618" y="2163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0" name="Google Shape;1140;p8"/>
                <p:cNvSpPr/>
                <p:nvPr/>
              </p:nvSpPr>
              <p:spPr>
                <a:xfrm>
                  <a:off x="4673225" y="19969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4" y="1"/>
                      </a:moveTo>
                      <a:cubicBezTo>
                        <a:pt x="416" y="1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2" y="14"/>
                        <a:pt x="1601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1" name="Google Shape;1141;p8"/>
                <p:cNvSpPr/>
                <p:nvPr/>
              </p:nvSpPr>
              <p:spPr>
                <a:xfrm>
                  <a:off x="4685525" y="1942825"/>
                  <a:ext cx="7485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2" y="2122"/>
                        <a:pt x="1394" y="2138"/>
                        <a:pt x="1499" y="2138"/>
                      </a:cubicBezTo>
                      <a:cubicBezTo>
                        <a:pt x="2594" y="2138"/>
                        <a:pt x="2993" y="412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2" name="Google Shape;1142;p8"/>
                <p:cNvSpPr/>
                <p:nvPr/>
              </p:nvSpPr>
              <p:spPr>
                <a:xfrm>
                  <a:off x="4764650" y="1828075"/>
                  <a:ext cx="755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39" extrusionOk="0">
                      <a:moveTo>
                        <a:pt x="1475" y="0"/>
                      </a:moveTo>
                      <a:cubicBezTo>
                        <a:pt x="425" y="0"/>
                        <a:pt x="1" y="1700"/>
                        <a:pt x="1192" y="2088"/>
                      </a:cubicBezTo>
                      <a:cubicBezTo>
                        <a:pt x="1309" y="2122"/>
                        <a:pt x="1421" y="2138"/>
                        <a:pt x="1526" y="2138"/>
                      </a:cubicBezTo>
                      <a:cubicBezTo>
                        <a:pt x="2621" y="2138"/>
                        <a:pt x="3020" y="412"/>
                        <a:pt x="1800" y="51"/>
                      </a:cubicBezTo>
                      <a:cubicBezTo>
                        <a:pt x="1686" y="16"/>
                        <a:pt x="1578" y="0"/>
                        <a:pt x="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3" name="Google Shape;1143;p8"/>
                <p:cNvSpPr/>
                <p:nvPr/>
              </p:nvSpPr>
              <p:spPr>
                <a:xfrm>
                  <a:off x="4834425" y="1727925"/>
                  <a:ext cx="76575" cy="5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3" h="2157" extrusionOk="0">
                      <a:moveTo>
                        <a:pt x="1526" y="1"/>
                      </a:moveTo>
                      <a:cubicBezTo>
                        <a:pt x="436" y="1"/>
                        <a:pt x="1" y="1722"/>
                        <a:pt x="1227" y="2112"/>
                      </a:cubicBezTo>
                      <a:cubicBezTo>
                        <a:pt x="1338" y="2142"/>
                        <a:pt x="1443" y="2156"/>
                        <a:pt x="1543" y="2156"/>
                      </a:cubicBezTo>
                      <a:cubicBezTo>
                        <a:pt x="2652" y="2156"/>
                        <a:pt x="3062" y="435"/>
                        <a:pt x="1835" y="45"/>
                      </a:cubicBezTo>
                      <a:cubicBezTo>
                        <a:pt x="1727" y="15"/>
                        <a:pt x="1624" y="1"/>
                        <a:pt x="1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4" name="Google Shape;1144;p8"/>
                <p:cNvSpPr/>
                <p:nvPr/>
              </p:nvSpPr>
              <p:spPr>
                <a:xfrm>
                  <a:off x="4696225" y="1699650"/>
                  <a:ext cx="75500" cy="5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40" extrusionOk="0">
                      <a:moveTo>
                        <a:pt x="1474" y="1"/>
                      </a:moveTo>
                      <a:cubicBezTo>
                        <a:pt x="402" y="1"/>
                        <a:pt x="1" y="1727"/>
                        <a:pt x="1193" y="2088"/>
                      </a:cubicBezTo>
                      <a:cubicBezTo>
                        <a:pt x="1312" y="2123"/>
                        <a:pt x="1425" y="2139"/>
                        <a:pt x="1531" y="2139"/>
                      </a:cubicBezTo>
                      <a:cubicBezTo>
                        <a:pt x="2623" y="2139"/>
                        <a:pt x="3020" y="439"/>
                        <a:pt x="1801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5" name="Google Shape;1145;p8"/>
                <p:cNvSpPr/>
                <p:nvPr/>
              </p:nvSpPr>
              <p:spPr>
                <a:xfrm>
                  <a:off x="4772875" y="1606350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19" y="1"/>
                      </a:moveTo>
                      <a:cubicBezTo>
                        <a:pt x="411" y="1"/>
                        <a:pt x="0" y="1721"/>
                        <a:pt x="1227" y="2112"/>
                      </a:cubicBezTo>
                      <a:cubicBezTo>
                        <a:pt x="1335" y="2142"/>
                        <a:pt x="1439" y="2156"/>
                        <a:pt x="1536" y="2156"/>
                      </a:cubicBezTo>
                      <a:cubicBezTo>
                        <a:pt x="2622" y="2156"/>
                        <a:pt x="3034" y="435"/>
                        <a:pt x="1835" y="45"/>
                      </a:cubicBezTo>
                      <a:cubicBezTo>
                        <a:pt x="1725" y="15"/>
                        <a:pt x="1619" y="1"/>
                        <a:pt x="15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6" name="Google Shape;1146;p8"/>
                <p:cNvSpPr/>
                <p:nvPr/>
              </p:nvSpPr>
              <p:spPr>
                <a:xfrm>
                  <a:off x="4812000" y="1672125"/>
                  <a:ext cx="76025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1" h="2146" extrusionOk="0">
                      <a:moveTo>
                        <a:pt x="1465" y="0"/>
                      </a:moveTo>
                      <a:cubicBezTo>
                        <a:pt x="386" y="0"/>
                        <a:pt x="0" y="1709"/>
                        <a:pt x="1213" y="2095"/>
                      </a:cubicBezTo>
                      <a:cubicBezTo>
                        <a:pt x="1330" y="2129"/>
                        <a:pt x="1442" y="2145"/>
                        <a:pt x="1547" y="2145"/>
                      </a:cubicBezTo>
                      <a:cubicBezTo>
                        <a:pt x="2642" y="2145"/>
                        <a:pt x="3041" y="419"/>
                        <a:pt x="1820" y="58"/>
                      </a:cubicBezTo>
                      <a:cubicBezTo>
                        <a:pt x="1695" y="18"/>
                        <a:pt x="1576" y="0"/>
                        <a:pt x="14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7" name="Google Shape;1147;p8"/>
                <p:cNvSpPr/>
                <p:nvPr/>
              </p:nvSpPr>
              <p:spPr>
                <a:xfrm>
                  <a:off x="4829150" y="1600875"/>
                  <a:ext cx="748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2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4" y="2123"/>
                        <a:pt x="1397" y="2139"/>
                        <a:pt x="1503" y="2139"/>
                      </a:cubicBezTo>
                      <a:cubicBezTo>
                        <a:pt x="2595" y="2139"/>
                        <a:pt x="2991" y="439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8" name="Google Shape;1148;p8"/>
                <p:cNvSpPr/>
                <p:nvPr/>
              </p:nvSpPr>
              <p:spPr>
                <a:xfrm>
                  <a:off x="4742800" y="1574875"/>
                  <a:ext cx="755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5" y="2124"/>
                      </a:cubicBezTo>
                      <a:cubicBezTo>
                        <a:pt x="1323" y="2155"/>
                        <a:pt x="1426" y="2169"/>
                        <a:pt x="1523" y="2169"/>
                      </a:cubicBezTo>
                      <a:cubicBezTo>
                        <a:pt x="2609" y="2169"/>
                        <a:pt x="3022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9" name="Google Shape;1149;p8"/>
                <p:cNvSpPr/>
                <p:nvPr/>
              </p:nvSpPr>
              <p:spPr>
                <a:xfrm>
                  <a:off x="4700825" y="1593300"/>
                  <a:ext cx="755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8" extrusionOk="0">
                      <a:moveTo>
                        <a:pt x="1500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8" y="2122"/>
                        <a:pt x="1448" y="2138"/>
                        <a:pt x="1553" y="2138"/>
                      </a:cubicBezTo>
                      <a:cubicBezTo>
                        <a:pt x="2622" y="2138"/>
                        <a:pt x="3021" y="438"/>
                        <a:pt x="1830" y="50"/>
                      </a:cubicBezTo>
                      <a:cubicBezTo>
                        <a:pt x="1714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0" name="Google Shape;1150;p8"/>
                <p:cNvSpPr/>
                <p:nvPr/>
              </p:nvSpPr>
              <p:spPr>
                <a:xfrm>
                  <a:off x="4654175" y="1659550"/>
                  <a:ext cx="752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8" h="2156" extrusionOk="0">
                      <a:moveTo>
                        <a:pt x="1482" y="1"/>
                      </a:moveTo>
                      <a:cubicBezTo>
                        <a:pt x="418" y="1"/>
                        <a:pt x="0" y="1748"/>
                        <a:pt x="1173" y="2111"/>
                      </a:cubicBezTo>
                      <a:cubicBezTo>
                        <a:pt x="1283" y="2142"/>
                        <a:pt x="1389" y="2155"/>
                        <a:pt x="1489" y="2155"/>
                      </a:cubicBezTo>
                      <a:cubicBezTo>
                        <a:pt x="2597" y="2155"/>
                        <a:pt x="3008" y="435"/>
                        <a:pt x="1781" y="44"/>
                      </a:cubicBezTo>
                      <a:cubicBezTo>
                        <a:pt x="1677" y="15"/>
                        <a:pt x="1577" y="1"/>
                        <a:pt x="14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1" name="Google Shape;1151;p8"/>
                <p:cNvSpPr/>
                <p:nvPr/>
              </p:nvSpPr>
              <p:spPr>
                <a:xfrm>
                  <a:off x="4641525" y="170117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8"/>
                        <a:pt x="1409" y="2162"/>
                        <a:pt x="1508" y="2162"/>
                      </a:cubicBezTo>
                      <a:cubicBezTo>
                        <a:pt x="2617" y="2162"/>
                        <a:pt x="3027" y="442"/>
                        <a:pt x="1800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2" name="Google Shape;1152;p8"/>
                <p:cNvSpPr/>
                <p:nvPr/>
              </p:nvSpPr>
              <p:spPr>
                <a:xfrm>
                  <a:off x="4606625" y="1815925"/>
                  <a:ext cx="7640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" h="2162" extrusionOk="0">
                      <a:moveTo>
                        <a:pt x="1501" y="0"/>
                      </a:moveTo>
                      <a:cubicBezTo>
                        <a:pt x="425" y="0"/>
                        <a:pt x="1" y="1730"/>
                        <a:pt x="1221" y="2118"/>
                      </a:cubicBezTo>
                      <a:cubicBezTo>
                        <a:pt x="1331" y="2148"/>
                        <a:pt x="1437" y="2162"/>
                        <a:pt x="1537" y="2162"/>
                      </a:cubicBezTo>
                      <a:cubicBezTo>
                        <a:pt x="2645" y="2162"/>
                        <a:pt x="3056" y="441"/>
                        <a:pt x="1829" y="51"/>
                      </a:cubicBezTo>
                      <a:cubicBezTo>
                        <a:pt x="1714" y="16"/>
                        <a:pt x="1605" y="0"/>
                        <a:pt x="150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3" name="Google Shape;1153;p8"/>
                <p:cNvSpPr/>
                <p:nvPr/>
              </p:nvSpPr>
              <p:spPr>
                <a:xfrm>
                  <a:off x="4639400" y="1843875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50" y="0"/>
                      </a:moveTo>
                      <a:cubicBezTo>
                        <a:pt x="391" y="0"/>
                        <a:pt x="0" y="1736"/>
                        <a:pt x="1186" y="2094"/>
                      </a:cubicBezTo>
                      <a:cubicBezTo>
                        <a:pt x="1304" y="2129"/>
                        <a:pt x="1415" y="2145"/>
                        <a:pt x="1521" y="2145"/>
                      </a:cubicBezTo>
                      <a:cubicBezTo>
                        <a:pt x="2615" y="2145"/>
                        <a:pt x="3014" y="418"/>
                        <a:pt x="1794" y="58"/>
                      </a:cubicBezTo>
                      <a:cubicBezTo>
                        <a:pt x="1673" y="18"/>
                        <a:pt x="1558" y="0"/>
                        <a:pt x="14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4" name="Google Shape;1154;p8"/>
                <p:cNvSpPr/>
                <p:nvPr/>
              </p:nvSpPr>
              <p:spPr>
                <a:xfrm>
                  <a:off x="4644575" y="1943600"/>
                  <a:ext cx="7645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8" h="2162" extrusionOk="0">
                      <a:moveTo>
                        <a:pt x="1500" y="0"/>
                      </a:moveTo>
                      <a:cubicBezTo>
                        <a:pt x="402" y="0"/>
                        <a:pt x="1" y="1756"/>
                        <a:pt x="1223" y="2117"/>
                      </a:cubicBezTo>
                      <a:cubicBezTo>
                        <a:pt x="1333" y="2147"/>
                        <a:pt x="1439" y="2161"/>
                        <a:pt x="1538" y="2161"/>
                      </a:cubicBezTo>
                      <a:cubicBezTo>
                        <a:pt x="2647" y="2161"/>
                        <a:pt x="3057" y="441"/>
                        <a:pt x="1830" y="50"/>
                      </a:cubicBezTo>
                      <a:cubicBezTo>
                        <a:pt x="1715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5" name="Google Shape;1155;p8"/>
                <p:cNvSpPr/>
                <p:nvPr/>
              </p:nvSpPr>
              <p:spPr>
                <a:xfrm>
                  <a:off x="4719150" y="1729100"/>
                  <a:ext cx="74650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2146" extrusionOk="0">
                      <a:moveTo>
                        <a:pt x="1425" y="1"/>
                      </a:moveTo>
                      <a:cubicBezTo>
                        <a:pt x="391" y="1"/>
                        <a:pt x="0" y="1710"/>
                        <a:pt x="1158" y="2095"/>
                      </a:cubicBezTo>
                      <a:cubicBezTo>
                        <a:pt x="1275" y="2130"/>
                        <a:pt x="1386" y="2146"/>
                        <a:pt x="1492" y="2146"/>
                      </a:cubicBezTo>
                      <a:cubicBezTo>
                        <a:pt x="2587" y="2146"/>
                        <a:pt x="2986" y="419"/>
                        <a:pt x="1765" y="59"/>
                      </a:cubicBezTo>
                      <a:cubicBezTo>
                        <a:pt x="1646" y="19"/>
                        <a:pt x="1532" y="1"/>
                        <a:pt x="14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6" name="Google Shape;1156;p8"/>
                <p:cNvSpPr/>
                <p:nvPr/>
              </p:nvSpPr>
              <p:spPr>
                <a:xfrm>
                  <a:off x="4766000" y="1613200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5" y="2155"/>
                      </a:cubicBezTo>
                      <a:cubicBezTo>
                        <a:pt x="2653" y="2155"/>
                        <a:pt x="3064" y="435"/>
                        <a:pt x="1837" y="44"/>
                      </a:cubicBezTo>
                      <a:cubicBezTo>
                        <a:pt x="1730" y="15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7" name="Google Shape;1157;p8"/>
                <p:cNvSpPr/>
                <p:nvPr/>
              </p:nvSpPr>
              <p:spPr>
                <a:xfrm>
                  <a:off x="4716025" y="1660925"/>
                  <a:ext cx="755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3" h="2138" extrusionOk="0">
                      <a:moveTo>
                        <a:pt x="1506" y="0"/>
                      </a:moveTo>
                      <a:cubicBezTo>
                        <a:pt x="427" y="0"/>
                        <a:pt x="0" y="1754"/>
                        <a:pt x="1222" y="2087"/>
                      </a:cubicBezTo>
                      <a:cubicBezTo>
                        <a:pt x="1336" y="2121"/>
                        <a:pt x="1446" y="2137"/>
                        <a:pt x="1549" y="2137"/>
                      </a:cubicBezTo>
                      <a:cubicBezTo>
                        <a:pt x="2621" y="2137"/>
                        <a:pt x="3022" y="411"/>
                        <a:pt x="1830" y="50"/>
                      </a:cubicBezTo>
                      <a:cubicBezTo>
                        <a:pt x="1716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8" name="Google Shape;1158;p8"/>
                <p:cNvSpPr/>
                <p:nvPr/>
              </p:nvSpPr>
              <p:spPr>
                <a:xfrm>
                  <a:off x="4682350" y="1655000"/>
                  <a:ext cx="750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0" h="2132" extrusionOk="0">
                      <a:moveTo>
                        <a:pt x="1504" y="1"/>
                      </a:moveTo>
                      <a:cubicBezTo>
                        <a:pt x="415" y="1"/>
                        <a:pt x="1" y="1746"/>
                        <a:pt x="1201" y="2081"/>
                      </a:cubicBezTo>
                      <a:cubicBezTo>
                        <a:pt x="1317" y="2116"/>
                        <a:pt x="1428" y="2132"/>
                        <a:pt x="1532" y="2132"/>
                      </a:cubicBezTo>
                      <a:cubicBezTo>
                        <a:pt x="2601" y="2132"/>
                        <a:pt x="3000" y="432"/>
                        <a:pt x="1809" y="44"/>
                      </a:cubicBezTo>
                      <a:cubicBezTo>
                        <a:pt x="1702" y="14"/>
                        <a:pt x="1600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9" name="Google Shape;1159;p8"/>
                <p:cNvSpPr/>
                <p:nvPr/>
              </p:nvSpPr>
              <p:spPr>
                <a:xfrm>
                  <a:off x="4553225" y="202355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1" y="1748"/>
                        <a:pt x="1229" y="2111"/>
                      </a:cubicBezTo>
                      <a:cubicBezTo>
                        <a:pt x="1340" y="2141"/>
                        <a:pt x="1445" y="2155"/>
                        <a:pt x="1545" y="2155"/>
                      </a:cubicBezTo>
                      <a:cubicBezTo>
                        <a:pt x="2654" y="2155"/>
                        <a:pt x="3064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0" name="Google Shape;1160;p8"/>
                <p:cNvSpPr/>
                <p:nvPr/>
              </p:nvSpPr>
              <p:spPr>
                <a:xfrm>
                  <a:off x="4640075" y="2049800"/>
                  <a:ext cx="7487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5" h="2169" extrusionOk="0">
                      <a:moveTo>
                        <a:pt x="1431" y="0"/>
                      </a:moveTo>
                      <a:cubicBezTo>
                        <a:pt x="394" y="0"/>
                        <a:pt x="1" y="1739"/>
                        <a:pt x="1159" y="2125"/>
                      </a:cubicBezTo>
                      <a:cubicBezTo>
                        <a:pt x="1270" y="2155"/>
                        <a:pt x="1375" y="2169"/>
                        <a:pt x="1475" y="2169"/>
                      </a:cubicBezTo>
                      <a:cubicBezTo>
                        <a:pt x="2584" y="2169"/>
                        <a:pt x="2994" y="44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1" name="Google Shape;1161;p8"/>
                <p:cNvSpPr/>
                <p:nvPr/>
              </p:nvSpPr>
              <p:spPr>
                <a:xfrm>
                  <a:off x="4591525" y="2106800"/>
                  <a:ext cx="748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69" extrusionOk="0">
                      <a:moveTo>
                        <a:pt x="1451" y="0"/>
                      </a:moveTo>
                      <a:cubicBezTo>
                        <a:pt x="391" y="0"/>
                        <a:pt x="0" y="1738"/>
                        <a:pt x="1186" y="2124"/>
                      </a:cubicBezTo>
                      <a:cubicBezTo>
                        <a:pt x="1294" y="2154"/>
                        <a:pt x="1398" y="2168"/>
                        <a:pt x="1495" y="2168"/>
                      </a:cubicBezTo>
                      <a:cubicBezTo>
                        <a:pt x="2581" y="2168"/>
                        <a:pt x="2993" y="448"/>
                        <a:pt x="1794" y="57"/>
                      </a:cubicBezTo>
                      <a:cubicBezTo>
                        <a:pt x="1673" y="18"/>
                        <a:pt x="1559" y="0"/>
                        <a:pt x="1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2" name="Google Shape;1162;p8"/>
                <p:cNvSpPr/>
                <p:nvPr/>
              </p:nvSpPr>
              <p:spPr>
                <a:xfrm>
                  <a:off x="4573350" y="2061200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3" name="Google Shape;1163;p8"/>
                <p:cNvSpPr/>
                <p:nvPr/>
              </p:nvSpPr>
              <p:spPr>
                <a:xfrm>
                  <a:off x="4726525" y="1851650"/>
                  <a:ext cx="748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3" h="2139" extrusionOk="0">
                      <a:moveTo>
                        <a:pt x="1459" y="1"/>
                      </a:moveTo>
                      <a:cubicBezTo>
                        <a:pt x="407" y="1"/>
                        <a:pt x="0" y="1754"/>
                        <a:pt x="1166" y="2087"/>
                      </a:cubicBezTo>
                      <a:cubicBezTo>
                        <a:pt x="1285" y="2122"/>
                        <a:pt x="1398" y="2138"/>
                        <a:pt x="1505" y="2138"/>
                      </a:cubicBezTo>
                      <a:cubicBezTo>
                        <a:pt x="2597" y="2138"/>
                        <a:pt x="2993" y="438"/>
                        <a:pt x="1774" y="51"/>
                      </a:cubicBezTo>
                      <a:cubicBezTo>
                        <a:pt x="1664" y="16"/>
                        <a:pt x="1558" y="1"/>
                        <a:pt x="14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64" name="Google Shape;1164;p8"/>
              <p:cNvGrpSpPr/>
              <p:nvPr/>
            </p:nvGrpSpPr>
            <p:grpSpPr>
              <a:xfrm rot="10800000">
                <a:off x="5480939" y="3407478"/>
                <a:ext cx="973657" cy="1303387"/>
                <a:chOff x="6212400" y="629475"/>
                <a:chExt cx="1382250" cy="1850350"/>
              </a:xfrm>
            </p:grpSpPr>
            <p:sp>
              <p:nvSpPr>
                <p:cNvPr id="1165" name="Google Shape;1165;p8"/>
                <p:cNvSpPr/>
                <p:nvPr/>
              </p:nvSpPr>
              <p:spPr>
                <a:xfrm>
                  <a:off x="6874250" y="1681775"/>
                  <a:ext cx="605675" cy="28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7" h="11278" extrusionOk="0">
                      <a:moveTo>
                        <a:pt x="10186" y="0"/>
                      </a:moveTo>
                      <a:cubicBezTo>
                        <a:pt x="6459" y="0"/>
                        <a:pt x="2387" y="864"/>
                        <a:pt x="1" y="2499"/>
                      </a:cubicBezTo>
                      <a:cubicBezTo>
                        <a:pt x="1004" y="6876"/>
                        <a:pt x="6901" y="10402"/>
                        <a:pt x="11308" y="11101"/>
                      </a:cubicBezTo>
                      <a:cubicBezTo>
                        <a:pt x="12102" y="11221"/>
                        <a:pt x="12900" y="11278"/>
                        <a:pt x="13699" y="11278"/>
                      </a:cubicBezTo>
                      <a:cubicBezTo>
                        <a:pt x="17330" y="11278"/>
                        <a:pt x="20962" y="10112"/>
                        <a:pt x="24226" y="8517"/>
                      </a:cubicBezTo>
                      <a:cubicBezTo>
                        <a:pt x="22402" y="4414"/>
                        <a:pt x="18542" y="1283"/>
                        <a:pt x="14135" y="371"/>
                      </a:cubicBezTo>
                      <a:cubicBezTo>
                        <a:pt x="12939" y="122"/>
                        <a:pt x="11587" y="0"/>
                        <a:pt x="101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6" name="Google Shape;1166;p8"/>
                <p:cNvSpPr/>
                <p:nvPr/>
              </p:nvSpPr>
              <p:spPr>
                <a:xfrm>
                  <a:off x="6475725" y="1079125"/>
                  <a:ext cx="510250" cy="3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10" h="12910" extrusionOk="0">
                      <a:moveTo>
                        <a:pt x="5317" y="0"/>
                      </a:moveTo>
                      <a:cubicBezTo>
                        <a:pt x="3687" y="0"/>
                        <a:pt x="2074" y="321"/>
                        <a:pt x="622" y="1012"/>
                      </a:cubicBezTo>
                      <a:cubicBezTo>
                        <a:pt x="622" y="1012"/>
                        <a:pt x="0" y="12910"/>
                        <a:pt x="11126" y="12910"/>
                      </a:cubicBezTo>
                      <a:cubicBezTo>
                        <a:pt x="11796" y="12910"/>
                        <a:pt x="12509" y="12867"/>
                        <a:pt x="13267" y="12775"/>
                      </a:cubicBezTo>
                      <a:cubicBezTo>
                        <a:pt x="13653" y="12799"/>
                        <a:pt x="14038" y="12811"/>
                        <a:pt x="14423" y="12811"/>
                      </a:cubicBezTo>
                      <a:cubicBezTo>
                        <a:pt x="16466" y="12811"/>
                        <a:pt x="18492" y="12477"/>
                        <a:pt x="20410" y="11863"/>
                      </a:cubicBezTo>
                      <a:cubicBezTo>
                        <a:pt x="18404" y="8216"/>
                        <a:pt x="16124" y="4568"/>
                        <a:pt x="12659" y="2258"/>
                      </a:cubicBezTo>
                      <a:cubicBezTo>
                        <a:pt x="10566" y="819"/>
                        <a:pt x="7920" y="0"/>
                        <a:pt x="531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7" name="Google Shape;1167;p8"/>
                <p:cNvSpPr/>
                <p:nvPr/>
              </p:nvSpPr>
              <p:spPr>
                <a:xfrm>
                  <a:off x="6640975" y="1966125"/>
                  <a:ext cx="237875" cy="4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5" h="16962" extrusionOk="0">
                      <a:moveTo>
                        <a:pt x="3405" y="0"/>
                      </a:moveTo>
                      <a:cubicBezTo>
                        <a:pt x="1034" y="2432"/>
                        <a:pt x="0" y="6080"/>
                        <a:pt x="669" y="9362"/>
                      </a:cubicBezTo>
                      <a:cubicBezTo>
                        <a:pt x="1338" y="12706"/>
                        <a:pt x="3708" y="15654"/>
                        <a:pt x="6809" y="16961"/>
                      </a:cubicBezTo>
                      <a:cubicBezTo>
                        <a:pt x="8754" y="14317"/>
                        <a:pt x="9514" y="10821"/>
                        <a:pt x="8876" y="7599"/>
                      </a:cubicBezTo>
                      <a:cubicBezTo>
                        <a:pt x="8207" y="4347"/>
                        <a:pt x="6171" y="1459"/>
                        <a:pt x="34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8" name="Google Shape;1168;p8"/>
                <p:cNvSpPr/>
                <p:nvPr/>
              </p:nvSpPr>
              <p:spPr>
                <a:xfrm>
                  <a:off x="7102225" y="2064275"/>
                  <a:ext cx="492425" cy="2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97" h="9238" extrusionOk="0">
                      <a:moveTo>
                        <a:pt x="8905" y="0"/>
                      </a:moveTo>
                      <a:cubicBezTo>
                        <a:pt x="5653" y="0"/>
                        <a:pt x="2346" y="1414"/>
                        <a:pt x="0" y="4281"/>
                      </a:cubicBezTo>
                      <a:cubicBezTo>
                        <a:pt x="1584" y="7508"/>
                        <a:pt x="5400" y="9237"/>
                        <a:pt x="9023" y="9237"/>
                      </a:cubicBezTo>
                      <a:cubicBezTo>
                        <a:pt x="9085" y="9237"/>
                        <a:pt x="9148" y="9237"/>
                        <a:pt x="9210" y="9236"/>
                      </a:cubicBezTo>
                      <a:cubicBezTo>
                        <a:pt x="12919" y="9205"/>
                        <a:pt x="16414" y="7716"/>
                        <a:pt x="19697" y="6105"/>
                      </a:cubicBezTo>
                      <a:cubicBezTo>
                        <a:pt x="17539" y="3065"/>
                        <a:pt x="14226" y="695"/>
                        <a:pt x="10517" y="117"/>
                      </a:cubicBezTo>
                      <a:cubicBezTo>
                        <a:pt x="9984" y="39"/>
                        <a:pt x="9445" y="0"/>
                        <a:pt x="8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9" name="Google Shape;1169;p8"/>
                <p:cNvSpPr/>
                <p:nvPr/>
              </p:nvSpPr>
              <p:spPr>
                <a:xfrm>
                  <a:off x="7012550" y="2202450"/>
                  <a:ext cx="299425" cy="27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7" h="11095" extrusionOk="0">
                      <a:moveTo>
                        <a:pt x="852" y="1"/>
                      </a:moveTo>
                      <a:lnTo>
                        <a:pt x="852" y="1"/>
                      </a:lnTo>
                      <a:cubicBezTo>
                        <a:pt x="1" y="1855"/>
                        <a:pt x="396" y="4104"/>
                        <a:pt x="1460" y="5806"/>
                      </a:cubicBezTo>
                      <a:cubicBezTo>
                        <a:pt x="2554" y="7508"/>
                        <a:pt x="4256" y="8724"/>
                        <a:pt x="6110" y="9545"/>
                      </a:cubicBezTo>
                      <a:cubicBezTo>
                        <a:pt x="7995" y="10335"/>
                        <a:pt x="10001" y="10700"/>
                        <a:pt x="11977" y="11095"/>
                      </a:cubicBezTo>
                      <a:cubicBezTo>
                        <a:pt x="10822" y="7660"/>
                        <a:pt x="8815" y="4560"/>
                        <a:pt x="6171" y="2128"/>
                      </a:cubicBezTo>
                      <a:cubicBezTo>
                        <a:pt x="5472" y="1490"/>
                        <a:pt x="4712" y="912"/>
                        <a:pt x="3831" y="578"/>
                      </a:cubicBezTo>
                      <a:cubicBezTo>
                        <a:pt x="2979" y="213"/>
                        <a:pt x="1916" y="213"/>
                        <a:pt x="85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0" name="Google Shape;1170;p8"/>
                <p:cNvSpPr/>
                <p:nvPr/>
              </p:nvSpPr>
              <p:spPr>
                <a:xfrm>
                  <a:off x="6212400" y="629475"/>
                  <a:ext cx="1260675" cy="169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27" h="67958" extrusionOk="0">
                      <a:moveTo>
                        <a:pt x="61" y="1"/>
                      </a:moveTo>
                      <a:cubicBezTo>
                        <a:pt x="0" y="1"/>
                        <a:pt x="0" y="31"/>
                        <a:pt x="0" y="61"/>
                      </a:cubicBezTo>
                      <a:cubicBezTo>
                        <a:pt x="243" y="1703"/>
                        <a:pt x="517" y="3344"/>
                        <a:pt x="730" y="4955"/>
                      </a:cubicBezTo>
                      <a:lnTo>
                        <a:pt x="1763" y="9818"/>
                      </a:lnTo>
                      <a:cubicBezTo>
                        <a:pt x="2128" y="11460"/>
                        <a:pt x="2584" y="13071"/>
                        <a:pt x="3009" y="14651"/>
                      </a:cubicBezTo>
                      <a:lnTo>
                        <a:pt x="4529" y="19393"/>
                      </a:lnTo>
                      <a:cubicBezTo>
                        <a:pt x="5015" y="20852"/>
                        <a:pt x="5593" y="22281"/>
                        <a:pt x="6170" y="23740"/>
                      </a:cubicBezTo>
                      <a:cubicBezTo>
                        <a:pt x="6322" y="25107"/>
                        <a:pt x="6383" y="26506"/>
                        <a:pt x="6383" y="27873"/>
                      </a:cubicBezTo>
                      <a:cubicBezTo>
                        <a:pt x="6444" y="30153"/>
                        <a:pt x="6292" y="32402"/>
                        <a:pt x="6018" y="34621"/>
                      </a:cubicBezTo>
                      <a:cubicBezTo>
                        <a:pt x="5745" y="36810"/>
                        <a:pt x="5167" y="38968"/>
                        <a:pt x="4772" y="41187"/>
                      </a:cubicBezTo>
                      <a:cubicBezTo>
                        <a:pt x="4316" y="43375"/>
                        <a:pt x="3769" y="45564"/>
                        <a:pt x="3313" y="47783"/>
                      </a:cubicBezTo>
                      <a:cubicBezTo>
                        <a:pt x="3283" y="47843"/>
                        <a:pt x="3313" y="47874"/>
                        <a:pt x="3344" y="47874"/>
                      </a:cubicBezTo>
                      <a:cubicBezTo>
                        <a:pt x="3404" y="47874"/>
                        <a:pt x="3435" y="47874"/>
                        <a:pt x="3435" y="47843"/>
                      </a:cubicBezTo>
                      <a:cubicBezTo>
                        <a:pt x="4651" y="45898"/>
                        <a:pt x="5471" y="43740"/>
                        <a:pt x="6140" y="41521"/>
                      </a:cubicBezTo>
                      <a:cubicBezTo>
                        <a:pt x="6778" y="39302"/>
                        <a:pt x="6961" y="36992"/>
                        <a:pt x="7113" y="34712"/>
                      </a:cubicBezTo>
                      <a:cubicBezTo>
                        <a:pt x="7265" y="32433"/>
                        <a:pt x="7265" y="30153"/>
                        <a:pt x="7082" y="27873"/>
                      </a:cubicBezTo>
                      <a:cubicBezTo>
                        <a:pt x="6991" y="26962"/>
                        <a:pt x="6900" y="26110"/>
                        <a:pt x="6778" y="25229"/>
                      </a:cubicBezTo>
                      <a:lnTo>
                        <a:pt x="6778" y="25229"/>
                      </a:lnTo>
                      <a:cubicBezTo>
                        <a:pt x="8572" y="29424"/>
                        <a:pt x="10639" y="33497"/>
                        <a:pt x="12918" y="37448"/>
                      </a:cubicBezTo>
                      <a:cubicBezTo>
                        <a:pt x="14347" y="39971"/>
                        <a:pt x="15897" y="42403"/>
                        <a:pt x="17478" y="44804"/>
                      </a:cubicBezTo>
                      <a:cubicBezTo>
                        <a:pt x="17782" y="45716"/>
                        <a:pt x="18085" y="46658"/>
                        <a:pt x="18359" y="47600"/>
                      </a:cubicBezTo>
                      <a:cubicBezTo>
                        <a:pt x="18906" y="49424"/>
                        <a:pt x="19362" y="51278"/>
                        <a:pt x="19727" y="53163"/>
                      </a:cubicBezTo>
                      <a:cubicBezTo>
                        <a:pt x="20122" y="55017"/>
                        <a:pt x="20304" y="56901"/>
                        <a:pt x="20730" y="58786"/>
                      </a:cubicBezTo>
                      <a:cubicBezTo>
                        <a:pt x="21095" y="60640"/>
                        <a:pt x="21490" y="62494"/>
                        <a:pt x="22007" y="64348"/>
                      </a:cubicBezTo>
                      <a:cubicBezTo>
                        <a:pt x="22007" y="64409"/>
                        <a:pt x="22037" y="64409"/>
                        <a:pt x="22098" y="64409"/>
                      </a:cubicBezTo>
                      <a:cubicBezTo>
                        <a:pt x="22098" y="64348"/>
                        <a:pt x="22128" y="64348"/>
                        <a:pt x="22128" y="64318"/>
                      </a:cubicBezTo>
                      <a:cubicBezTo>
                        <a:pt x="22371" y="62372"/>
                        <a:pt x="22310" y="60457"/>
                        <a:pt x="22098" y="58512"/>
                      </a:cubicBezTo>
                      <a:cubicBezTo>
                        <a:pt x="21885" y="56567"/>
                        <a:pt x="21338" y="54713"/>
                        <a:pt x="20791" y="52828"/>
                      </a:cubicBezTo>
                      <a:cubicBezTo>
                        <a:pt x="20274" y="50974"/>
                        <a:pt x="19666" y="49120"/>
                        <a:pt x="18967" y="47327"/>
                      </a:cubicBezTo>
                      <a:cubicBezTo>
                        <a:pt x="18876" y="47083"/>
                        <a:pt x="18754" y="46749"/>
                        <a:pt x="18633" y="46506"/>
                      </a:cubicBezTo>
                      <a:lnTo>
                        <a:pt x="18633" y="46506"/>
                      </a:lnTo>
                      <a:cubicBezTo>
                        <a:pt x="20396" y="48968"/>
                        <a:pt x="22219" y="51400"/>
                        <a:pt x="24134" y="53740"/>
                      </a:cubicBezTo>
                      <a:cubicBezTo>
                        <a:pt x="28359" y="58877"/>
                        <a:pt x="33010" y="63649"/>
                        <a:pt x="38025" y="67935"/>
                      </a:cubicBezTo>
                      <a:cubicBezTo>
                        <a:pt x="38040" y="67950"/>
                        <a:pt x="38055" y="67958"/>
                        <a:pt x="38071" y="67958"/>
                      </a:cubicBezTo>
                      <a:cubicBezTo>
                        <a:pt x="38086" y="67958"/>
                        <a:pt x="38101" y="67950"/>
                        <a:pt x="38116" y="67935"/>
                      </a:cubicBezTo>
                      <a:cubicBezTo>
                        <a:pt x="38177" y="67874"/>
                        <a:pt x="38177" y="67844"/>
                        <a:pt x="38116" y="67813"/>
                      </a:cubicBezTo>
                      <a:cubicBezTo>
                        <a:pt x="34894" y="64895"/>
                        <a:pt x="31855" y="61734"/>
                        <a:pt x="28967" y="58482"/>
                      </a:cubicBezTo>
                      <a:lnTo>
                        <a:pt x="28967" y="58482"/>
                      </a:lnTo>
                      <a:cubicBezTo>
                        <a:pt x="30153" y="59272"/>
                        <a:pt x="31368" y="60002"/>
                        <a:pt x="32645" y="60670"/>
                      </a:cubicBezTo>
                      <a:cubicBezTo>
                        <a:pt x="34469" y="61582"/>
                        <a:pt x="36384" y="62372"/>
                        <a:pt x="38329" y="63041"/>
                      </a:cubicBezTo>
                      <a:cubicBezTo>
                        <a:pt x="40244" y="63679"/>
                        <a:pt x="42220" y="64287"/>
                        <a:pt x="44287" y="64439"/>
                      </a:cubicBezTo>
                      <a:cubicBezTo>
                        <a:pt x="44927" y="64487"/>
                        <a:pt x="45571" y="64514"/>
                        <a:pt x="46215" y="64514"/>
                      </a:cubicBezTo>
                      <a:cubicBezTo>
                        <a:pt x="47618" y="64514"/>
                        <a:pt x="49021" y="64387"/>
                        <a:pt x="50396" y="64075"/>
                      </a:cubicBezTo>
                      <a:cubicBezTo>
                        <a:pt x="50426" y="64075"/>
                        <a:pt x="50426" y="64044"/>
                        <a:pt x="50426" y="64014"/>
                      </a:cubicBezTo>
                      <a:cubicBezTo>
                        <a:pt x="50396" y="64014"/>
                        <a:pt x="50396" y="63983"/>
                        <a:pt x="50366" y="63983"/>
                      </a:cubicBezTo>
                      <a:cubicBezTo>
                        <a:pt x="48360" y="63649"/>
                        <a:pt x="46384" y="63375"/>
                        <a:pt x="44439" y="63041"/>
                      </a:cubicBezTo>
                      <a:cubicBezTo>
                        <a:pt x="42493" y="62676"/>
                        <a:pt x="40518" y="62464"/>
                        <a:pt x="38572" y="61977"/>
                      </a:cubicBezTo>
                      <a:cubicBezTo>
                        <a:pt x="36657" y="61461"/>
                        <a:pt x="34742" y="60853"/>
                        <a:pt x="32919" y="60062"/>
                      </a:cubicBezTo>
                      <a:cubicBezTo>
                        <a:pt x="31338" y="59394"/>
                        <a:pt x="29818" y="58634"/>
                        <a:pt x="28298" y="57752"/>
                      </a:cubicBezTo>
                      <a:cubicBezTo>
                        <a:pt x="27083" y="56293"/>
                        <a:pt x="25867" y="54865"/>
                        <a:pt x="24681" y="53345"/>
                      </a:cubicBezTo>
                      <a:cubicBezTo>
                        <a:pt x="20608" y="48178"/>
                        <a:pt x="16991" y="42676"/>
                        <a:pt x="13952" y="36931"/>
                      </a:cubicBezTo>
                      <a:cubicBezTo>
                        <a:pt x="13769" y="36536"/>
                        <a:pt x="13526" y="36111"/>
                        <a:pt x="13344" y="35746"/>
                      </a:cubicBezTo>
                      <a:lnTo>
                        <a:pt x="13344" y="35746"/>
                      </a:lnTo>
                      <a:cubicBezTo>
                        <a:pt x="14742" y="37235"/>
                        <a:pt x="16262" y="38603"/>
                        <a:pt x="17873" y="39880"/>
                      </a:cubicBezTo>
                      <a:cubicBezTo>
                        <a:pt x="19909" y="41521"/>
                        <a:pt x="22098" y="42950"/>
                        <a:pt x="24377" y="44257"/>
                      </a:cubicBezTo>
                      <a:cubicBezTo>
                        <a:pt x="26657" y="45533"/>
                        <a:pt x="28998" y="46749"/>
                        <a:pt x="31520" y="47509"/>
                      </a:cubicBezTo>
                      <a:cubicBezTo>
                        <a:pt x="34013" y="48269"/>
                        <a:pt x="36596" y="48816"/>
                        <a:pt x="39210" y="48846"/>
                      </a:cubicBezTo>
                      <a:cubicBezTo>
                        <a:pt x="39271" y="48846"/>
                        <a:pt x="39302" y="48816"/>
                        <a:pt x="39302" y="48786"/>
                      </a:cubicBezTo>
                      <a:cubicBezTo>
                        <a:pt x="39302" y="48725"/>
                        <a:pt x="39302" y="48694"/>
                        <a:pt x="39271" y="48694"/>
                      </a:cubicBezTo>
                      <a:cubicBezTo>
                        <a:pt x="36779" y="47874"/>
                        <a:pt x="34347" y="47053"/>
                        <a:pt x="31976" y="46141"/>
                      </a:cubicBezTo>
                      <a:cubicBezTo>
                        <a:pt x="29605" y="45199"/>
                        <a:pt x="27174" y="44378"/>
                        <a:pt x="24894" y="43223"/>
                      </a:cubicBezTo>
                      <a:cubicBezTo>
                        <a:pt x="22584" y="42099"/>
                        <a:pt x="20365" y="40761"/>
                        <a:pt x="18298" y="39272"/>
                      </a:cubicBezTo>
                      <a:cubicBezTo>
                        <a:pt x="16383" y="37934"/>
                        <a:pt x="14590" y="36506"/>
                        <a:pt x="12918" y="34956"/>
                      </a:cubicBezTo>
                      <a:cubicBezTo>
                        <a:pt x="10243" y="29728"/>
                        <a:pt x="7964" y="24348"/>
                        <a:pt x="5897" y="18876"/>
                      </a:cubicBezTo>
                      <a:lnTo>
                        <a:pt x="4255" y="14226"/>
                      </a:lnTo>
                      <a:cubicBezTo>
                        <a:pt x="3921" y="13101"/>
                        <a:pt x="3587" y="12007"/>
                        <a:pt x="3192" y="10852"/>
                      </a:cubicBezTo>
                      <a:lnTo>
                        <a:pt x="3192" y="10852"/>
                      </a:lnTo>
                      <a:cubicBezTo>
                        <a:pt x="4012" y="12037"/>
                        <a:pt x="4833" y="13132"/>
                        <a:pt x="5714" y="14226"/>
                      </a:cubicBezTo>
                      <a:cubicBezTo>
                        <a:pt x="7113" y="15958"/>
                        <a:pt x="8632" y="17569"/>
                        <a:pt x="10243" y="19150"/>
                      </a:cubicBezTo>
                      <a:cubicBezTo>
                        <a:pt x="11824" y="20670"/>
                        <a:pt x="13465" y="22220"/>
                        <a:pt x="15350" y="23436"/>
                      </a:cubicBezTo>
                      <a:cubicBezTo>
                        <a:pt x="17234" y="24651"/>
                        <a:pt x="19210" y="25715"/>
                        <a:pt x="21338" y="26445"/>
                      </a:cubicBezTo>
                      <a:cubicBezTo>
                        <a:pt x="21346" y="26453"/>
                        <a:pt x="21354" y="26457"/>
                        <a:pt x="21362" y="26457"/>
                      </a:cubicBezTo>
                      <a:cubicBezTo>
                        <a:pt x="21382" y="26457"/>
                        <a:pt x="21399" y="26429"/>
                        <a:pt x="21399" y="26384"/>
                      </a:cubicBezTo>
                      <a:cubicBezTo>
                        <a:pt x="21399" y="26354"/>
                        <a:pt x="21399" y="26323"/>
                        <a:pt x="21368" y="26323"/>
                      </a:cubicBezTo>
                      <a:cubicBezTo>
                        <a:pt x="19605" y="24925"/>
                        <a:pt x="17842" y="23618"/>
                        <a:pt x="16110" y="22281"/>
                      </a:cubicBezTo>
                      <a:cubicBezTo>
                        <a:pt x="14408" y="20974"/>
                        <a:pt x="12584" y="19697"/>
                        <a:pt x="10912" y="18299"/>
                      </a:cubicBezTo>
                      <a:cubicBezTo>
                        <a:pt x="9240" y="16901"/>
                        <a:pt x="7690" y="15381"/>
                        <a:pt x="6170" y="13770"/>
                      </a:cubicBezTo>
                      <a:cubicBezTo>
                        <a:pt x="4985" y="12554"/>
                        <a:pt x="3860" y="11277"/>
                        <a:pt x="2796" y="9940"/>
                      </a:cubicBezTo>
                      <a:cubicBezTo>
                        <a:pt x="2736" y="9788"/>
                        <a:pt x="2705" y="9666"/>
                        <a:pt x="2675" y="9575"/>
                      </a:cubicBezTo>
                      <a:lnTo>
                        <a:pt x="1337" y="4803"/>
                      </a:lnTo>
                      <a:cubicBezTo>
                        <a:pt x="912" y="3223"/>
                        <a:pt x="547" y="1612"/>
                        <a:pt x="122" y="31"/>
                      </a:cubicBezTo>
                      <a:cubicBezTo>
                        <a:pt x="122" y="1"/>
                        <a:pt x="91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71" name="Google Shape;1171;p8"/>
              <p:cNvGrpSpPr/>
              <p:nvPr/>
            </p:nvGrpSpPr>
            <p:grpSpPr>
              <a:xfrm rot="10800000">
                <a:off x="6380176" y="3468497"/>
                <a:ext cx="901949" cy="1162507"/>
                <a:chOff x="5037600" y="742850"/>
                <a:chExt cx="1280450" cy="1650350"/>
              </a:xfrm>
            </p:grpSpPr>
            <p:sp>
              <p:nvSpPr>
                <p:cNvPr id="1172" name="Google Shape;1172;p8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3" name="Google Shape;1173;p8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4" name="Google Shape;1174;p8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5" name="Google Shape;1175;p8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6" name="Google Shape;1176;p8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7" name="Google Shape;1177;p8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8" name="Google Shape;1178;p8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9" name="Google Shape;1179;p8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0" name="Google Shape;1180;p8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1" name="Google Shape;1181;p8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2" name="Google Shape;1182;p8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3" name="Google Shape;1183;p8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4" name="Google Shape;1184;p8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5" name="Google Shape;1185;p8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6" name="Google Shape;1186;p8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87" name="Google Shape;1187;p8"/>
              <p:cNvGrpSpPr/>
              <p:nvPr/>
            </p:nvGrpSpPr>
            <p:grpSpPr>
              <a:xfrm rot="10800000">
                <a:off x="4857056" y="4291799"/>
                <a:ext cx="1146446" cy="623412"/>
                <a:chOff x="6449650" y="376500"/>
                <a:chExt cx="1627550" cy="885025"/>
              </a:xfrm>
            </p:grpSpPr>
            <p:sp>
              <p:nvSpPr>
                <p:cNvPr id="1188" name="Google Shape;1188;p8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9" name="Google Shape;1189;p8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0" name="Google Shape;1190;p8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1" name="Google Shape;1191;p8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2" name="Google Shape;1192;p8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3" name="Google Shape;1193;p8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94" name="Google Shape;1194;p8"/>
              <p:cNvGrpSpPr/>
              <p:nvPr/>
            </p:nvGrpSpPr>
            <p:grpSpPr>
              <a:xfrm rot="10800000">
                <a:off x="5127214" y="37331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1195" name="Google Shape;1195;p8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6" name="Google Shape;1196;p8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7" name="Google Shape;1197;p8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8" name="Google Shape;1198;p8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9" name="Google Shape;1199;p8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0" name="Google Shape;1200;p8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1" name="Google Shape;1201;p8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2" name="Google Shape;1202;p8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3" name="Google Shape;1203;p8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4" name="Google Shape;1204;p8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05" name="Google Shape;1205;p8"/>
              <p:cNvGrpSpPr/>
              <p:nvPr/>
            </p:nvGrpSpPr>
            <p:grpSpPr>
              <a:xfrm rot="10800000">
                <a:off x="5622624" y="4254499"/>
                <a:ext cx="901941" cy="889094"/>
                <a:chOff x="5918300" y="218850"/>
                <a:chExt cx="986375" cy="972325"/>
              </a:xfrm>
            </p:grpSpPr>
            <p:sp>
              <p:nvSpPr>
                <p:cNvPr id="1206" name="Google Shape;1206;p8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7" name="Google Shape;1207;p8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8" name="Google Shape;1208;p8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9" name="Google Shape;1209;p8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0" name="Google Shape;1210;p8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1" name="Google Shape;1211;p8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2" name="Google Shape;1212;p8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3" name="Google Shape;1213;p8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4" name="Google Shape;1214;p8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5" name="Google Shape;1215;p8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6" name="Google Shape;1216;p8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7" name="Google Shape;1217;p8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8" name="Google Shape;1218;p8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9" name="Google Shape;1219;p8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0" name="Google Shape;1220;p8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1" name="Google Shape;1221;p8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2" name="Google Shape;1222;p8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3" name="Google Shape;1223;p8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4" name="Google Shape;1224;p8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5" name="Google Shape;1225;p8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6" name="Google Shape;1226;p8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7" name="Google Shape;1227;p8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8" name="Google Shape;1228;p8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9" name="Google Shape;1229;p8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0" name="Google Shape;1230;p8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1" name="Google Shape;1231;p8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2" name="Google Shape;1232;p8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3" name="Google Shape;1233;p8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4" name="Google Shape;1234;p8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5" name="Google Shape;1235;p8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6" name="Google Shape;1236;p8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7" name="Google Shape;1237;p8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8" name="Google Shape;1238;p8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39" name="Google Shape;1239;p8"/>
              <p:cNvGrpSpPr/>
              <p:nvPr/>
            </p:nvGrpSpPr>
            <p:grpSpPr>
              <a:xfrm flipH="1">
                <a:off x="6909553" y="4318619"/>
                <a:ext cx="789121" cy="760835"/>
                <a:chOff x="-142600" y="4343675"/>
                <a:chExt cx="1219850" cy="1176125"/>
              </a:xfrm>
            </p:grpSpPr>
            <p:sp>
              <p:nvSpPr>
                <p:cNvPr id="1240" name="Google Shape;1240;p8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1" name="Google Shape;1241;p8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2" name="Google Shape;1242;p8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3" name="Google Shape;1243;p8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4" name="Google Shape;1244;p8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5" name="Google Shape;1245;p8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46" name="Google Shape;1246;p8"/>
              <p:cNvGrpSpPr/>
              <p:nvPr/>
            </p:nvGrpSpPr>
            <p:grpSpPr>
              <a:xfrm flipH="1">
                <a:off x="6204756" y="4225837"/>
                <a:ext cx="1113088" cy="817471"/>
                <a:chOff x="446100" y="4200250"/>
                <a:chExt cx="1720650" cy="1263675"/>
              </a:xfrm>
            </p:grpSpPr>
            <p:sp>
              <p:nvSpPr>
                <p:cNvPr id="1247" name="Google Shape;1247;p8"/>
                <p:cNvSpPr/>
                <p:nvPr/>
              </p:nvSpPr>
              <p:spPr>
                <a:xfrm>
                  <a:off x="1162900" y="4295950"/>
                  <a:ext cx="1003850" cy="10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54" h="43050" extrusionOk="0">
                      <a:moveTo>
                        <a:pt x="11765" y="1"/>
                      </a:moveTo>
                      <a:cubicBezTo>
                        <a:pt x="10731" y="1"/>
                        <a:pt x="9655" y="415"/>
                        <a:pt x="8876" y="1125"/>
                      </a:cubicBezTo>
                      <a:cubicBezTo>
                        <a:pt x="7539" y="2371"/>
                        <a:pt x="6992" y="4286"/>
                        <a:pt x="6840" y="6140"/>
                      </a:cubicBezTo>
                      <a:cubicBezTo>
                        <a:pt x="6748" y="7964"/>
                        <a:pt x="6931" y="9818"/>
                        <a:pt x="6809" y="11642"/>
                      </a:cubicBezTo>
                      <a:cubicBezTo>
                        <a:pt x="6536" y="15806"/>
                        <a:pt x="4621" y="19636"/>
                        <a:pt x="2979" y="23466"/>
                      </a:cubicBezTo>
                      <a:cubicBezTo>
                        <a:pt x="1338" y="27326"/>
                        <a:pt x="1" y="31521"/>
                        <a:pt x="973" y="35594"/>
                      </a:cubicBezTo>
                      <a:cubicBezTo>
                        <a:pt x="2007" y="39636"/>
                        <a:pt x="6141" y="42737"/>
                        <a:pt x="10669" y="43010"/>
                      </a:cubicBezTo>
                      <a:cubicBezTo>
                        <a:pt x="11098" y="43037"/>
                        <a:pt x="11524" y="43049"/>
                        <a:pt x="11950" y="43049"/>
                      </a:cubicBezTo>
                      <a:cubicBezTo>
                        <a:pt x="18352" y="43049"/>
                        <a:pt x="24460" y="40146"/>
                        <a:pt x="30275" y="37296"/>
                      </a:cubicBezTo>
                      <a:cubicBezTo>
                        <a:pt x="32767" y="36080"/>
                        <a:pt x="35320" y="34834"/>
                        <a:pt x="37175" y="32797"/>
                      </a:cubicBezTo>
                      <a:cubicBezTo>
                        <a:pt x="39029" y="30730"/>
                        <a:pt x="40153" y="27721"/>
                        <a:pt x="39120" y="25137"/>
                      </a:cubicBezTo>
                      <a:cubicBezTo>
                        <a:pt x="37965" y="22189"/>
                        <a:pt x="34469" y="20578"/>
                        <a:pt x="33375" y="17630"/>
                      </a:cubicBezTo>
                      <a:cubicBezTo>
                        <a:pt x="32554" y="15411"/>
                        <a:pt x="32950" y="12493"/>
                        <a:pt x="30974" y="11216"/>
                      </a:cubicBezTo>
                      <a:cubicBezTo>
                        <a:pt x="29241" y="10031"/>
                        <a:pt x="26566" y="11064"/>
                        <a:pt x="24986" y="9697"/>
                      </a:cubicBezTo>
                      <a:cubicBezTo>
                        <a:pt x="23253" y="8207"/>
                        <a:pt x="23922" y="4894"/>
                        <a:pt x="21946" y="3769"/>
                      </a:cubicBezTo>
                      <a:cubicBezTo>
                        <a:pt x="21483" y="3501"/>
                        <a:pt x="20973" y="3415"/>
                        <a:pt x="20443" y="3415"/>
                      </a:cubicBezTo>
                      <a:cubicBezTo>
                        <a:pt x="19509" y="3415"/>
                        <a:pt x="18510" y="3680"/>
                        <a:pt x="17578" y="3680"/>
                      </a:cubicBezTo>
                      <a:cubicBezTo>
                        <a:pt x="17061" y="3680"/>
                        <a:pt x="16564" y="3598"/>
                        <a:pt x="16110" y="3344"/>
                      </a:cubicBezTo>
                      <a:cubicBezTo>
                        <a:pt x="15138" y="2766"/>
                        <a:pt x="14742" y="1520"/>
                        <a:pt x="13891" y="760"/>
                      </a:cubicBezTo>
                      <a:cubicBezTo>
                        <a:pt x="13303" y="237"/>
                        <a:pt x="12546" y="1"/>
                        <a:pt x="1176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8" name="Google Shape;1248;p8"/>
                <p:cNvSpPr/>
                <p:nvPr/>
              </p:nvSpPr>
              <p:spPr>
                <a:xfrm>
                  <a:off x="446100" y="4200250"/>
                  <a:ext cx="1037300" cy="109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2" h="43765" extrusionOk="0">
                      <a:moveTo>
                        <a:pt x="12294" y="0"/>
                      </a:moveTo>
                      <a:cubicBezTo>
                        <a:pt x="11244" y="0"/>
                        <a:pt x="10341" y="914"/>
                        <a:pt x="9788" y="1853"/>
                      </a:cubicBezTo>
                      <a:cubicBezTo>
                        <a:pt x="9180" y="2856"/>
                        <a:pt x="8664" y="4041"/>
                        <a:pt x="7600" y="4588"/>
                      </a:cubicBezTo>
                      <a:cubicBezTo>
                        <a:pt x="6475" y="5135"/>
                        <a:pt x="5077" y="4801"/>
                        <a:pt x="3952" y="5348"/>
                      </a:cubicBezTo>
                      <a:cubicBezTo>
                        <a:pt x="2767" y="5895"/>
                        <a:pt x="2189" y="7233"/>
                        <a:pt x="1825" y="8479"/>
                      </a:cubicBezTo>
                      <a:cubicBezTo>
                        <a:pt x="1" y="14528"/>
                        <a:pt x="548" y="21215"/>
                        <a:pt x="3071" y="27020"/>
                      </a:cubicBezTo>
                      <a:cubicBezTo>
                        <a:pt x="5563" y="32856"/>
                        <a:pt x="10032" y="37750"/>
                        <a:pt x="15412" y="41063"/>
                      </a:cubicBezTo>
                      <a:cubicBezTo>
                        <a:pt x="17539" y="42340"/>
                        <a:pt x="19849" y="43434"/>
                        <a:pt x="22342" y="43707"/>
                      </a:cubicBezTo>
                      <a:cubicBezTo>
                        <a:pt x="22682" y="43746"/>
                        <a:pt x="23027" y="43764"/>
                        <a:pt x="23369" y="43764"/>
                      </a:cubicBezTo>
                      <a:cubicBezTo>
                        <a:pt x="25442" y="43764"/>
                        <a:pt x="27456" y="43105"/>
                        <a:pt x="28239" y="42400"/>
                      </a:cubicBezTo>
                      <a:cubicBezTo>
                        <a:pt x="32220" y="38662"/>
                        <a:pt x="34561" y="33525"/>
                        <a:pt x="36172" y="28327"/>
                      </a:cubicBezTo>
                      <a:cubicBezTo>
                        <a:pt x="37752" y="23130"/>
                        <a:pt x="38756" y="17719"/>
                        <a:pt x="40458" y="12552"/>
                      </a:cubicBezTo>
                      <a:cubicBezTo>
                        <a:pt x="40944" y="11123"/>
                        <a:pt x="41491" y="9664"/>
                        <a:pt x="41491" y="8145"/>
                      </a:cubicBezTo>
                      <a:cubicBezTo>
                        <a:pt x="41491" y="6625"/>
                        <a:pt x="40792" y="5044"/>
                        <a:pt x="39455" y="4345"/>
                      </a:cubicBezTo>
                      <a:cubicBezTo>
                        <a:pt x="38997" y="4127"/>
                        <a:pt x="38530" y="4037"/>
                        <a:pt x="38054" y="4037"/>
                      </a:cubicBezTo>
                      <a:cubicBezTo>
                        <a:pt x="35906" y="4037"/>
                        <a:pt x="33595" y="5864"/>
                        <a:pt x="31290" y="5864"/>
                      </a:cubicBezTo>
                      <a:cubicBezTo>
                        <a:pt x="31124" y="5864"/>
                        <a:pt x="30958" y="5855"/>
                        <a:pt x="30792" y="5834"/>
                      </a:cubicBezTo>
                      <a:cubicBezTo>
                        <a:pt x="28907" y="5591"/>
                        <a:pt x="27509" y="3980"/>
                        <a:pt x="26141" y="2643"/>
                      </a:cubicBezTo>
                      <a:cubicBezTo>
                        <a:pt x="25045" y="1571"/>
                        <a:pt x="23578" y="558"/>
                        <a:pt x="22115" y="558"/>
                      </a:cubicBezTo>
                      <a:cubicBezTo>
                        <a:pt x="21753" y="558"/>
                        <a:pt x="21391" y="620"/>
                        <a:pt x="21035" y="758"/>
                      </a:cubicBezTo>
                      <a:cubicBezTo>
                        <a:pt x="19502" y="1344"/>
                        <a:pt x="18429" y="3208"/>
                        <a:pt x="16901" y="3208"/>
                      </a:cubicBezTo>
                      <a:cubicBezTo>
                        <a:pt x="16763" y="3208"/>
                        <a:pt x="16622" y="3192"/>
                        <a:pt x="16475" y="3160"/>
                      </a:cubicBezTo>
                      <a:cubicBezTo>
                        <a:pt x="14804" y="2825"/>
                        <a:pt x="14287" y="333"/>
                        <a:pt x="12615" y="29"/>
                      </a:cubicBezTo>
                      <a:cubicBezTo>
                        <a:pt x="12507" y="9"/>
                        <a:pt x="12399" y="0"/>
                        <a:pt x="122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9" name="Google Shape;1249;p8"/>
                <p:cNvSpPr/>
                <p:nvPr/>
              </p:nvSpPr>
              <p:spPr>
                <a:xfrm>
                  <a:off x="1265475" y="4916625"/>
                  <a:ext cx="750700" cy="5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28" h="20569" extrusionOk="0">
                      <a:moveTo>
                        <a:pt x="29897" y="0"/>
                      </a:moveTo>
                      <a:cubicBezTo>
                        <a:pt x="29890" y="0"/>
                        <a:pt x="29884" y="2"/>
                        <a:pt x="29880" y="7"/>
                      </a:cubicBezTo>
                      <a:cubicBezTo>
                        <a:pt x="25564" y="3715"/>
                        <a:pt x="20944" y="6997"/>
                        <a:pt x="16141" y="9976"/>
                      </a:cubicBezTo>
                      <a:cubicBezTo>
                        <a:pt x="11308" y="12925"/>
                        <a:pt x="6293" y="15569"/>
                        <a:pt x="1156" y="17879"/>
                      </a:cubicBezTo>
                      <a:cubicBezTo>
                        <a:pt x="0" y="18402"/>
                        <a:pt x="688" y="20569"/>
                        <a:pt x="1866" y="20569"/>
                      </a:cubicBezTo>
                      <a:cubicBezTo>
                        <a:pt x="1989" y="20569"/>
                        <a:pt x="2118" y="20545"/>
                        <a:pt x="2250" y="20493"/>
                      </a:cubicBezTo>
                      <a:cubicBezTo>
                        <a:pt x="7691" y="18457"/>
                        <a:pt x="12798" y="15447"/>
                        <a:pt x="17387" y="11922"/>
                      </a:cubicBezTo>
                      <a:cubicBezTo>
                        <a:pt x="22007" y="8365"/>
                        <a:pt x="26172" y="4353"/>
                        <a:pt x="30002" y="128"/>
                      </a:cubicBezTo>
                      <a:cubicBezTo>
                        <a:pt x="30028" y="76"/>
                        <a:pt x="29941" y="0"/>
                        <a:pt x="298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0" name="Google Shape;1250;p8"/>
                <p:cNvSpPr/>
                <p:nvPr/>
              </p:nvSpPr>
              <p:spPr>
                <a:xfrm>
                  <a:off x="1208400" y="4783650"/>
                  <a:ext cx="655050" cy="64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2" h="25740" extrusionOk="0">
                      <a:moveTo>
                        <a:pt x="26071" y="0"/>
                      </a:moveTo>
                      <a:cubicBezTo>
                        <a:pt x="26064" y="0"/>
                        <a:pt x="26058" y="2"/>
                        <a:pt x="26053" y="6"/>
                      </a:cubicBezTo>
                      <a:cubicBezTo>
                        <a:pt x="18363" y="8487"/>
                        <a:pt x="9822" y="16177"/>
                        <a:pt x="947" y="23259"/>
                      </a:cubicBezTo>
                      <a:cubicBezTo>
                        <a:pt x="0" y="24026"/>
                        <a:pt x="990" y="25740"/>
                        <a:pt x="2052" y="25740"/>
                      </a:cubicBezTo>
                      <a:cubicBezTo>
                        <a:pt x="2253" y="25740"/>
                        <a:pt x="2456" y="25679"/>
                        <a:pt x="2649" y="25539"/>
                      </a:cubicBezTo>
                      <a:cubicBezTo>
                        <a:pt x="7390" y="22195"/>
                        <a:pt x="11646" y="18122"/>
                        <a:pt x="15537" y="13806"/>
                      </a:cubicBezTo>
                      <a:cubicBezTo>
                        <a:pt x="19397" y="9429"/>
                        <a:pt x="22862" y="4809"/>
                        <a:pt x="26175" y="97"/>
                      </a:cubicBezTo>
                      <a:cubicBezTo>
                        <a:pt x="26201" y="71"/>
                        <a:pt x="26115" y="0"/>
                        <a:pt x="260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1" name="Google Shape;1251;p8"/>
                <p:cNvSpPr/>
                <p:nvPr/>
              </p:nvSpPr>
              <p:spPr>
                <a:xfrm>
                  <a:off x="1157225" y="4641500"/>
                  <a:ext cx="635425" cy="76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17" h="30650" extrusionOk="0">
                      <a:moveTo>
                        <a:pt x="25333" y="0"/>
                      </a:moveTo>
                      <a:cubicBezTo>
                        <a:pt x="25313" y="0"/>
                        <a:pt x="25292" y="11"/>
                        <a:pt x="25274" y="39"/>
                      </a:cubicBezTo>
                      <a:cubicBezTo>
                        <a:pt x="18556" y="10556"/>
                        <a:pt x="10197" y="19948"/>
                        <a:pt x="927" y="28185"/>
                      </a:cubicBezTo>
                      <a:cubicBezTo>
                        <a:pt x="1" y="29036"/>
                        <a:pt x="991" y="30650"/>
                        <a:pt x="2049" y="30650"/>
                      </a:cubicBezTo>
                      <a:cubicBezTo>
                        <a:pt x="2276" y="30650"/>
                        <a:pt x="2505" y="30576"/>
                        <a:pt x="2720" y="30404"/>
                      </a:cubicBezTo>
                      <a:cubicBezTo>
                        <a:pt x="7735" y="26392"/>
                        <a:pt x="12052" y="21620"/>
                        <a:pt x="15790" y="16452"/>
                      </a:cubicBezTo>
                      <a:cubicBezTo>
                        <a:pt x="19559" y="11285"/>
                        <a:pt x="22660" y="5723"/>
                        <a:pt x="25395" y="100"/>
                      </a:cubicBezTo>
                      <a:cubicBezTo>
                        <a:pt x="25416" y="57"/>
                        <a:pt x="25379" y="0"/>
                        <a:pt x="25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2" name="Google Shape;1252;p8"/>
                <p:cNvSpPr/>
                <p:nvPr/>
              </p:nvSpPr>
              <p:spPr>
                <a:xfrm>
                  <a:off x="1079725" y="4567375"/>
                  <a:ext cx="547950" cy="8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8" h="33571" extrusionOk="0">
                      <a:moveTo>
                        <a:pt x="21846" y="0"/>
                      </a:moveTo>
                      <a:cubicBezTo>
                        <a:pt x="21819" y="0"/>
                        <a:pt x="21790" y="17"/>
                        <a:pt x="21778" y="55"/>
                      </a:cubicBezTo>
                      <a:cubicBezTo>
                        <a:pt x="19164" y="5831"/>
                        <a:pt x="16033" y="11302"/>
                        <a:pt x="12507" y="16499"/>
                      </a:cubicBezTo>
                      <a:cubicBezTo>
                        <a:pt x="8951" y="21697"/>
                        <a:pt x="5060" y="26591"/>
                        <a:pt x="835" y="31241"/>
                      </a:cubicBezTo>
                      <a:cubicBezTo>
                        <a:pt x="0" y="32172"/>
                        <a:pt x="1019" y="33570"/>
                        <a:pt x="2069" y="33570"/>
                      </a:cubicBezTo>
                      <a:cubicBezTo>
                        <a:pt x="2357" y="33570"/>
                        <a:pt x="2647" y="33465"/>
                        <a:pt x="2902" y="33217"/>
                      </a:cubicBezTo>
                      <a:cubicBezTo>
                        <a:pt x="7522" y="28658"/>
                        <a:pt x="11322" y="23338"/>
                        <a:pt x="14452" y="17715"/>
                      </a:cubicBezTo>
                      <a:cubicBezTo>
                        <a:pt x="17522" y="12062"/>
                        <a:pt x="19954" y="6074"/>
                        <a:pt x="21899" y="86"/>
                      </a:cubicBezTo>
                      <a:cubicBezTo>
                        <a:pt x="21917" y="33"/>
                        <a:pt x="21883" y="0"/>
                        <a:pt x="218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3" name="Google Shape;1253;p8"/>
                <p:cNvSpPr/>
                <p:nvPr/>
              </p:nvSpPr>
              <p:spPr>
                <a:xfrm>
                  <a:off x="1047250" y="4536975"/>
                  <a:ext cx="448200" cy="84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28" h="33788" extrusionOk="0">
                      <a:moveTo>
                        <a:pt x="17856" y="0"/>
                      </a:moveTo>
                      <a:cubicBezTo>
                        <a:pt x="17829" y="0"/>
                        <a:pt x="17801" y="17"/>
                        <a:pt x="17788" y="56"/>
                      </a:cubicBezTo>
                      <a:cubicBezTo>
                        <a:pt x="13563" y="11363"/>
                        <a:pt x="7605" y="21910"/>
                        <a:pt x="645" y="31667"/>
                      </a:cubicBezTo>
                      <a:cubicBezTo>
                        <a:pt x="0" y="32588"/>
                        <a:pt x="1081" y="33787"/>
                        <a:pt x="2040" y="33787"/>
                      </a:cubicBezTo>
                      <a:cubicBezTo>
                        <a:pt x="2348" y="33787"/>
                        <a:pt x="2642" y="33664"/>
                        <a:pt x="2864" y="33369"/>
                      </a:cubicBezTo>
                      <a:cubicBezTo>
                        <a:pt x="6724" y="28567"/>
                        <a:pt x="9824" y="23156"/>
                        <a:pt x="12256" y="17472"/>
                      </a:cubicBezTo>
                      <a:cubicBezTo>
                        <a:pt x="14688" y="11819"/>
                        <a:pt x="16451" y="5983"/>
                        <a:pt x="17909" y="86"/>
                      </a:cubicBezTo>
                      <a:cubicBezTo>
                        <a:pt x="17927" y="33"/>
                        <a:pt x="17893" y="0"/>
                        <a:pt x="178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4" name="Google Shape;1254;p8"/>
                <p:cNvSpPr/>
                <p:nvPr/>
              </p:nvSpPr>
              <p:spPr>
                <a:xfrm>
                  <a:off x="644650" y="4436900"/>
                  <a:ext cx="480050" cy="87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02" h="34982" extrusionOk="0">
                      <a:moveTo>
                        <a:pt x="96" y="1"/>
                      </a:moveTo>
                      <a:cubicBezTo>
                        <a:pt x="61" y="1"/>
                        <a:pt x="31" y="16"/>
                        <a:pt x="31" y="46"/>
                      </a:cubicBezTo>
                      <a:cubicBezTo>
                        <a:pt x="1" y="6551"/>
                        <a:pt x="1460" y="13177"/>
                        <a:pt x="4256" y="19165"/>
                      </a:cubicBezTo>
                      <a:cubicBezTo>
                        <a:pt x="7083" y="25153"/>
                        <a:pt x="11217" y="30594"/>
                        <a:pt x="16414" y="34697"/>
                      </a:cubicBezTo>
                      <a:cubicBezTo>
                        <a:pt x="16665" y="34897"/>
                        <a:pt x="16928" y="34982"/>
                        <a:pt x="17181" y="34982"/>
                      </a:cubicBezTo>
                      <a:cubicBezTo>
                        <a:pt x="18278" y="34982"/>
                        <a:pt x="19201" y="33385"/>
                        <a:pt x="18238" y="32570"/>
                      </a:cubicBezTo>
                      <a:cubicBezTo>
                        <a:pt x="13588" y="28436"/>
                        <a:pt x="9515" y="23633"/>
                        <a:pt x="6323" y="18192"/>
                      </a:cubicBezTo>
                      <a:cubicBezTo>
                        <a:pt x="3131" y="12721"/>
                        <a:pt x="852" y="6521"/>
                        <a:pt x="183" y="46"/>
                      </a:cubicBezTo>
                      <a:cubicBezTo>
                        <a:pt x="168" y="16"/>
                        <a:pt x="13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5" name="Google Shape;1255;p8"/>
                <p:cNvSpPr/>
                <p:nvPr/>
              </p:nvSpPr>
              <p:spPr>
                <a:xfrm>
                  <a:off x="833875" y="4562275"/>
                  <a:ext cx="347300" cy="73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92" h="29484" extrusionOk="0">
                      <a:moveTo>
                        <a:pt x="532" y="1"/>
                      </a:moveTo>
                      <a:cubicBezTo>
                        <a:pt x="494" y="1"/>
                        <a:pt x="456" y="16"/>
                        <a:pt x="456" y="47"/>
                      </a:cubicBezTo>
                      <a:cubicBezTo>
                        <a:pt x="0" y="5305"/>
                        <a:pt x="760" y="10685"/>
                        <a:pt x="2584" y="15761"/>
                      </a:cubicBezTo>
                      <a:cubicBezTo>
                        <a:pt x="4408" y="20807"/>
                        <a:pt x="7326" y="25488"/>
                        <a:pt x="11155" y="29226"/>
                      </a:cubicBezTo>
                      <a:cubicBezTo>
                        <a:pt x="11341" y="29406"/>
                        <a:pt x="11557" y="29483"/>
                        <a:pt x="11781" y="29483"/>
                      </a:cubicBezTo>
                      <a:cubicBezTo>
                        <a:pt x="12764" y="29483"/>
                        <a:pt x="13891" y="27994"/>
                        <a:pt x="13222" y="27251"/>
                      </a:cubicBezTo>
                      <a:cubicBezTo>
                        <a:pt x="9909" y="23542"/>
                        <a:pt x="6991" y="19469"/>
                        <a:pt x="4712" y="14910"/>
                      </a:cubicBezTo>
                      <a:cubicBezTo>
                        <a:pt x="2432" y="10351"/>
                        <a:pt x="882" y="5305"/>
                        <a:pt x="608" y="47"/>
                      </a:cubicBezTo>
                      <a:cubicBezTo>
                        <a:pt x="608" y="16"/>
                        <a:pt x="570" y="1"/>
                        <a:pt x="5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6" name="Google Shape;1256;p8"/>
                <p:cNvSpPr/>
                <p:nvPr/>
              </p:nvSpPr>
              <p:spPr>
                <a:xfrm>
                  <a:off x="975200" y="4323275"/>
                  <a:ext cx="213150" cy="9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6" h="37685" extrusionOk="0">
                      <a:moveTo>
                        <a:pt x="1686" y="0"/>
                      </a:moveTo>
                      <a:cubicBezTo>
                        <a:pt x="1661" y="0"/>
                        <a:pt x="1642" y="10"/>
                        <a:pt x="1642" y="32"/>
                      </a:cubicBezTo>
                      <a:cubicBezTo>
                        <a:pt x="335" y="6111"/>
                        <a:pt x="1" y="12494"/>
                        <a:pt x="639" y="18786"/>
                      </a:cubicBezTo>
                      <a:cubicBezTo>
                        <a:pt x="1247" y="25078"/>
                        <a:pt x="2888" y="31279"/>
                        <a:pt x="5502" y="37023"/>
                      </a:cubicBezTo>
                      <a:cubicBezTo>
                        <a:pt x="5721" y="37490"/>
                        <a:pt x="6138" y="37684"/>
                        <a:pt x="6581" y="37684"/>
                      </a:cubicBezTo>
                      <a:cubicBezTo>
                        <a:pt x="7495" y="37684"/>
                        <a:pt x="8525" y="36860"/>
                        <a:pt x="8177" y="35899"/>
                      </a:cubicBezTo>
                      <a:cubicBezTo>
                        <a:pt x="5958" y="30276"/>
                        <a:pt x="4104" y="24500"/>
                        <a:pt x="2919" y="18512"/>
                      </a:cubicBezTo>
                      <a:cubicBezTo>
                        <a:pt x="1764" y="12494"/>
                        <a:pt x="1217" y="6263"/>
                        <a:pt x="1794" y="93"/>
                      </a:cubicBezTo>
                      <a:cubicBezTo>
                        <a:pt x="1794" y="34"/>
                        <a:pt x="1731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7" name="Google Shape;1257;p8"/>
                <p:cNvSpPr/>
                <p:nvPr/>
              </p:nvSpPr>
              <p:spPr>
                <a:xfrm>
                  <a:off x="1135550" y="4439350"/>
                  <a:ext cx="177600" cy="81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4" h="32738" extrusionOk="0">
                      <a:moveTo>
                        <a:pt x="7007" y="1"/>
                      </a:moveTo>
                      <a:cubicBezTo>
                        <a:pt x="6988" y="1"/>
                        <a:pt x="6970" y="12"/>
                        <a:pt x="6961" y="39"/>
                      </a:cubicBezTo>
                      <a:cubicBezTo>
                        <a:pt x="4104" y="4720"/>
                        <a:pt x="2098" y="9948"/>
                        <a:pt x="1064" y="15389"/>
                      </a:cubicBezTo>
                      <a:cubicBezTo>
                        <a:pt x="61" y="20830"/>
                        <a:pt x="0" y="26484"/>
                        <a:pt x="1064" y="31924"/>
                      </a:cubicBezTo>
                      <a:cubicBezTo>
                        <a:pt x="1176" y="32497"/>
                        <a:pt x="1695" y="32738"/>
                        <a:pt x="2261" y="32738"/>
                      </a:cubicBezTo>
                      <a:cubicBezTo>
                        <a:pt x="3078" y="32738"/>
                        <a:pt x="3993" y="32235"/>
                        <a:pt x="3921" y="31499"/>
                      </a:cubicBezTo>
                      <a:cubicBezTo>
                        <a:pt x="3253" y="26332"/>
                        <a:pt x="2949" y="21073"/>
                        <a:pt x="3344" y="15754"/>
                      </a:cubicBezTo>
                      <a:cubicBezTo>
                        <a:pt x="3739" y="10435"/>
                        <a:pt x="4864" y="5085"/>
                        <a:pt x="7083" y="100"/>
                      </a:cubicBezTo>
                      <a:cubicBezTo>
                        <a:pt x="7104" y="58"/>
                        <a:pt x="7051" y="1"/>
                        <a:pt x="70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8" name="Google Shape;1258;p8"/>
                <p:cNvSpPr/>
                <p:nvPr/>
              </p:nvSpPr>
              <p:spPr>
                <a:xfrm>
                  <a:off x="1048150" y="4444050"/>
                  <a:ext cx="151750" cy="79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0" h="31779" extrusionOk="0">
                      <a:moveTo>
                        <a:pt x="2178" y="1"/>
                      </a:moveTo>
                      <a:cubicBezTo>
                        <a:pt x="2151" y="1"/>
                        <a:pt x="2129" y="11"/>
                        <a:pt x="2129" y="34"/>
                      </a:cubicBezTo>
                      <a:cubicBezTo>
                        <a:pt x="700" y="5049"/>
                        <a:pt x="1" y="10368"/>
                        <a:pt x="153" y="15657"/>
                      </a:cubicBezTo>
                      <a:cubicBezTo>
                        <a:pt x="305" y="20946"/>
                        <a:pt x="1308" y="26265"/>
                        <a:pt x="3132" y="31189"/>
                      </a:cubicBezTo>
                      <a:cubicBezTo>
                        <a:pt x="3284" y="31606"/>
                        <a:pt x="3675" y="31778"/>
                        <a:pt x="4115" y="31778"/>
                      </a:cubicBezTo>
                      <a:cubicBezTo>
                        <a:pt x="4993" y="31778"/>
                        <a:pt x="6069" y="31097"/>
                        <a:pt x="5867" y="30308"/>
                      </a:cubicBezTo>
                      <a:cubicBezTo>
                        <a:pt x="4408" y="25505"/>
                        <a:pt x="3192" y="20581"/>
                        <a:pt x="2493" y="15536"/>
                      </a:cubicBezTo>
                      <a:cubicBezTo>
                        <a:pt x="1764" y="10490"/>
                        <a:pt x="1581" y="5232"/>
                        <a:pt x="2280" y="64"/>
                      </a:cubicBezTo>
                      <a:cubicBezTo>
                        <a:pt x="2280" y="27"/>
                        <a:pt x="2222" y="1"/>
                        <a:pt x="21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9" name="Google Shape;1259;p8"/>
                <p:cNvSpPr/>
                <p:nvPr/>
              </p:nvSpPr>
              <p:spPr>
                <a:xfrm>
                  <a:off x="681125" y="4466425"/>
                  <a:ext cx="447525" cy="78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1" h="31267" extrusionOk="0">
                      <a:moveTo>
                        <a:pt x="70" y="0"/>
                      </a:moveTo>
                      <a:cubicBezTo>
                        <a:pt x="32" y="0"/>
                        <a:pt x="1" y="15"/>
                        <a:pt x="1" y="51"/>
                      </a:cubicBezTo>
                      <a:cubicBezTo>
                        <a:pt x="609" y="5826"/>
                        <a:pt x="2220" y="11540"/>
                        <a:pt x="4773" y="16799"/>
                      </a:cubicBezTo>
                      <a:cubicBezTo>
                        <a:pt x="7356" y="22088"/>
                        <a:pt x="10852" y="26951"/>
                        <a:pt x="15107" y="30993"/>
                      </a:cubicBezTo>
                      <a:cubicBezTo>
                        <a:pt x="15310" y="31184"/>
                        <a:pt x="15544" y="31266"/>
                        <a:pt x="15782" y="31266"/>
                      </a:cubicBezTo>
                      <a:cubicBezTo>
                        <a:pt x="16796" y="31266"/>
                        <a:pt x="17901" y="29788"/>
                        <a:pt x="17113" y="28927"/>
                      </a:cubicBezTo>
                      <a:cubicBezTo>
                        <a:pt x="13314" y="24854"/>
                        <a:pt x="9788" y="20537"/>
                        <a:pt x="6809" y="15704"/>
                      </a:cubicBezTo>
                      <a:cubicBezTo>
                        <a:pt x="3861" y="10902"/>
                        <a:pt x="1460" y="5644"/>
                        <a:pt x="153" y="20"/>
                      </a:cubicBezTo>
                      <a:cubicBezTo>
                        <a:pt x="127" y="8"/>
                        <a:pt x="97" y="0"/>
                        <a:pt x="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0" name="Google Shape;1260;p8"/>
                <p:cNvSpPr/>
                <p:nvPr/>
              </p:nvSpPr>
              <p:spPr>
                <a:xfrm>
                  <a:off x="891625" y="4545275"/>
                  <a:ext cx="235900" cy="65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6" h="26194" extrusionOk="0">
                      <a:moveTo>
                        <a:pt x="257" y="0"/>
                      </a:moveTo>
                      <a:cubicBezTo>
                        <a:pt x="219" y="0"/>
                        <a:pt x="183" y="25"/>
                        <a:pt x="183" y="58"/>
                      </a:cubicBezTo>
                      <a:cubicBezTo>
                        <a:pt x="0" y="4496"/>
                        <a:pt x="426" y="9025"/>
                        <a:pt x="1490" y="13402"/>
                      </a:cubicBezTo>
                      <a:cubicBezTo>
                        <a:pt x="2554" y="17748"/>
                        <a:pt x="4256" y="22003"/>
                        <a:pt x="6566" y="25864"/>
                      </a:cubicBezTo>
                      <a:cubicBezTo>
                        <a:pt x="6704" y="26097"/>
                        <a:pt x="6948" y="26194"/>
                        <a:pt x="7231" y="26194"/>
                      </a:cubicBezTo>
                      <a:cubicBezTo>
                        <a:pt x="8131" y="26194"/>
                        <a:pt x="9435" y="25220"/>
                        <a:pt x="9089" y="24526"/>
                      </a:cubicBezTo>
                      <a:cubicBezTo>
                        <a:pt x="7174" y="20696"/>
                        <a:pt x="5320" y="16836"/>
                        <a:pt x="3709" y="12794"/>
                      </a:cubicBezTo>
                      <a:cubicBezTo>
                        <a:pt x="2158" y="8721"/>
                        <a:pt x="882" y="4465"/>
                        <a:pt x="335" y="58"/>
                      </a:cubicBezTo>
                      <a:cubicBezTo>
                        <a:pt x="321" y="17"/>
                        <a:pt x="289" y="0"/>
                        <a:pt x="25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1" name="Google Shape;1261;p8"/>
                <p:cNvSpPr/>
                <p:nvPr/>
              </p:nvSpPr>
              <p:spPr>
                <a:xfrm>
                  <a:off x="1189500" y="4528150"/>
                  <a:ext cx="188250" cy="6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0" h="27079" extrusionOk="0">
                      <a:moveTo>
                        <a:pt x="7431" y="1"/>
                      </a:moveTo>
                      <a:cubicBezTo>
                        <a:pt x="7412" y="1"/>
                        <a:pt x="7395" y="4"/>
                        <a:pt x="7387" y="13"/>
                      </a:cubicBezTo>
                      <a:cubicBezTo>
                        <a:pt x="5259" y="3965"/>
                        <a:pt x="3222" y="8068"/>
                        <a:pt x="1794" y="12476"/>
                      </a:cubicBezTo>
                      <a:cubicBezTo>
                        <a:pt x="1125" y="14694"/>
                        <a:pt x="548" y="16974"/>
                        <a:pt x="274" y="19315"/>
                      </a:cubicBezTo>
                      <a:cubicBezTo>
                        <a:pt x="0" y="21625"/>
                        <a:pt x="0" y="24026"/>
                        <a:pt x="365" y="26397"/>
                      </a:cubicBezTo>
                      <a:cubicBezTo>
                        <a:pt x="428" y="26877"/>
                        <a:pt x="937" y="27078"/>
                        <a:pt x="1505" y="27078"/>
                      </a:cubicBezTo>
                      <a:cubicBezTo>
                        <a:pt x="2302" y="27078"/>
                        <a:pt x="3215" y="26679"/>
                        <a:pt x="3162" y="26093"/>
                      </a:cubicBezTo>
                      <a:cubicBezTo>
                        <a:pt x="2858" y="21837"/>
                        <a:pt x="3222" y="17521"/>
                        <a:pt x="4013" y="13114"/>
                      </a:cubicBezTo>
                      <a:cubicBezTo>
                        <a:pt x="4803" y="8707"/>
                        <a:pt x="6049" y="4299"/>
                        <a:pt x="7508" y="44"/>
                      </a:cubicBezTo>
                      <a:cubicBezTo>
                        <a:pt x="7530" y="22"/>
                        <a:pt x="7475" y="1"/>
                        <a:pt x="7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2" name="Google Shape;1262;p8"/>
                <p:cNvSpPr/>
                <p:nvPr/>
              </p:nvSpPr>
              <p:spPr>
                <a:xfrm>
                  <a:off x="1097550" y="4422550"/>
                  <a:ext cx="113050" cy="73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2" h="29474" extrusionOk="0">
                      <a:moveTo>
                        <a:pt x="4417" y="0"/>
                      </a:moveTo>
                      <a:cubicBezTo>
                        <a:pt x="4400" y="0"/>
                        <a:pt x="4386" y="4"/>
                        <a:pt x="4378" y="12"/>
                      </a:cubicBezTo>
                      <a:cubicBezTo>
                        <a:pt x="2402" y="4420"/>
                        <a:pt x="1064" y="9222"/>
                        <a:pt x="548" y="14116"/>
                      </a:cubicBezTo>
                      <a:cubicBezTo>
                        <a:pt x="1" y="18979"/>
                        <a:pt x="244" y="23995"/>
                        <a:pt x="1338" y="28797"/>
                      </a:cubicBezTo>
                      <a:cubicBezTo>
                        <a:pt x="1445" y="29272"/>
                        <a:pt x="1928" y="29473"/>
                        <a:pt x="2462" y="29473"/>
                      </a:cubicBezTo>
                      <a:cubicBezTo>
                        <a:pt x="3295" y="29473"/>
                        <a:pt x="4252" y="28984"/>
                        <a:pt x="4104" y="28280"/>
                      </a:cubicBezTo>
                      <a:cubicBezTo>
                        <a:pt x="3435" y="23691"/>
                        <a:pt x="2888" y="19070"/>
                        <a:pt x="2827" y="14298"/>
                      </a:cubicBezTo>
                      <a:cubicBezTo>
                        <a:pt x="2736" y="9557"/>
                        <a:pt x="3192" y="4724"/>
                        <a:pt x="4499" y="73"/>
                      </a:cubicBezTo>
                      <a:cubicBezTo>
                        <a:pt x="4521" y="29"/>
                        <a:pt x="4462" y="0"/>
                        <a:pt x="4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3" name="Google Shape;1263;p8"/>
                <p:cNvSpPr/>
                <p:nvPr/>
              </p:nvSpPr>
              <p:spPr>
                <a:xfrm>
                  <a:off x="1205650" y="4653650"/>
                  <a:ext cx="552900" cy="6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" h="26029" extrusionOk="0">
                      <a:moveTo>
                        <a:pt x="21993" y="1"/>
                      </a:moveTo>
                      <a:cubicBezTo>
                        <a:pt x="21983" y="1"/>
                        <a:pt x="21974" y="3"/>
                        <a:pt x="21969" y="9"/>
                      </a:cubicBezTo>
                      <a:cubicBezTo>
                        <a:pt x="15495" y="8398"/>
                        <a:pt x="8260" y="16240"/>
                        <a:pt x="783" y="23687"/>
                      </a:cubicBezTo>
                      <a:cubicBezTo>
                        <a:pt x="0" y="24470"/>
                        <a:pt x="1147" y="26028"/>
                        <a:pt x="2151" y="26028"/>
                      </a:cubicBezTo>
                      <a:cubicBezTo>
                        <a:pt x="2355" y="26028"/>
                        <a:pt x="2553" y="25964"/>
                        <a:pt x="2728" y="25814"/>
                      </a:cubicBezTo>
                      <a:cubicBezTo>
                        <a:pt x="6771" y="22228"/>
                        <a:pt x="10358" y="18094"/>
                        <a:pt x="13519" y="13717"/>
                      </a:cubicBezTo>
                      <a:cubicBezTo>
                        <a:pt x="16650" y="9310"/>
                        <a:pt x="19446" y="4720"/>
                        <a:pt x="22090" y="100"/>
                      </a:cubicBezTo>
                      <a:cubicBezTo>
                        <a:pt x="22115" y="50"/>
                        <a:pt x="22039" y="1"/>
                        <a:pt x="2199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4" name="Google Shape;1264;p8"/>
                <p:cNvSpPr/>
                <p:nvPr/>
              </p:nvSpPr>
              <p:spPr>
                <a:xfrm>
                  <a:off x="1335875" y="4846725"/>
                  <a:ext cx="587500" cy="49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00" h="19693" extrusionOk="0">
                      <a:moveTo>
                        <a:pt x="23401" y="0"/>
                      </a:moveTo>
                      <a:cubicBezTo>
                        <a:pt x="23396" y="0"/>
                        <a:pt x="23390" y="2"/>
                        <a:pt x="23386" y="6"/>
                      </a:cubicBezTo>
                      <a:cubicBezTo>
                        <a:pt x="15848" y="5781"/>
                        <a:pt x="8219" y="11404"/>
                        <a:pt x="802" y="17210"/>
                      </a:cubicBezTo>
                      <a:cubicBezTo>
                        <a:pt x="0" y="17852"/>
                        <a:pt x="1150" y="19692"/>
                        <a:pt x="2100" y="19692"/>
                      </a:cubicBezTo>
                      <a:cubicBezTo>
                        <a:pt x="2230" y="19692"/>
                        <a:pt x="2357" y="19658"/>
                        <a:pt x="2474" y="19581"/>
                      </a:cubicBezTo>
                      <a:cubicBezTo>
                        <a:pt x="6425" y="16906"/>
                        <a:pt x="10073" y="13745"/>
                        <a:pt x="13507" y="10401"/>
                      </a:cubicBezTo>
                      <a:cubicBezTo>
                        <a:pt x="16942" y="7058"/>
                        <a:pt x="20195" y="3532"/>
                        <a:pt x="23447" y="128"/>
                      </a:cubicBezTo>
                      <a:cubicBezTo>
                        <a:pt x="23499" y="75"/>
                        <a:pt x="23439" y="0"/>
                        <a:pt x="234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5" name="Google Shape;1265;p8"/>
                <p:cNvSpPr/>
                <p:nvPr/>
              </p:nvSpPr>
              <p:spPr>
                <a:xfrm>
                  <a:off x="1427775" y="4767625"/>
                  <a:ext cx="371950" cy="44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8" h="17662" extrusionOk="0">
                      <a:moveTo>
                        <a:pt x="14789" y="1"/>
                      </a:moveTo>
                      <a:cubicBezTo>
                        <a:pt x="14778" y="1"/>
                        <a:pt x="14767" y="3"/>
                        <a:pt x="14756" y="9"/>
                      </a:cubicBezTo>
                      <a:cubicBezTo>
                        <a:pt x="9680" y="4903"/>
                        <a:pt x="4725" y="10040"/>
                        <a:pt x="439" y="15663"/>
                      </a:cubicBezTo>
                      <a:cubicBezTo>
                        <a:pt x="0" y="16257"/>
                        <a:pt x="1425" y="17662"/>
                        <a:pt x="2237" y="17662"/>
                      </a:cubicBezTo>
                      <a:cubicBezTo>
                        <a:pt x="2381" y="17662"/>
                        <a:pt x="2506" y="17618"/>
                        <a:pt x="2597" y="17517"/>
                      </a:cubicBezTo>
                      <a:cubicBezTo>
                        <a:pt x="7430" y="12350"/>
                        <a:pt x="10895" y="5936"/>
                        <a:pt x="14877" y="100"/>
                      </a:cubicBezTo>
                      <a:cubicBezTo>
                        <a:pt x="14877" y="51"/>
                        <a:pt x="14837" y="1"/>
                        <a:pt x="147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6" name="Google Shape;1266;p8"/>
                <p:cNvSpPr/>
                <p:nvPr/>
              </p:nvSpPr>
              <p:spPr>
                <a:xfrm>
                  <a:off x="723675" y="4419500"/>
                  <a:ext cx="294000" cy="68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0" h="27516" extrusionOk="0">
                      <a:moveTo>
                        <a:pt x="76" y="1"/>
                      </a:moveTo>
                      <a:cubicBezTo>
                        <a:pt x="38" y="1"/>
                        <a:pt x="1" y="23"/>
                        <a:pt x="1" y="74"/>
                      </a:cubicBezTo>
                      <a:cubicBezTo>
                        <a:pt x="1217" y="9466"/>
                        <a:pt x="4104" y="18828"/>
                        <a:pt x="8846" y="27126"/>
                      </a:cubicBezTo>
                      <a:cubicBezTo>
                        <a:pt x="9003" y="27401"/>
                        <a:pt x="9283" y="27516"/>
                        <a:pt x="9602" y="27516"/>
                      </a:cubicBezTo>
                      <a:cubicBezTo>
                        <a:pt x="10517" y="27516"/>
                        <a:pt x="11760" y="26577"/>
                        <a:pt x="11399" y="25788"/>
                      </a:cubicBezTo>
                      <a:cubicBezTo>
                        <a:pt x="9393" y="21624"/>
                        <a:pt x="7265" y="17460"/>
                        <a:pt x="5290" y="13204"/>
                      </a:cubicBezTo>
                      <a:cubicBezTo>
                        <a:pt x="3314" y="8949"/>
                        <a:pt x="1490" y="4603"/>
                        <a:pt x="153" y="43"/>
                      </a:cubicBezTo>
                      <a:cubicBezTo>
                        <a:pt x="139" y="16"/>
                        <a:pt x="107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7" name="Google Shape;1267;p8"/>
                <p:cNvSpPr/>
                <p:nvPr/>
              </p:nvSpPr>
              <p:spPr>
                <a:xfrm>
                  <a:off x="1249950" y="4560525"/>
                  <a:ext cx="332975" cy="58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19" h="23250" extrusionOk="0">
                      <a:moveTo>
                        <a:pt x="13219" y="0"/>
                      </a:moveTo>
                      <a:cubicBezTo>
                        <a:pt x="13201" y="0"/>
                        <a:pt x="13184" y="8"/>
                        <a:pt x="13175" y="25"/>
                      </a:cubicBezTo>
                      <a:cubicBezTo>
                        <a:pt x="8798" y="7108"/>
                        <a:pt x="4391" y="14220"/>
                        <a:pt x="409" y="21485"/>
                      </a:cubicBezTo>
                      <a:cubicBezTo>
                        <a:pt x="1" y="22206"/>
                        <a:pt x="1378" y="23250"/>
                        <a:pt x="2273" y="23250"/>
                      </a:cubicBezTo>
                      <a:cubicBezTo>
                        <a:pt x="2510" y="23250"/>
                        <a:pt x="2714" y="23176"/>
                        <a:pt x="2841" y="23004"/>
                      </a:cubicBezTo>
                      <a:cubicBezTo>
                        <a:pt x="5151" y="19509"/>
                        <a:pt x="7035" y="15710"/>
                        <a:pt x="8646" y="11819"/>
                      </a:cubicBezTo>
                      <a:cubicBezTo>
                        <a:pt x="10318" y="7928"/>
                        <a:pt x="11777" y="3977"/>
                        <a:pt x="13297" y="86"/>
                      </a:cubicBezTo>
                      <a:cubicBezTo>
                        <a:pt x="13318" y="43"/>
                        <a:pt x="13264" y="0"/>
                        <a:pt x="1321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8" name="Google Shape;1268;p8"/>
                <p:cNvSpPr/>
                <p:nvPr/>
              </p:nvSpPr>
              <p:spPr>
                <a:xfrm>
                  <a:off x="887050" y="4628250"/>
                  <a:ext cx="737125" cy="69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85" h="27956" extrusionOk="0">
                      <a:moveTo>
                        <a:pt x="21138" y="1"/>
                      </a:moveTo>
                      <a:cubicBezTo>
                        <a:pt x="19419" y="1"/>
                        <a:pt x="17328" y="191"/>
                        <a:pt x="14773" y="538"/>
                      </a:cubicBezTo>
                      <a:cubicBezTo>
                        <a:pt x="13738" y="683"/>
                        <a:pt x="12831" y="729"/>
                        <a:pt x="12012" y="729"/>
                      </a:cubicBezTo>
                      <a:cubicBezTo>
                        <a:pt x="10533" y="729"/>
                        <a:pt x="9344" y="577"/>
                        <a:pt x="8214" y="577"/>
                      </a:cubicBezTo>
                      <a:cubicBezTo>
                        <a:pt x="5895" y="577"/>
                        <a:pt x="3825" y="1218"/>
                        <a:pt x="1" y="5128"/>
                      </a:cubicBezTo>
                      <a:cubicBezTo>
                        <a:pt x="1703" y="15858"/>
                        <a:pt x="5958" y="25675"/>
                        <a:pt x="15959" y="27955"/>
                      </a:cubicBezTo>
                      <a:cubicBezTo>
                        <a:pt x="23466" y="24095"/>
                        <a:pt x="28938" y="16496"/>
                        <a:pt x="29485" y="8198"/>
                      </a:cubicBezTo>
                      <a:cubicBezTo>
                        <a:pt x="28589" y="2279"/>
                        <a:pt x="27089" y="1"/>
                        <a:pt x="2113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9" name="Google Shape;1269;p8"/>
                <p:cNvSpPr/>
                <p:nvPr/>
              </p:nvSpPr>
              <p:spPr>
                <a:xfrm>
                  <a:off x="637600" y="4720500"/>
                  <a:ext cx="1257650" cy="74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06" h="29706" extrusionOk="0">
                      <a:moveTo>
                        <a:pt x="13199" y="0"/>
                      </a:moveTo>
                      <a:cubicBezTo>
                        <a:pt x="11306" y="0"/>
                        <a:pt x="9297" y="574"/>
                        <a:pt x="7356" y="982"/>
                      </a:cubicBezTo>
                      <a:cubicBezTo>
                        <a:pt x="6749" y="1104"/>
                        <a:pt x="6141" y="1225"/>
                        <a:pt x="5533" y="1286"/>
                      </a:cubicBezTo>
                      <a:cubicBezTo>
                        <a:pt x="2341" y="1742"/>
                        <a:pt x="1" y="4630"/>
                        <a:pt x="244" y="7821"/>
                      </a:cubicBezTo>
                      <a:cubicBezTo>
                        <a:pt x="426" y="10678"/>
                        <a:pt x="1125" y="13475"/>
                        <a:pt x="2250" y="16119"/>
                      </a:cubicBezTo>
                      <a:cubicBezTo>
                        <a:pt x="2797" y="17365"/>
                        <a:pt x="3435" y="18551"/>
                        <a:pt x="4195" y="19675"/>
                      </a:cubicBezTo>
                      <a:cubicBezTo>
                        <a:pt x="5624" y="21925"/>
                        <a:pt x="7508" y="23961"/>
                        <a:pt x="9575" y="25603"/>
                      </a:cubicBezTo>
                      <a:cubicBezTo>
                        <a:pt x="12220" y="27639"/>
                        <a:pt x="15259" y="29128"/>
                        <a:pt x="18512" y="29554"/>
                      </a:cubicBezTo>
                      <a:cubicBezTo>
                        <a:pt x="19241" y="29676"/>
                        <a:pt x="20001" y="29706"/>
                        <a:pt x="20731" y="29706"/>
                      </a:cubicBezTo>
                      <a:cubicBezTo>
                        <a:pt x="22342" y="29706"/>
                        <a:pt x="23922" y="29402"/>
                        <a:pt x="25472" y="28946"/>
                      </a:cubicBezTo>
                      <a:cubicBezTo>
                        <a:pt x="27630" y="28247"/>
                        <a:pt x="29728" y="27244"/>
                        <a:pt x="31703" y="25967"/>
                      </a:cubicBezTo>
                      <a:cubicBezTo>
                        <a:pt x="33892" y="24599"/>
                        <a:pt x="35989" y="23019"/>
                        <a:pt x="38026" y="21408"/>
                      </a:cubicBezTo>
                      <a:lnTo>
                        <a:pt x="48299" y="13444"/>
                      </a:lnTo>
                      <a:cubicBezTo>
                        <a:pt x="48938" y="12928"/>
                        <a:pt x="49485" y="12228"/>
                        <a:pt x="49698" y="11408"/>
                      </a:cubicBezTo>
                      <a:cubicBezTo>
                        <a:pt x="50306" y="9128"/>
                        <a:pt x="48208" y="7852"/>
                        <a:pt x="46445" y="7031"/>
                      </a:cubicBezTo>
                      <a:cubicBezTo>
                        <a:pt x="43193" y="5511"/>
                        <a:pt x="39758" y="3900"/>
                        <a:pt x="36293" y="3687"/>
                      </a:cubicBezTo>
                      <a:cubicBezTo>
                        <a:pt x="36015" y="3668"/>
                        <a:pt x="35735" y="3659"/>
                        <a:pt x="35455" y="3659"/>
                      </a:cubicBezTo>
                      <a:cubicBezTo>
                        <a:pt x="34390" y="3659"/>
                        <a:pt x="33322" y="3800"/>
                        <a:pt x="32311" y="4113"/>
                      </a:cubicBezTo>
                      <a:cubicBezTo>
                        <a:pt x="31247" y="4417"/>
                        <a:pt x="30184" y="4934"/>
                        <a:pt x="29120" y="5389"/>
                      </a:cubicBezTo>
                      <a:cubicBezTo>
                        <a:pt x="27703" y="6027"/>
                        <a:pt x="26249" y="6610"/>
                        <a:pt x="24801" y="6610"/>
                      </a:cubicBezTo>
                      <a:cubicBezTo>
                        <a:pt x="24386" y="6610"/>
                        <a:pt x="23971" y="6562"/>
                        <a:pt x="23557" y="6453"/>
                      </a:cubicBezTo>
                      <a:cubicBezTo>
                        <a:pt x="22767" y="6271"/>
                        <a:pt x="22068" y="5876"/>
                        <a:pt x="21490" y="5389"/>
                      </a:cubicBezTo>
                      <a:cubicBezTo>
                        <a:pt x="19545" y="3900"/>
                        <a:pt x="18147" y="1468"/>
                        <a:pt x="15867" y="496"/>
                      </a:cubicBezTo>
                      <a:cubicBezTo>
                        <a:pt x="15020" y="137"/>
                        <a:pt x="14123" y="0"/>
                        <a:pt x="131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0" name="Google Shape;1270;p8"/>
                <p:cNvSpPr/>
                <p:nvPr/>
              </p:nvSpPr>
              <p:spPr>
                <a:xfrm>
                  <a:off x="911375" y="4991350"/>
                  <a:ext cx="690625" cy="47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25" h="18903" extrusionOk="0">
                      <a:moveTo>
                        <a:pt x="23470" y="1"/>
                      </a:moveTo>
                      <a:cubicBezTo>
                        <a:pt x="23450" y="1"/>
                        <a:pt x="23436" y="8"/>
                        <a:pt x="23436" y="27"/>
                      </a:cubicBezTo>
                      <a:cubicBezTo>
                        <a:pt x="20822" y="4586"/>
                        <a:pt x="17812" y="8872"/>
                        <a:pt x="14591" y="12914"/>
                      </a:cubicBezTo>
                      <a:cubicBezTo>
                        <a:pt x="14469" y="13036"/>
                        <a:pt x="14408" y="13127"/>
                        <a:pt x="14287" y="13249"/>
                      </a:cubicBezTo>
                      <a:lnTo>
                        <a:pt x="13253" y="14495"/>
                      </a:lnTo>
                      <a:cubicBezTo>
                        <a:pt x="13405" y="14009"/>
                        <a:pt x="13557" y="13553"/>
                        <a:pt x="13709" y="13066"/>
                      </a:cubicBezTo>
                      <a:lnTo>
                        <a:pt x="13831" y="12732"/>
                      </a:lnTo>
                      <a:cubicBezTo>
                        <a:pt x="13861" y="12610"/>
                        <a:pt x="13922" y="12458"/>
                        <a:pt x="13952" y="12337"/>
                      </a:cubicBezTo>
                      <a:cubicBezTo>
                        <a:pt x="14378" y="10939"/>
                        <a:pt x="14712" y="9480"/>
                        <a:pt x="15046" y="8082"/>
                      </a:cubicBezTo>
                      <a:cubicBezTo>
                        <a:pt x="15472" y="6349"/>
                        <a:pt x="15837" y="4586"/>
                        <a:pt x="16262" y="2853"/>
                      </a:cubicBezTo>
                      <a:cubicBezTo>
                        <a:pt x="16262" y="2809"/>
                        <a:pt x="16197" y="2781"/>
                        <a:pt x="16162" y="2781"/>
                      </a:cubicBezTo>
                      <a:cubicBezTo>
                        <a:pt x="16149" y="2781"/>
                        <a:pt x="16141" y="2785"/>
                        <a:pt x="16141" y="2793"/>
                      </a:cubicBezTo>
                      <a:cubicBezTo>
                        <a:pt x="14925" y="5437"/>
                        <a:pt x="13648" y="7960"/>
                        <a:pt x="12402" y="10544"/>
                      </a:cubicBezTo>
                      <a:cubicBezTo>
                        <a:pt x="12280" y="10787"/>
                        <a:pt x="12189" y="10969"/>
                        <a:pt x="12098" y="11151"/>
                      </a:cubicBezTo>
                      <a:cubicBezTo>
                        <a:pt x="11885" y="11516"/>
                        <a:pt x="11733" y="11881"/>
                        <a:pt x="11551" y="12215"/>
                      </a:cubicBezTo>
                      <a:cubicBezTo>
                        <a:pt x="11125" y="13097"/>
                        <a:pt x="10669" y="13978"/>
                        <a:pt x="10274" y="14860"/>
                      </a:cubicBezTo>
                      <a:cubicBezTo>
                        <a:pt x="10335" y="13826"/>
                        <a:pt x="10366" y="12793"/>
                        <a:pt x="10457" y="11759"/>
                      </a:cubicBezTo>
                      <a:lnTo>
                        <a:pt x="10457" y="11607"/>
                      </a:lnTo>
                      <a:lnTo>
                        <a:pt x="10457" y="11547"/>
                      </a:lnTo>
                      <a:cubicBezTo>
                        <a:pt x="10578" y="9784"/>
                        <a:pt x="10669" y="8051"/>
                        <a:pt x="10882" y="6258"/>
                      </a:cubicBezTo>
                      <a:cubicBezTo>
                        <a:pt x="11065" y="4616"/>
                        <a:pt x="11247" y="3005"/>
                        <a:pt x="11581" y="1364"/>
                      </a:cubicBezTo>
                      <a:cubicBezTo>
                        <a:pt x="11581" y="1343"/>
                        <a:pt x="11538" y="1308"/>
                        <a:pt x="11511" y="1308"/>
                      </a:cubicBezTo>
                      <a:cubicBezTo>
                        <a:pt x="11499" y="1308"/>
                        <a:pt x="11490" y="1315"/>
                        <a:pt x="11490" y="1334"/>
                      </a:cubicBezTo>
                      <a:cubicBezTo>
                        <a:pt x="11338" y="1668"/>
                        <a:pt x="11186" y="2033"/>
                        <a:pt x="11034" y="2398"/>
                      </a:cubicBezTo>
                      <a:cubicBezTo>
                        <a:pt x="10001" y="4920"/>
                        <a:pt x="9119" y="7565"/>
                        <a:pt x="8451" y="10209"/>
                      </a:cubicBezTo>
                      <a:cubicBezTo>
                        <a:pt x="8299" y="10817"/>
                        <a:pt x="8147" y="11425"/>
                        <a:pt x="7995" y="12063"/>
                      </a:cubicBezTo>
                      <a:cubicBezTo>
                        <a:pt x="7782" y="12975"/>
                        <a:pt x="7600" y="13857"/>
                        <a:pt x="7448" y="14769"/>
                      </a:cubicBezTo>
                      <a:cubicBezTo>
                        <a:pt x="7174" y="13857"/>
                        <a:pt x="6931" y="12945"/>
                        <a:pt x="6688" y="12003"/>
                      </a:cubicBezTo>
                      <a:cubicBezTo>
                        <a:pt x="6566" y="11577"/>
                        <a:pt x="6475" y="11212"/>
                        <a:pt x="6384" y="10787"/>
                      </a:cubicBezTo>
                      <a:cubicBezTo>
                        <a:pt x="6110" y="9692"/>
                        <a:pt x="5867" y="8537"/>
                        <a:pt x="5624" y="7413"/>
                      </a:cubicBezTo>
                      <a:cubicBezTo>
                        <a:pt x="5198" y="5224"/>
                        <a:pt x="4894" y="3005"/>
                        <a:pt x="4864" y="756"/>
                      </a:cubicBezTo>
                      <a:cubicBezTo>
                        <a:pt x="4864" y="741"/>
                        <a:pt x="4834" y="733"/>
                        <a:pt x="4799" y="733"/>
                      </a:cubicBezTo>
                      <a:cubicBezTo>
                        <a:pt x="4765" y="733"/>
                        <a:pt x="4727" y="741"/>
                        <a:pt x="4712" y="756"/>
                      </a:cubicBezTo>
                      <a:cubicBezTo>
                        <a:pt x="4408" y="2246"/>
                        <a:pt x="4226" y="3765"/>
                        <a:pt x="4104" y="5316"/>
                      </a:cubicBezTo>
                      <a:cubicBezTo>
                        <a:pt x="3952" y="7200"/>
                        <a:pt x="3952" y="9145"/>
                        <a:pt x="4104" y="11091"/>
                      </a:cubicBezTo>
                      <a:cubicBezTo>
                        <a:pt x="4104" y="11212"/>
                        <a:pt x="4134" y="11364"/>
                        <a:pt x="4134" y="11455"/>
                      </a:cubicBezTo>
                      <a:cubicBezTo>
                        <a:pt x="4226" y="12367"/>
                        <a:pt x="4347" y="13340"/>
                        <a:pt x="4499" y="14252"/>
                      </a:cubicBezTo>
                      <a:cubicBezTo>
                        <a:pt x="4074" y="13553"/>
                        <a:pt x="3678" y="12823"/>
                        <a:pt x="3314" y="12124"/>
                      </a:cubicBezTo>
                      <a:cubicBezTo>
                        <a:pt x="3131" y="11729"/>
                        <a:pt x="2888" y="11303"/>
                        <a:pt x="2706" y="10908"/>
                      </a:cubicBezTo>
                      <a:cubicBezTo>
                        <a:pt x="1612" y="8507"/>
                        <a:pt x="791" y="5893"/>
                        <a:pt x="609" y="3188"/>
                      </a:cubicBezTo>
                      <a:cubicBezTo>
                        <a:pt x="517" y="3218"/>
                        <a:pt x="365" y="3218"/>
                        <a:pt x="365" y="3249"/>
                      </a:cubicBezTo>
                      <a:cubicBezTo>
                        <a:pt x="1" y="5376"/>
                        <a:pt x="1" y="7626"/>
                        <a:pt x="365" y="9844"/>
                      </a:cubicBezTo>
                      <a:cubicBezTo>
                        <a:pt x="517" y="10908"/>
                        <a:pt x="730" y="11911"/>
                        <a:pt x="1034" y="12945"/>
                      </a:cubicBezTo>
                      <a:cubicBezTo>
                        <a:pt x="1216" y="13553"/>
                        <a:pt x="1399" y="14191"/>
                        <a:pt x="1672" y="14799"/>
                      </a:cubicBezTo>
                      <a:cubicBezTo>
                        <a:pt x="4317" y="16866"/>
                        <a:pt x="7356" y="18325"/>
                        <a:pt x="10609" y="18750"/>
                      </a:cubicBezTo>
                      <a:cubicBezTo>
                        <a:pt x="11338" y="18872"/>
                        <a:pt x="12098" y="18902"/>
                        <a:pt x="12828" y="18902"/>
                      </a:cubicBezTo>
                      <a:cubicBezTo>
                        <a:pt x="14439" y="18902"/>
                        <a:pt x="16019" y="18598"/>
                        <a:pt x="17569" y="18142"/>
                      </a:cubicBezTo>
                      <a:cubicBezTo>
                        <a:pt x="18512" y="17200"/>
                        <a:pt x="19393" y="16197"/>
                        <a:pt x="20214" y="15194"/>
                      </a:cubicBezTo>
                      <a:cubicBezTo>
                        <a:pt x="20609" y="14738"/>
                        <a:pt x="20974" y="14252"/>
                        <a:pt x="21338" y="13735"/>
                      </a:cubicBezTo>
                      <a:cubicBezTo>
                        <a:pt x="23831" y="10392"/>
                        <a:pt x="25837" y="6744"/>
                        <a:pt x="27600" y="3097"/>
                      </a:cubicBezTo>
                      <a:cubicBezTo>
                        <a:pt x="27624" y="3072"/>
                        <a:pt x="27550" y="3028"/>
                        <a:pt x="27504" y="3028"/>
                      </a:cubicBezTo>
                      <a:cubicBezTo>
                        <a:pt x="27493" y="3028"/>
                        <a:pt x="27484" y="3030"/>
                        <a:pt x="27478" y="3036"/>
                      </a:cubicBezTo>
                      <a:cubicBezTo>
                        <a:pt x="25138" y="6288"/>
                        <a:pt x="22463" y="9328"/>
                        <a:pt x="19667" y="12185"/>
                      </a:cubicBezTo>
                      <a:cubicBezTo>
                        <a:pt x="18907" y="12945"/>
                        <a:pt x="18086" y="13705"/>
                        <a:pt x="17296" y="14465"/>
                      </a:cubicBezTo>
                      <a:cubicBezTo>
                        <a:pt x="17144" y="14617"/>
                        <a:pt x="16992" y="14769"/>
                        <a:pt x="16840" y="14890"/>
                      </a:cubicBezTo>
                      <a:cubicBezTo>
                        <a:pt x="16931" y="14769"/>
                        <a:pt x="16961" y="14708"/>
                        <a:pt x="17022" y="14586"/>
                      </a:cubicBezTo>
                      <a:cubicBezTo>
                        <a:pt x="17053" y="14495"/>
                        <a:pt x="17113" y="14465"/>
                        <a:pt x="17144" y="14404"/>
                      </a:cubicBezTo>
                      <a:cubicBezTo>
                        <a:pt x="17752" y="13370"/>
                        <a:pt x="18268" y="12306"/>
                        <a:pt x="18816" y="11243"/>
                      </a:cubicBezTo>
                      <a:lnTo>
                        <a:pt x="18816" y="11212"/>
                      </a:lnTo>
                      <a:cubicBezTo>
                        <a:pt x="18907" y="11091"/>
                        <a:pt x="18937" y="10969"/>
                        <a:pt x="18998" y="10848"/>
                      </a:cubicBezTo>
                      <a:cubicBezTo>
                        <a:pt x="20882" y="7352"/>
                        <a:pt x="22311" y="3705"/>
                        <a:pt x="23557" y="57"/>
                      </a:cubicBezTo>
                      <a:cubicBezTo>
                        <a:pt x="23578" y="36"/>
                        <a:pt x="23512" y="1"/>
                        <a:pt x="234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1" name="Google Shape;1271;p8"/>
                <p:cNvSpPr/>
                <p:nvPr/>
              </p:nvSpPr>
              <p:spPr>
                <a:xfrm>
                  <a:off x="1469100" y="4358415"/>
                  <a:ext cx="178250" cy="4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0" h="18149" extrusionOk="0">
                      <a:moveTo>
                        <a:pt x="7077" y="0"/>
                      </a:moveTo>
                      <a:cubicBezTo>
                        <a:pt x="7046" y="0"/>
                        <a:pt x="7008" y="61"/>
                        <a:pt x="6993" y="183"/>
                      </a:cubicBezTo>
                      <a:cubicBezTo>
                        <a:pt x="6568" y="6171"/>
                        <a:pt x="4349" y="11885"/>
                        <a:pt x="762" y="16596"/>
                      </a:cubicBezTo>
                      <a:cubicBezTo>
                        <a:pt x="24" y="17532"/>
                        <a:pt x="0" y="18148"/>
                        <a:pt x="356" y="18148"/>
                      </a:cubicBezTo>
                      <a:cubicBezTo>
                        <a:pt x="601" y="18148"/>
                        <a:pt x="1026" y="17856"/>
                        <a:pt x="1522" y="17174"/>
                      </a:cubicBezTo>
                      <a:cubicBezTo>
                        <a:pt x="5017" y="12189"/>
                        <a:pt x="6963" y="6201"/>
                        <a:pt x="7115" y="183"/>
                      </a:cubicBezTo>
                      <a:cubicBezTo>
                        <a:pt x="7130" y="61"/>
                        <a:pt x="7107" y="0"/>
                        <a:pt x="70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2" name="Google Shape;1272;p8"/>
                <p:cNvSpPr/>
                <p:nvPr/>
              </p:nvSpPr>
              <p:spPr>
                <a:xfrm>
                  <a:off x="1339300" y="4302500"/>
                  <a:ext cx="98700" cy="4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8" h="17841" extrusionOk="0">
                      <a:moveTo>
                        <a:pt x="3205" y="0"/>
                      </a:moveTo>
                      <a:cubicBezTo>
                        <a:pt x="3182" y="0"/>
                        <a:pt x="3158" y="69"/>
                        <a:pt x="3158" y="194"/>
                      </a:cubicBezTo>
                      <a:cubicBezTo>
                        <a:pt x="3553" y="5726"/>
                        <a:pt x="2550" y="11319"/>
                        <a:pt x="422" y="16334"/>
                      </a:cubicBezTo>
                      <a:cubicBezTo>
                        <a:pt x="0" y="17279"/>
                        <a:pt x="93" y="17840"/>
                        <a:pt x="390" y="17840"/>
                      </a:cubicBezTo>
                      <a:cubicBezTo>
                        <a:pt x="628" y="17840"/>
                        <a:pt x="996" y="17480"/>
                        <a:pt x="1334" y="16669"/>
                      </a:cubicBezTo>
                      <a:cubicBezTo>
                        <a:pt x="3310" y="11441"/>
                        <a:pt x="3948" y="5696"/>
                        <a:pt x="3249" y="194"/>
                      </a:cubicBezTo>
                      <a:cubicBezTo>
                        <a:pt x="3249" y="61"/>
                        <a:pt x="3227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3" name="Google Shape;1273;p8"/>
                <p:cNvSpPr/>
                <p:nvPr/>
              </p:nvSpPr>
              <p:spPr>
                <a:xfrm>
                  <a:off x="1169975" y="4269200"/>
                  <a:ext cx="60575" cy="4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3" h="17084" extrusionOk="0">
                      <a:moveTo>
                        <a:pt x="277" y="1"/>
                      </a:moveTo>
                      <a:cubicBezTo>
                        <a:pt x="244" y="1"/>
                        <a:pt x="231" y="72"/>
                        <a:pt x="265" y="189"/>
                      </a:cubicBezTo>
                      <a:cubicBezTo>
                        <a:pt x="1754" y="5235"/>
                        <a:pt x="1663" y="10675"/>
                        <a:pt x="265" y="15660"/>
                      </a:cubicBezTo>
                      <a:cubicBezTo>
                        <a:pt x="0" y="16570"/>
                        <a:pt x="158" y="17084"/>
                        <a:pt x="431" y="17084"/>
                      </a:cubicBezTo>
                      <a:cubicBezTo>
                        <a:pt x="660" y="17084"/>
                        <a:pt x="969" y="16723"/>
                        <a:pt x="1177" y="15934"/>
                      </a:cubicBezTo>
                      <a:cubicBezTo>
                        <a:pt x="2423" y="10675"/>
                        <a:pt x="2088" y="5174"/>
                        <a:pt x="386" y="158"/>
                      </a:cubicBezTo>
                      <a:cubicBezTo>
                        <a:pt x="345" y="49"/>
                        <a:pt x="304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4" name="Google Shape;1274;p8"/>
                <p:cNvSpPr/>
                <p:nvPr/>
              </p:nvSpPr>
              <p:spPr>
                <a:xfrm>
                  <a:off x="971325" y="4322200"/>
                  <a:ext cx="121475" cy="3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9" h="13828" extrusionOk="0">
                      <a:moveTo>
                        <a:pt x="35" y="1"/>
                      </a:moveTo>
                      <a:cubicBezTo>
                        <a:pt x="4" y="1"/>
                        <a:pt x="0" y="65"/>
                        <a:pt x="34" y="166"/>
                      </a:cubicBezTo>
                      <a:cubicBezTo>
                        <a:pt x="1949" y="4148"/>
                        <a:pt x="3165" y="8434"/>
                        <a:pt x="3773" y="12780"/>
                      </a:cubicBezTo>
                      <a:cubicBezTo>
                        <a:pt x="3860" y="13491"/>
                        <a:pt x="4140" y="13828"/>
                        <a:pt x="4380" y="13828"/>
                      </a:cubicBezTo>
                      <a:cubicBezTo>
                        <a:pt x="4644" y="13828"/>
                        <a:pt x="4858" y="13422"/>
                        <a:pt x="4715" y="12659"/>
                      </a:cubicBezTo>
                      <a:cubicBezTo>
                        <a:pt x="3895" y="8251"/>
                        <a:pt x="2284" y="4026"/>
                        <a:pt x="156" y="136"/>
                      </a:cubicBezTo>
                      <a:cubicBezTo>
                        <a:pt x="102" y="41"/>
                        <a:pt x="60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5" name="Google Shape;1275;p8"/>
                <p:cNvSpPr/>
                <p:nvPr/>
              </p:nvSpPr>
              <p:spPr>
                <a:xfrm>
                  <a:off x="1601725" y="4321040"/>
                  <a:ext cx="95850" cy="6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4" h="2684" extrusionOk="0">
                      <a:moveTo>
                        <a:pt x="1943" y="1"/>
                      </a:moveTo>
                      <a:cubicBezTo>
                        <a:pt x="852" y="1"/>
                        <a:pt x="1" y="1544"/>
                        <a:pt x="1111" y="2407"/>
                      </a:cubicBezTo>
                      <a:cubicBezTo>
                        <a:pt x="1366" y="2600"/>
                        <a:pt x="1631" y="2683"/>
                        <a:pt x="1882" y="2683"/>
                      </a:cubicBezTo>
                      <a:cubicBezTo>
                        <a:pt x="2977" y="2683"/>
                        <a:pt x="3834" y="1120"/>
                        <a:pt x="2722" y="279"/>
                      </a:cubicBezTo>
                      <a:cubicBezTo>
                        <a:pt x="2463" y="84"/>
                        <a:pt x="2197" y="1"/>
                        <a:pt x="19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6" name="Google Shape;1276;p8"/>
                <p:cNvSpPr/>
                <p:nvPr/>
              </p:nvSpPr>
              <p:spPr>
                <a:xfrm>
                  <a:off x="1376125" y="4262450"/>
                  <a:ext cx="96525" cy="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1" h="2681" extrusionOk="0">
                      <a:moveTo>
                        <a:pt x="1974" y="1"/>
                      </a:moveTo>
                      <a:cubicBezTo>
                        <a:pt x="873" y="1"/>
                        <a:pt x="1" y="1564"/>
                        <a:pt x="1137" y="2404"/>
                      </a:cubicBezTo>
                      <a:cubicBezTo>
                        <a:pt x="1393" y="2597"/>
                        <a:pt x="1657" y="2680"/>
                        <a:pt x="1909" y="2680"/>
                      </a:cubicBezTo>
                      <a:cubicBezTo>
                        <a:pt x="3004" y="2680"/>
                        <a:pt x="3860" y="1117"/>
                        <a:pt x="2748" y="276"/>
                      </a:cubicBezTo>
                      <a:cubicBezTo>
                        <a:pt x="2493" y="83"/>
                        <a:pt x="2227" y="1"/>
                        <a:pt x="19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7" name="Google Shape;1277;p8"/>
                <p:cNvSpPr/>
                <p:nvPr/>
              </p:nvSpPr>
              <p:spPr>
                <a:xfrm>
                  <a:off x="1133875" y="4251475"/>
                  <a:ext cx="96375" cy="6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2694" extrusionOk="0">
                      <a:moveTo>
                        <a:pt x="1952" y="0"/>
                      </a:moveTo>
                      <a:cubicBezTo>
                        <a:pt x="858" y="0"/>
                        <a:pt x="0" y="1557"/>
                        <a:pt x="1131" y="2418"/>
                      </a:cubicBezTo>
                      <a:cubicBezTo>
                        <a:pt x="1387" y="2611"/>
                        <a:pt x="1651" y="2694"/>
                        <a:pt x="1903" y="2694"/>
                      </a:cubicBezTo>
                      <a:cubicBezTo>
                        <a:pt x="2997" y="2694"/>
                        <a:pt x="3854" y="1130"/>
                        <a:pt x="2742" y="290"/>
                      </a:cubicBezTo>
                      <a:cubicBezTo>
                        <a:pt x="2481" y="87"/>
                        <a:pt x="2210" y="0"/>
                        <a:pt x="195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8" name="Google Shape;1278;p8"/>
                <p:cNvSpPr/>
                <p:nvPr/>
              </p:nvSpPr>
              <p:spPr>
                <a:xfrm>
                  <a:off x="927700" y="4285175"/>
                  <a:ext cx="95100" cy="6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2683" extrusionOk="0">
                      <a:moveTo>
                        <a:pt x="1915" y="1"/>
                      </a:moveTo>
                      <a:cubicBezTo>
                        <a:pt x="832" y="1"/>
                        <a:pt x="1" y="1544"/>
                        <a:pt x="1111" y="2407"/>
                      </a:cubicBezTo>
                      <a:cubicBezTo>
                        <a:pt x="1366" y="2600"/>
                        <a:pt x="1630" y="2683"/>
                        <a:pt x="1880" y="2683"/>
                      </a:cubicBezTo>
                      <a:cubicBezTo>
                        <a:pt x="2966" y="2683"/>
                        <a:pt x="3803" y="1120"/>
                        <a:pt x="2691" y="279"/>
                      </a:cubicBezTo>
                      <a:cubicBezTo>
                        <a:pt x="2433" y="84"/>
                        <a:pt x="2167" y="1"/>
                        <a:pt x="19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79" name="Google Shape;1279;p8"/>
              <p:cNvGrpSpPr/>
              <p:nvPr/>
            </p:nvGrpSpPr>
            <p:grpSpPr>
              <a:xfrm rot="10800000">
                <a:off x="6204744" y="3571861"/>
                <a:ext cx="456064" cy="447593"/>
                <a:chOff x="5773925" y="1794275"/>
                <a:chExt cx="647450" cy="635425"/>
              </a:xfrm>
            </p:grpSpPr>
            <p:sp>
              <p:nvSpPr>
                <p:cNvPr id="1280" name="Google Shape;1280;p8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1" name="Google Shape;1281;p8"/>
                <p:cNvSpPr/>
                <p:nvPr/>
              </p:nvSpPr>
              <p:spPr>
                <a:xfrm>
                  <a:off x="5871950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2" name="Google Shape;1282;p8"/>
                <p:cNvSpPr/>
                <p:nvPr/>
              </p:nvSpPr>
              <p:spPr>
                <a:xfrm>
                  <a:off x="5773925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3" name="Google Shape;1283;p8"/>
                <p:cNvSpPr/>
                <p:nvPr/>
              </p:nvSpPr>
              <p:spPr>
                <a:xfrm>
                  <a:off x="5877275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4" name="Google Shape;1284;p8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5" name="Google Shape;1285;p8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6" name="Google Shape;1286;p8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7" name="Google Shape;1287;p8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288" name="Google Shape;1288;p8"/>
            <p:cNvGrpSpPr/>
            <p:nvPr/>
          </p:nvGrpSpPr>
          <p:grpSpPr>
            <a:xfrm>
              <a:off x="8557350" y="1626800"/>
              <a:ext cx="373900" cy="344925"/>
              <a:chOff x="2493475" y="2126450"/>
              <a:chExt cx="373900" cy="344925"/>
            </a:xfrm>
          </p:grpSpPr>
          <p:sp>
            <p:nvSpPr>
              <p:cNvPr id="1289" name="Google Shape;1289;p8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297" name="Google Shape;1297;p8"/>
            <p:cNvSpPr/>
            <p:nvPr/>
          </p:nvSpPr>
          <p:spPr>
            <a:xfrm>
              <a:off x="6710954" y="1911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0425" y="17657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5319825" y="4355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4882250" y="40454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02" name="Google Shape;1302;p8"/>
          <p:cNvSpPr txBox="1">
            <a:spLocks noGrp="1"/>
          </p:cNvSpPr>
          <p:nvPr>
            <p:ph type="title"/>
          </p:nvPr>
        </p:nvSpPr>
        <p:spPr>
          <a:xfrm>
            <a:off x="2660400" y="1757567"/>
            <a:ext cx="6871200" cy="26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1303" name="Google Shape;1303;p8"/>
          <p:cNvGrpSpPr/>
          <p:nvPr/>
        </p:nvGrpSpPr>
        <p:grpSpPr>
          <a:xfrm>
            <a:off x="10023312" y="4734951"/>
            <a:ext cx="498547" cy="497275"/>
            <a:chOff x="779925" y="724750"/>
            <a:chExt cx="930125" cy="927750"/>
          </a:xfrm>
        </p:grpSpPr>
        <p:sp>
          <p:nvSpPr>
            <p:cNvPr id="1304" name="Google Shape;1304;p8"/>
            <p:cNvSpPr/>
            <p:nvPr/>
          </p:nvSpPr>
          <p:spPr>
            <a:xfrm>
              <a:off x="780675" y="724750"/>
              <a:ext cx="497000" cy="627375"/>
            </a:xfrm>
            <a:custGeom>
              <a:avLst/>
              <a:gdLst/>
              <a:ahLst/>
              <a:cxnLst/>
              <a:rect l="l" t="t" r="r" b="b"/>
              <a:pathLst>
                <a:path w="19880" h="25095" extrusionOk="0">
                  <a:moveTo>
                    <a:pt x="13897" y="0"/>
                  </a:moveTo>
                  <a:cubicBezTo>
                    <a:pt x="13144" y="0"/>
                    <a:pt x="12346" y="445"/>
                    <a:pt x="12128" y="1205"/>
                  </a:cubicBezTo>
                  <a:cubicBezTo>
                    <a:pt x="11885" y="1934"/>
                    <a:pt x="12280" y="2786"/>
                    <a:pt x="11916" y="3485"/>
                  </a:cubicBezTo>
                  <a:cubicBezTo>
                    <a:pt x="11399" y="4670"/>
                    <a:pt x="9302" y="4670"/>
                    <a:pt x="9150" y="5916"/>
                  </a:cubicBezTo>
                  <a:cubicBezTo>
                    <a:pt x="9119" y="6281"/>
                    <a:pt x="9302" y="6707"/>
                    <a:pt x="9150" y="7102"/>
                  </a:cubicBezTo>
                  <a:cubicBezTo>
                    <a:pt x="8998" y="7497"/>
                    <a:pt x="8481" y="7618"/>
                    <a:pt x="8086" y="7862"/>
                  </a:cubicBezTo>
                  <a:cubicBezTo>
                    <a:pt x="7204" y="8348"/>
                    <a:pt x="6870" y="9473"/>
                    <a:pt x="6992" y="10476"/>
                  </a:cubicBezTo>
                  <a:cubicBezTo>
                    <a:pt x="7113" y="11448"/>
                    <a:pt x="7599" y="12360"/>
                    <a:pt x="8086" y="13242"/>
                  </a:cubicBezTo>
                  <a:cubicBezTo>
                    <a:pt x="7763" y="13434"/>
                    <a:pt x="7409" y="13500"/>
                    <a:pt x="7038" y="13500"/>
                  </a:cubicBezTo>
                  <a:cubicBezTo>
                    <a:pt x="6229" y="13500"/>
                    <a:pt x="5337" y="13186"/>
                    <a:pt x="4505" y="13186"/>
                  </a:cubicBezTo>
                  <a:cubicBezTo>
                    <a:pt x="4210" y="13186"/>
                    <a:pt x="3922" y="13226"/>
                    <a:pt x="3648" y="13333"/>
                  </a:cubicBezTo>
                  <a:cubicBezTo>
                    <a:pt x="2463" y="13789"/>
                    <a:pt x="2037" y="15552"/>
                    <a:pt x="2919" y="16524"/>
                  </a:cubicBezTo>
                  <a:cubicBezTo>
                    <a:pt x="1703" y="17436"/>
                    <a:pt x="335" y="18652"/>
                    <a:pt x="608" y="20111"/>
                  </a:cubicBezTo>
                  <a:cubicBezTo>
                    <a:pt x="669" y="20445"/>
                    <a:pt x="821" y="20810"/>
                    <a:pt x="821" y="21175"/>
                  </a:cubicBezTo>
                  <a:cubicBezTo>
                    <a:pt x="821" y="22026"/>
                    <a:pt x="1" y="22664"/>
                    <a:pt x="1" y="23515"/>
                  </a:cubicBezTo>
                  <a:cubicBezTo>
                    <a:pt x="1" y="24214"/>
                    <a:pt x="639" y="24792"/>
                    <a:pt x="1338" y="24944"/>
                  </a:cubicBezTo>
                  <a:cubicBezTo>
                    <a:pt x="1774" y="25048"/>
                    <a:pt x="2849" y="25095"/>
                    <a:pt x="3709" y="25095"/>
                  </a:cubicBezTo>
                  <a:cubicBezTo>
                    <a:pt x="4108" y="25095"/>
                    <a:pt x="4460" y="25085"/>
                    <a:pt x="4681" y="25065"/>
                  </a:cubicBezTo>
                  <a:cubicBezTo>
                    <a:pt x="10639" y="24336"/>
                    <a:pt x="10913" y="24306"/>
                    <a:pt x="14864" y="21448"/>
                  </a:cubicBezTo>
                  <a:cubicBezTo>
                    <a:pt x="15046" y="21327"/>
                    <a:pt x="15229" y="21175"/>
                    <a:pt x="15411" y="21023"/>
                  </a:cubicBezTo>
                  <a:cubicBezTo>
                    <a:pt x="17296" y="19655"/>
                    <a:pt x="17934" y="19108"/>
                    <a:pt x="18542" y="17011"/>
                  </a:cubicBezTo>
                  <a:cubicBezTo>
                    <a:pt x="18663" y="16676"/>
                    <a:pt x="18755" y="16312"/>
                    <a:pt x="18846" y="15977"/>
                  </a:cubicBezTo>
                  <a:cubicBezTo>
                    <a:pt x="19271" y="14488"/>
                    <a:pt x="19484" y="12968"/>
                    <a:pt x="19606" y="11448"/>
                  </a:cubicBezTo>
                  <a:cubicBezTo>
                    <a:pt x="19879" y="7770"/>
                    <a:pt x="19059" y="3758"/>
                    <a:pt x="16384" y="1205"/>
                  </a:cubicBezTo>
                  <a:cubicBezTo>
                    <a:pt x="15776" y="627"/>
                    <a:pt x="15016" y="111"/>
                    <a:pt x="14165" y="20"/>
                  </a:cubicBezTo>
                  <a:cubicBezTo>
                    <a:pt x="14077" y="7"/>
                    <a:pt x="13987" y="0"/>
                    <a:pt x="13897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779925" y="724750"/>
              <a:ext cx="496225" cy="627375"/>
            </a:xfrm>
            <a:custGeom>
              <a:avLst/>
              <a:gdLst/>
              <a:ahLst/>
              <a:cxnLst/>
              <a:rect l="l" t="t" r="r" b="b"/>
              <a:pathLst>
                <a:path w="19849" h="25095" extrusionOk="0">
                  <a:moveTo>
                    <a:pt x="13889" y="0"/>
                  </a:moveTo>
                  <a:cubicBezTo>
                    <a:pt x="13119" y="0"/>
                    <a:pt x="12342" y="445"/>
                    <a:pt x="12098" y="1205"/>
                  </a:cubicBezTo>
                  <a:cubicBezTo>
                    <a:pt x="11885" y="1934"/>
                    <a:pt x="12250" y="2786"/>
                    <a:pt x="11915" y="3485"/>
                  </a:cubicBezTo>
                  <a:cubicBezTo>
                    <a:pt x="11399" y="4670"/>
                    <a:pt x="9301" y="4670"/>
                    <a:pt x="9149" y="5916"/>
                  </a:cubicBezTo>
                  <a:cubicBezTo>
                    <a:pt x="9119" y="6281"/>
                    <a:pt x="9301" y="6707"/>
                    <a:pt x="9149" y="7102"/>
                  </a:cubicBezTo>
                  <a:cubicBezTo>
                    <a:pt x="8997" y="7497"/>
                    <a:pt x="8450" y="7618"/>
                    <a:pt x="8085" y="7862"/>
                  </a:cubicBezTo>
                  <a:cubicBezTo>
                    <a:pt x="7204" y="8348"/>
                    <a:pt x="6870" y="9473"/>
                    <a:pt x="6991" y="10476"/>
                  </a:cubicBezTo>
                  <a:cubicBezTo>
                    <a:pt x="7082" y="11448"/>
                    <a:pt x="7599" y="12360"/>
                    <a:pt x="8085" y="13242"/>
                  </a:cubicBezTo>
                  <a:cubicBezTo>
                    <a:pt x="7755" y="13434"/>
                    <a:pt x="7398" y="13500"/>
                    <a:pt x="7025" y="13500"/>
                  </a:cubicBezTo>
                  <a:cubicBezTo>
                    <a:pt x="6213" y="13500"/>
                    <a:pt x="5329" y="13186"/>
                    <a:pt x="4502" y="13186"/>
                  </a:cubicBezTo>
                  <a:cubicBezTo>
                    <a:pt x="4208" y="13186"/>
                    <a:pt x="3921" y="13226"/>
                    <a:pt x="3648" y="13333"/>
                  </a:cubicBezTo>
                  <a:cubicBezTo>
                    <a:pt x="2462" y="13789"/>
                    <a:pt x="2037" y="15552"/>
                    <a:pt x="2918" y="16524"/>
                  </a:cubicBezTo>
                  <a:cubicBezTo>
                    <a:pt x="1702" y="17436"/>
                    <a:pt x="334" y="18652"/>
                    <a:pt x="608" y="20111"/>
                  </a:cubicBezTo>
                  <a:cubicBezTo>
                    <a:pt x="669" y="20476"/>
                    <a:pt x="821" y="20810"/>
                    <a:pt x="821" y="21175"/>
                  </a:cubicBezTo>
                  <a:cubicBezTo>
                    <a:pt x="821" y="22026"/>
                    <a:pt x="0" y="22664"/>
                    <a:pt x="0" y="23515"/>
                  </a:cubicBezTo>
                  <a:cubicBezTo>
                    <a:pt x="0" y="24214"/>
                    <a:pt x="638" y="24792"/>
                    <a:pt x="1307" y="24944"/>
                  </a:cubicBezTo>
                  <a:cubicBezTo>
                    <a:pt x="1764" y="25048"/>
                    <a:pt x="2846" y="25095"/>
                    <a:pt x="3698" y="25095"/>
                  </a:cubicBezTo>
                  <a:cubicBezTo>
                    <a:pt x="4093" y="25095"/>
                    <a:pt x="4439" y="25085"/>
                    <a:pt x="4651" y="25065"/>
                  </a:cubicBezTo>
                  <a:cubicBezTo>
                    <a:pt x="10639" y="24336"/>
                    <a:pt x="10882" y="24306"/>
                    <a:pt x="14833" y="21448"/>
                  </a:cubicBezTo>
                  <a:lnTo>
                    <a:pt x="14833" y="21448"/>
                  </a:lnTo>
                  <a:cubicBezTo>
                    <a:pt x="11702" y="22512"/>
                    <a:pt x="8359" y="23211"/>
                    <a:pt x="4894" y="23606"/>
                  </a:cubicBezTo>
                  <a:cubicBezTo>
                    <a:pt x="4603" y="23638"/>
                    <a:pt x="4309" y="23662"/>
                    <a:pt x="4021" y="23662"/>
                  </a:cubicBezTo>
                  <a:cubicBezTo>
                    <a:pt x="3465" y="23662"/>
                    <a:pt x="2933" y="23572"/>
                    <a:pt x="2493" y="23272"/>
                  </a:cubicBezTo>
                  <a:cubicBezTo>
                    <a:pt x="1733" y="22755"/>
                    <a:pt x="1520" y="21570"/>
                    <a:pt x="2006" y="20780"/>
                  </a:cubicBezTo>
                  <a:cubicBezTo>
                    <a:pt x="2158" y="20506"/>
                    <a:pt x="2401" y="20263"/>
                    <a:pt x="2493" y="19929"/>
                  </a:cubicBezTo>
                  <a:cubicBezTo>
                    <a:pt x="2584" y="19473"/>
                    <a:pt x="2249" y="19017"/>
                    <a:pt x="2341" y="18561"/>
                  </a:cubicBezTo>
                  <a:cubicBezTo>
                    <a:pt x="2523" y="17679"/>
                    <a:pt x="4012" y="17527"/>
                    <a:pt x="4012" y="16676"/>
                  </a:cubicBezTo>
                  <a:cubicBezTo>
                    <a:pt x="4012" y="16312"/>
                    <a:pt x="3739" y="15977"/>
                    <a:pt x="3708" y="15643"/>
                  </a:cubicBezTo>
                  <a:cubicBezTo>
                    <a:pt x="3617" y="14913"/>
                    <a:pt x="4559" y="14488"/>
                    <a:pt x="5319" y="14457"/>
                  </a:cubicBezTo>
                  <a:cubicBezTo>
                    <a:pt x="5426" y="14452"/>
                    <a:pt x="5531" y="14450"/>
                    <a:pt x="5636" y="14450"/>
                  </a:cubicBezTo>
                  <a:cubicBezTo>
                    <a:pt x="6160" y="14450"/>
                    <a:pt x="6667" y="14513"/>
                    <a:pt x="7174" y="14640"/>
                  </a:cubicBezTo>
                  <a:cubicBezTo>
                    <a:pt x="7445" y="14717"/>
                    <a:pt x="7740" y="14807"/>
                    <a:pt x="8006" y="14807"/>
                  </a:cubicBezTo>
                  <a:cubicBezTo>
                    <a:pt x="8157" y="14807"/>
                    <a:pt x="8298" y="14778"/>
                    <a:pt x="8420" y="14701"/>
                  </a:cubicBezTo>
                  <a:cubicBezTo>
                    <a:pt x="8936" y="14336"/>
                    <a:pt x="8815" y="13546"/>
                    <a:pt x="8541" y="12968"/>
                  </a:cubicBezTo>
                  <a:cubicBezTo>
                    <a:pt x="7994" y="11813"/>
                    <a:pt x="7417" y="10354"/>
                    <a:pt x="8146" y="9260"/>
                  </a:cubicBezTo>
                  <a:cubicBezTo>
                    <a:pt x="8724" y="8378"/>
                    <a:pt x="9970" y="8074"/>
                    <a:pt x="10395" y="7132"/>
                  </a:cubicBezTo>
                  <a:cubicBezTo>
                    <a:pt x="10669" y="6555"/>
                    <a:pt x="10547" y="5916"/>
                    <a:pt x="10851" y="5430"/>
                  </a:cubicBezTo>
                  <a:cubicBezTo>
                    <a:pt x="11277" y="4700"/>
                    <a:pt x="12341" y="4518"/>
                    <a:pt x="12706" y="3758"/>
                  </a:cubicBezTo>
                  <a:cubicBezTo>
                    <a:pt x="13070" y="3059"/>
                    <a:pt x="12766" y="2147"/>
                    <a:pt x="13222" y="1539"/>
                  </a:cubicBezTo>
                  <a:cubicBezTo>
                    <a:pt x="13436" y="1240"/>
                    <a:pt x="13816" y="1106"/>
                    <a:pt x="14192" y="1106"/>
                  </a:cubicBezTo>
                  <a:cubicBezTo>
                    <a:pt x="14350" y="1106"/>
                    <a:pt x="14507" y="1130"/>
                    <a:pt x="14651" y="1175"/>
                  </a:cubicBezTo>
                  <a:cubicBezTo>
                    <a:pt x="15137" y="1327"/>
                    <a:pt x="15563" y="1691"/>
                    <a:pt x="15958" y="2086"/>
                  </a:cubicBezTo>
                  <a:cubicBezTo>
                    <a:pt x="17934" y="4153"/>
                    <a:pt x="18876" y="7041"/>
                    <a:pt x="19149" y="9898"/>
                  </a:cubicBezTo>
                  <a:cubicBezTo>
                    <a:pt x="19241" y="11600"/>
                    <a:pt x="19180" y="13333"/>
                    <a:pt x="18997" y="15035"/>
                  </a:cubicBezTo>
                  <a:cubicBezTo>
                    <a:pt x="18937" y="15308"/>
                    <a:pt x="18906" y="15643"/>
                    <a:pt x="18845" y="15977"/>
                  </a:cubicBezTo>
                  <a:cubicBezTo>
                    <a:pt x="19241" y="14488"/>
                    <a:pt x="19484" y="12968"/>
                    <a:pt x="19605" y="11448"/>
                  </a:cubicBezTo>
                  <a:cubicBezTo>
                    <a:pt x="19849" y="7770"/>
                    <a:pt x="19058" y="3758"/>
                    <a:pt x="16353" y="1205"/>
                  </a:cubicBezTo>
                  <a:cubicBezTo>
                    <a:pt x="15745" y="627"/>
                    <a:pt x="14985" y="111"/>
                    <a:pt x="14165" y="20"/>
                  </a:cubicBezTo>
                  <a:cubicBezTo>
                    <a:pt x="14073" y="7"/>
                    <a:pt x="13981" y="0"/>
                    <a:pt x="13889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1128525" y="761300"/>
              <a:ext cx="138500" cy="424075"/>
            </a:xfrm>
            <a:custGeom>
              <a:avLst/>
              <a:gdLst/>
              <a:ahLst/>
              <a:cxnLst/>
              <a:rect l="l" t="t" r="r" b="b"/>
              <a:pathLst>
                <a:path w="5540" h="16963" extrusionOk="0">
                  <a:moveTo>
                    <a:pt x="154" y="0"/>
                  </a:moveTo>
                  <a:cubicBezTo>
                    <a:pt x="62" y="0"/>
                    <a:pt x="0" y="94"/>
                    <a:pt x="99" y="168"/>
                  </a:cubicBezTo>
                  <a:cubicBezTo>
                    <a:pt x="5540" y="4728"/>
                    <a:pt x="2227" y="10746"/>
                    <a:pt x="2227" y="16643"/>
                  </a:cubicBezTo>
                  <a:cubicBezTo>
                    <a:pt x="2227" y="16856"/>
                    <a:pt x="2371" y="16962"/>
                    <a:pt x="2519" y="16962"/>
                  </a:cubicBezTo>
                  <a:cubicBezTo>
                    <a:pt x="2667" y="16962"/>
                    <a:pt x="2819" y="16856"/>
                    <a:pt x="2835" y="16643"/>
                  </a:cubicBezTo>
                  <a:cubicBezTo>
                    <a:pt x="3442" y="11749"/>
                    <a:pt x="5479" y="3238"/>
                    <a:pt x="221" y="17"/>
                  </a:cubicBezTo>
                  <a:cubicBezTo>
                    <a:pt x="198" y="5"/>
                    <a:pt x="175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854375" y="1222400"/>
              <a:ext cx="298975" cy="73850"/>
            </a:xfrm>
            <a:custGeom>
              <a:avLst/>
              <a:gdLst/>
              <a:ahLst/>
              <a:cxnLst/>
              <a:rect l="l" t="t" r="r" b="b"/>
              <a:pathLst>
                <a:path w="11959" h="2954" extrusionOk="0">
                  <a:moveTo>
                    <a:pt x="11554" y="1"/>
                  </a:moveTo>
                  <a:cubicBezTo>
                    <a:pt x="11501" y="1"/>
                    <a:pt x="11448" y="17"/>
                    <a:pt x="11399" y="53"/>
                  </a:cubicBezTo>
                  <a:cubicBezTo>
                    <a:pt x="8451" y="2576"/>
                    <a:pt x="3861" y="2606"/>
                    <a:pt x="153" y="2728"/>
                  </a:cubicBezTo>
                  <a:cubicBezTo>
                    <a:pt x="1" y="2728"/>
                    <a:pt x="1" y="2910"/>
                    <a:pt x="122" y="2910"/>
                  </a:cubicBezTo>
                  <a:cubicBezTo>
                    <a:pt x="753" y="2936"/>
                    <a:pt x="1416" y="2954"/>
                    <a:pt x="2096" y="2954"/>
                  </a:cubicBezTo>
                  <a:cubicBezTo>
                    <a:pt x="5450" y="2954"/>
                    <a:pt x="9237" y="2520"/>
                    <a:pt x="11764" y="448"/>
                  </a:cubicBezTo>
                  <a:cubicBezTo>
                    <a:pt x="11959" y="254"/>
                    <a:pt x="11764" y="1"/>
                    <a:pt x="11554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1001325" y="1070025"/>
              <a:ext cx="175125" cy="149000"/>
            </a:xfrm>
            <a:custGeom>
              <a:avLst/>
              <a:gdLst/>
              <a:ahLst/>
              <a:cxnLst/>
              <a:rect l="l" t="t" r="r" b="b"/>
              <a:pathLst>
                <a:path w="7005" h="5960" extrusionOk="0">
                  <a:moveTo>
                    <a:pt x="163" y="0"/>
                  </a:moveTo>
                  <a:cubicBezTo>
                    <a:pt x="94" y="0"/>
                    <a:pt x="0" y="55"/>
                    <a:pt x="50" y="130"/>
                  </a:cubicBezTo>
                  <a:cubicBezTo>
                    <a:pt x="1539" y="2409"/>
                    <a:pt x="3910" y="4780"/>
                    <a:pt x="6403" y="5935"/>
                  </a:cubicBezTo>
                  <a:cubicBezTo>
                    <a:pt x="6439" y="5952"/>
                    <a:pt x="6476" y="5959"/>
                    <a:pt x="6511" y="5959"/>
                  </a:cubicBezTo>
                  <a:cubicBezTo>
                    <a:pt x="6796" y="5959"/>
                    <a:pt x="7005" y="5459"/>
                    <a:pt x="6707" y="5297"/>
                  </a:cubicBezTo>
                  <a:cubicBezTo>
                    <a:pt x="4123" y="4020"/>
                    <a:pt x="2087" y="2136"/>
                    <a:pt x="202" y="8"/>
                  </a:cubicBezTo>
                  <a:cubicBezTo>
                    <a:pt x="191" y="3"/>
                    <a:pt x="178" y="0"/>
                    <a:pt x="163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1119100" y="852500"/>
              <a:ext cx="93975" cy="156375"/>
            </a:xfrm>
            <a:custGeom>
              <a:avLst/>
              <a:gdLst/>
              <a:ahLst/>
              <a:cxnLst/>
              <a:rect l="l" t="t" r="r" b="b"/>
              <a:pathLst>
                <a:path w="3759" h="6255" extrusionOk="0">
                  <a:moveTo>
                    <a:pt x="177" y="0"/>
                  </a:moveTo>
                  <a:cubicBezTo>
                    <a:pt x="83" y="0"/>
                    <a:pt x="0" y="80"/>
                    <a:pt x="20" y="198"/>
                  </a:cubicBezTo>
                  <a:cubicBezTo>
                    <a:pt x="294" y="1262"/>
                    <a:pt x="932" y="2296"/>
                    <a:pt x="1540" y="3147"/>
                  </a:cubicBezTo>
                  <a:cubicBezTo>
                    <a:pt x="2239" y="4150"/>
                    <a:pt x="3333" y="5031"/>
                    <a:pt x="3607" y="6186"/>
                  </a:cubicBezTo>
                  <a:cubicBezTo>
                    <a:pt x="3637" y="6232"/>
                    <a:pt x="3675" y="6255"/>
                    <a:pt x="3705" y="6255"/>
                  </a:cubicBezTo>
                  <a:cubicBezTo>
                    <a:pt x="3736" y="6255"/>
                    <a:pt x="3759" y="6232"/>
                    <a:pt x="3759" y="6186"/>
                  </a:cubicBezTo>
                  <a:cubicBezTo>
                    <a:pt x="3576" y="5183"/>
                    <a:pt x="3029" y="4454"/>
                    <a:pt x="2421" y="3603"/>
                  </a:cubicBezTo>
                  <a:cubicBezTo>
                    <a:pt x="1631" y="2508"/>
                    <a:pt x="1114" y="1232"/>
                    <a:pt x="324" y="77"/>
                  </a:cubicBezTo>
                  <a:cubicBezTo>
                    <a:pt x="281" y="23"/>
                    <a:pt x="227" y="0"/>
                    <a:pt x="177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1121875" y="942725"/>
              <a:ext cx="79825" cy="136675"/>
            </a:xfrm>
            <a:custGeom>
              <a:avLst/>
              <a:gdLst/>
              <a:ahLst/>
              <a:cxnLst/>
              <a:rect l="l" t="t" r="r" b="b"/>
              <a:pathLst>
                <a:path w="3193" h="5467" extrusionOk="0">
                  <a:moveTo>
                    <a:pt x="154" y="0"/>
                  </a:moveTo>
                  <a:cubicBezTo>
                    <a:pt x="71" y="0"/>
                    <a:pt x="0" y="74"/>
                    <a:pt x="0" y="206"/>
                  </a:cubicBezTo>
                  <a:cubicBezTo>
                    <a:pt x="91" y="1149"/>
                    <a:pt x="699" y="2121"/>
                    <a:pt x="1155" y="2972"/>
                  </a:cubicBezTo>
                  <a:cubicBezTo>
                    <a:pt x="1672" y="3823"/>
                    <a:pt x="2219" y="4675"/>
                    <a:pt x="2888" y="5434"/>
                  </a:cubicBezTo>
                  <a:cubicBezTo>
                    <a:pt x="2910" y="5457"/>
                    <a:pt x="2941" y="5466"/>
                    <a:pt x="2974" y="5466"/>
                  </a:cubicBezTo>
                  <a:cubicBezTo>
                    <a:pt x="3076" y="5466"/>
                    <a:pt x="3192" y="5374"/>
                    <a:pt x="3101" y="5282"/>
                  </a:cubicBezTo>
                  <a:cubicBezTo>
                    <a:pt x="2523" y="4492"/>
                    <a:pt x="2006" y="3641"/>
                    <a:pt x="1550" y="2790"/>
                  </a:cubicBezTo>
                  <a:cubicBezTo>
                    <a:pt x="1094" y="1909"/>
                    <a:pt x="821" y="906"/>
                    <a:pt x="304" y="85"/>
                  </a:cubicBezTo>
                  <a:cubicBezTo>
                    <a:pt x="258" y="27"/>
                    <a:pt x="204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1059175" y="1034375"/>
              <a:ext cx="58575" cy="54500"/>
            </a:xfrm>
            <a:custGeom>
              <a:avLst/>
              <a:gdLst/>
              <a:ahLst/>
              <a:cxnLst/>
              <a:rect l="l" t="t" r="r" b="b"/>
              <a:pathLst>
                <a:path w="2343" h="2180" extrusionOk="0">
                  <a:moveTo>
                    <a:pt x="1179" y="1"/>
                  </a:moveTo>
                  <a:cubicBezTo>
                    <a:pt x="623" y="1"/>
                    <a:pt x="60" y="343"/>
                    <a:pt x="16" y="1039"/>
                  </a:cubicBezTo>
                  <a:cubicBezTo>
                    <a:pt x="0" y="1799"/>
                    <a:pt x="587" y="2179"/>
                    <a:pt x="1168" y="2179"/>
                  </a:cubicBezTo>
                  <a:cubicBezTo>
                    <a:pt x="1727" y="2179"/>
                    <a:pt x="2281" y="1830"/>
                    <a:pt x="2295" y="1130"/>
                  </a:cubicBezTo>
                  <a:cubicBezTo>
                    <a:pt x="2342" y="381"/>
                    <a:pt x="1765" y="1"/>
                    <a:pt x="1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918225" y="1173550"/>
              <a:ext cx="37250" cy="37275"/>
            </a:xfrm>
            <a:custGeom>
              <a:avLst/>
              <a:gdLst/>
              <a:ahLst/>
              <a:cxnLst/>
              <a:rect l="l" t="t" r="r" b="b"/>
              <a:pathLst>
                <a:path w="1490" h="1491" extrusionOk="0">
                  <a:moveTo>
                    <a:pt x="760" y="1"/>
                  </a:moveTo>
                  <a:cubicBezTo>
                    <a:pt x="335" y="1"/>
                    <a:pt x="0" y="305"/>
                    <a:pt x="0" y="730"/>
                  </a:cubicBezTo>
                  <a:cubicBezTo>
                    <a:pt x="0" y="1095"/>
                    <a:pt x="304" y="1490"/>
                    <a:pt x="730" y="1490"/>
                  </a:cubicBezTo>
                  <a:cubicBezTo>
                    <a:pt x="1125" y="1490"/>
                    <a:pt x="1490" y="1186"/>
                    <a:pt x="1490" y="761"/>
                  </a:cubicBezTo>
                  <a:cubicBezTo>
                    <a:pt x="1490" y="396"/>
                    <a:pt x="1186" y="1"/>
                    <a:pt x="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1000650" y="1161300"/>
              <a:ext cx="33125" cy="31100"/>
            </a:xfrm>
            <a:custGeom>
              <a:avLst/>
              <a:gdLst/>
              <a:ahLst/>
              <a:cxnLst/>
              <a:rect l="l" t="t" r="r" b="b"/>
              <a:pathLst>
                <a:path w="1325" h="1244" extrusionOk="0">
                  <a:moveTo>
                    <a:pt x="662" y="0"/>
                  </a:moveTo>
                  <a:cubicBezTo>
                    <a:pt x="348" y="0"/>
                    <a:pt x="31" y="199"/>
                    <a:pt x="16" y="612"/>
                  </a:cubicBezTo>
                  <a:cubicBezTo>
                    <a:pt x="1" y="1030"/>
                    <a:pt x="324" y="1243"/>
                    <a:pt x="650" y="1243"/>
                  </a:cubicBezTo>
                  <a:cubicBezTo>
                    <a:pt x="963" y="1243"/>
                    <a:pt x="1278" y="1046"/>
                    <a:pt x="1293" y="643"/>
                  </a:cubicBezTo>
                  <a:cubicBezTo>
                    <a:pt x="1324" y="221"/>
                    <a:pt x="995" y="0"/>
                    <a:pt x="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058025" y="968375"/>
              <a:ext cx="18275" cy="17450"/>
            </a:xfrm>
            <a:custGeom>
              <a:avLst/>
              <a:gdLst/>
              <a:ahLst/>
              <a:cxnLst/>
              <a:rect l="l" t="t" r="r" b="b"/>
              <a:pathLst>
                <a:path w="731" h="698" extrusionOk="0">
                  <a:moveTo>
                    <a:pt x="349" y="1"/>
                  </a:moveTo>
                  <a:cubicBezTo>
                    <a:pt x="172" y="1"/>
                    <a:pt x="1" y="115"/>
                    <a:pt x="1" y="335"/>
                  </a:cubicBezTo>
                  <a:cubicBezTo>
                    <a:pt x="1" y="575"/>
                    <a:pt x="203" y="697"/>
                    <a:pt x="394" y="697"/>
                  </a:cubicBezTo>
                  <a:cubicBezTo>
                    <a:pt x="566" y="697"/>
                    <a:pt x="730" y="598"/>
                    <a:pt x="730" y="396"/>
                  </a:cubicBezTo>
                  <a:cubicBezTo>
                    <a:pt x="730" y="130"/>
                    <a:pt x="536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066750" y="894850"/>
              <a:ext cx="30075" cy="28575"/>
            </a:xfrm>
            <a:custGeom>
              <a:avLst/>
              <a:gdLst/>
              <a:ahLst/>
              <a:cxnLst/>
              <a:rect l="l" t="t" r="r" b="b"/>
              <a:pathLst>
                <a:path w="1203" h="1143" extrusionOk="0">
                  <a:moveTo>
                    <a:pt x="574" y="0"/>
                  </a:moveTo>
                  <a:cubicBezTo>
                    <a:pt x="290" y="0"/>
                    <a:pt x="17" y="176"/>
                    <a:pt x="17" y="541"/>
                  </a:cubicBezTo>
                  <a:cubicBezTo>
                    <a:pt x="1" y="936"/>
                    <a:pt x="314" y="1142"/>
                    <a:pt x="622" y="1142"/>
                  </a:cubicBezTo>
                  <a:cubicBezTo>
                    <a:pt x="907" y="1142"/>
                    <a:pt x="1188" y="966"/>
                    <a:pt x="1202" y="602"/>
                  </a:cubicBezTo>
                  <a:cubicBezTo>
                    <a:pt x="1202" y="207"/>
                    <a:pt x="882" y="0"/>
                    <a:pt x="5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1059550" y="1181925"/>
              <a:ext cx="650500" cy="469725"/>
            </a:xfrm>
            <a:custGeom>
              <a:avLst/>
              <a:gdLst/>
              <a:ahLst/>
              <a:cxnLst/>
              <a:rect l="l" t="t" r="r" b="b"/>
              <a:pathLst>
                <a:path w="26020" h="18789" extrusionOk="0">
                  <a:moveTo>
                    <a:pt x="14986" y="0"/>
                  </a:moveTo>
                  <a:cubicBezTo>
                    <a:pt x="13466" y="0"/>
                    <a:pt x="11946" y="122"/>
                    <a:pt x="10426" y="426"/>
                  </a:cubicBezTo>
                  <a:lnTo>
                    <a:pt x="9393" y="669"/>
                  </a:lnTo>
                  <a:cubicBezTo>
                    <a:pt x="7205" y="1277"/>
                    <a:pt x="6597" y="1885"/>
                    <a:pt x="5107" y="3617"/>
                  </a:cubicBezTo>
                  <a:cubicBezTo>
                    <a:pt x="4955" y="3800"/>
                    <a:pt x="4803" y="4012"/>
                    <a:pt x="4651" y="4164"/>
                  </a:cubicBezTo>
                  <a:cubicBezTo>
                    <a:pt x="1521" y="7873"/>
                    <a:pt x="1460" y="8146"/>
                    <a:pt x="274" y="14043"/>
                  </a:cubicBezTo>
                  <a:cubicBezTo>
                    <a:pt x="122" y="14712"/>
                    <a:pt x="1" y="16687"/>
                    <a:pt x="122" y="17387"/>
                  </a:cubicBezTo>
                  <a:cubicBezTo>
                    <a:pt x="244" y="18055"/>
                    <a:pt x="761" y="18754"/>
                    <a:pt x="1460" y="18785"/>
                  </a:cubicBezTo>
                  <a:cubicBezTo>
                    <a:pt x="1490" y="18787"/>
                    <a:pt x="1520" y="18788"/>
                    <a:pt x="1551" y="18788"/>
                  </a:cubicBezTo>
                  <a:cubicBezTo>
                    <a:pt x="2319" y="18788"/>
                    <a:pt x="3014" y="18085"/>
                    <a:pt x="3813" y="18085"/>
                  </a:cubicBezTo>
                  <a:cubicBezTo>
                    <a:pt x="3829" y="18085"/>
                    <a:pt x="3845" y="18085"/>
                    <a:pt x="3861" y="18086"/>
                  </a:cubicBezTo>
                  <a:cubicBezTo>
                    <a:pt x="4226" y="18146"/>
                    <a:pt x="4530" y="18329"/>
                    <a:pt x="4925" y="18390"/>
                  </a:cubicBezTo>
                  <a:cubicBezTo>
                    <a:pt x="5109" y="18441"/>
                    <a:pt x="5292" y="18464"/>
                    <a:pt x="5473" y="18464"/>
                  </a:cubicBezTo>
                  <a:cubicBezTo>
                    <a:pt x="6692" y="18464"/>
                    <a:pt x="7816" y="17386"/>
                    <a:pt x="8664" y="16353"/>
                  </a:cubicBezTo>
                  <a:cubicBezTo>
                    <a:pt x="9026" y="16740"/>
                    <a:pt x="9546" y="16922"/>
                    <a:pt x="10073" y="16922"/>
                  </a:cubicBezTo>
                  <a:cubicBezTo>
                    <a:pt x="10828" y="16922"/>
                    <a:pt x="11593" y="16547"/>
                    <a:pt x="11916" y="15867"/>
                  </a:cubicBezTo>
                  <a:cubicBezTo>
                    <a:pt x="12524" y="14499"/>
                    <a:pt x="11490" y="12675"/>
                    <a:pt x="12311" y="11399"/>
                  </a:cubicBezTo>
                  <a:lnTo>
                    <a:pt x="12311" y="11399"/>
                  </a:lnTo>
                  <a:cubicBezTo>
                    <a:pt x="13162" y="11946"/>
                    <a:pt x="14044" y="12523"/>
                    <a:pt x="15016" y="12706"/>
                  </a:cubicBezTo>
                  <a:cubicBezTo>
                    <a:pt x="15213" y="12741"/>
                    <a:pt x="15414" y="12760"/>
                    <a:pt x="15615" y="12760"/>
                  </a:cubicBezTo>
                  <a:cubicBezTo>
                    <a:pt x="16439" y="12760"/>
                    <a:pt x="17257" y="12453"/>
                    <a:pt x="17721" y="11794"/>
                  </a:cubicBezTo>
                  <a:cubicBezTo>
                    <a:pt x="17965" y="11399"/>
                    <a:pt x="18117" y="10912"/>
                    <a:pt x="18542" y="10760"/>
                  </a:cubicBezTo>
                  <a:cubicBezTo>
                    <a:pt x="18622" y="10736"/>
                    <a:pt x="18702" y="10726"/>
                    <a:pt x="18782" y="10726"/>
                  </a:cubicBezTo>
                  <a:cubicBezTo>
                    <a:pt x="19074" y="10726"/>
                    <a:pt x="19365" y="10854"/>
                    <a:pt x="19657" y="10854"/>
                  </a:cubicBezTo>
                  <a:cubicBezTo>
                    <a:pt x="19680" y="10854"/>
                    <a:pt x="19704" y="10853"/>
                    <a:pt x="19728" y="10851"/>
                  </a:cubicBezTo>
                  <a:cubicBezTo>
                    <a:pt x="21004" y="10791"/>
                    <a:pt x="21156" y="8724"/>
                    <a:pt x="22342" y="8268"/>
                  </a:cubicBezTo>
                  <a:cubicBezTo>
                    <a:pt x="22528" y="8198"/>
                    <a:pt x="22720" y="8174"/>
                    <a:pt x="22915" y="8174"/>
                  </a:cubicBezTo>
                  <a:cubicBezTo>
                    <a:pt x="23363" y="8174"/>
                    <a:pt x="23830" y="8302"/>
                    <a:pt x="24283" y="8302"/>
                  </a:cubicBezTo>
                  <a:cubicBezTo>
                    <a:pt x="24407" y="8302"/>
                    <a:pt x="24530" y="8292"/>
                    <a:pt x="24652" y="8268"/>
                  </a:cubicBezTo>
                  <a:cubicBezTo>
                    <a:pt x="25503" y="8055"/>
                    <a:pt x="26019" y="7143"/>
                    <a:pt x="25989" y="6323"/>
                  </a:cubicBezTo>
                  <a:cubicBezTo>
                    <a:pt x="25959" y="5441"/>
                    <a:pt x="25503" y="4681"/>
                    <a:pt x="24956" y="4012"/>
                  </a:cubicBezTo>
                  <a:cubicBezTo>
                    <a:pt x="22615" y="1125"/>
                    <a:pt x="18694" y="61"/>
                    <a:pt x="14986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1059550" y="1183450"/>
              <a:ext cx="650500" cy="469050"/>
            </a:xfrm>
            <a:custGeom>
              <a:avLst/>
              <a:gdLst/>
              <a:ahLst/>
              <a:cxnLst/>
              <a:rect l="l" t="t" r="r" b="b"/>
              <a:pathLst>
                <a:path w="26020" h="18762" extrusionOk="0">
                  <a:moveTo>
                    <a:pt x="14986" y="0"/>
                  </a:moveTo>
                  <a:cubicBezTo>
                    <a:pt x="13466" y="0"/>
                    <a:pt x="11946" y="91"/>
                    <a:pt x="10426" y="395"/>
                  </a:cubicBezTo>
                  <a:cubicBezTo>
                    <a:pt x="10761" y="365"/>
                    <a:pt x="11095" y="334"/>
                    <a:pt x="11369" y="334"/>
                  </a:cubicBezTo>
                  <a:cubicBezTo>
                    <a:pt x="11840" y="309"/>
                    <a:pt x="12314" y="296"/>
                    <a:pt x="12789" y="296"/>
                  </a:cubicBezTo>
                  <a:cubicBezTo>
                    <a:pt x="14028" y="296"/>
                    <a:pt x="15275" y="388"/>
                    <a:pt x="16506" y="608"/>
                  </a:cubicBezTo>
                  <a:cubicBezTo>
                    <a:pt x="19332" y="1064"/>
                    <a:pt x="22129" y="2219"/>
                    <a:pt x="24044" y="4347"/>
                  </a:cubicBezTo>
                  <a:cubicBezTo>
                    <a:pt x="24439" y="4742"/>
                    <a:pt x="24743" y="5198"/>
                    <a:pt x="24864" y="5714"/>
                  </a:cubicBezTo>
                  <a:cubicBezTo>
                    <a:pt x="24956" y="6262"/>
                    <a:pt x="24804" y="6869"/>
                    <a:pt x="24348" y="7173"/>
                  </a:cubicBezTo>
                  <a:cubicBezTo>
                    <a:pt x="24072" y="7357"/>
                    <a:pt x="23745" y="7388"/>
                    <a:pt x="23408" y="7388"/>
                  </a:cubicBezTo>
                  <a:cubicBezTo>
                    <a:pt x="23241" y="7388"/>
                    <a:pt x="23071" y="7380"/>
                    <a:pt x="22904" y="7380"/>
                  </a:cubicBezTo>
                  <a:cubicBezTo>
                    <a:pt x="22630" y="7380"/>
                    <a:pt x="22364" y="7401"/>
                    <a:pt x="22129" y="7508"/>
                  </a:cubicBezTo>
                  <a:cubicBezTo>
                    <a:pt x="21369" y="7842"/>
                    <a:pt x="21065" y="8876"/>
                    <a:pt x="20335" y="9210"/>
                  </a:cubicBezTo>
                  <a:cubicBezTo>
                    <a:pt x="19788" y="9483"/>
                    <a:pt x="19150" y="9331"/>
                    <a:pt x="18633" y="9514"/>
                  </a:cubicBezTo>
                  <a:cubicBezTo>
                    <a:pt x="17630" y="9879"/>
                    <a:pt x="17205" y="11094"/>
                    <a:pt x="16293" y="11611"/>
                  </a:cubicBezTo>
                  <a:cubicBezTo>
                    <a:pt x="15970" y="11795"/>
                    <a:pt x="15624" y="11870"/>
                    <a:pt x="15268" y="11870"/>
                  </a:cubicBezTo>
                  <a:cubicBezTo>
                    <a:pt x="14385" y="11870"/>
                    <a:pt x="13438" y="11406"/>
                    <a:pt x="12615" y="10973"/>
                  </a:cubicBezTo>
                  <a:cubicBezTo>
                    <a:pt x="12316" y="10797"/>
                    <a:pt x="11916" y="10642"/>
                    <a:pt x="11561" y="10642"/>
                  </a:cubicBezTo>
                  <a:cubicBezTo>
                    <a:pt x="11302" y="10642"/>
                    <a:pt x="11067" y="10724"/>
                    <a:pt x="10913" y="10942"/>
                  </a:cubicBezTo>
                  <a:cubicBezTo>
                    <a:pt x="10639" y="11277"/>
                    <a:pt x="10761" y="11763"/>
                    <a:pt x="10882" y="12189"/>
                  </a:cubicBezTo>
                  <a:cubicBezTo>
                    <a:pt x="10974" y="12797"/>
                    <a:pt x="11034" y="13435"/>
                    <a:pt x="10943" y="14043"/>
                  </a:cubicBezTo>
                  <a:cubicBezTo>
                    <a:pt x="10887" y="14718"/>
                    <a:pt x="10440" y="15549"/>
                    <a:pt x="9820" y="15549"/>
                  </a:cubicBezTo>
                  <a:cubicBezTo>
                    <a:pt x="9770" y="15549"/>
                    <a:pt x="9719" y="15544"/>
                    <a:pt x="9667" y="15532"/>
                  </a:cubicBezTo>
                  <a:cubicBezTo>
                    <a:pt x="9302" y="15441"/>
                    <a:pt x="8998" y="15137"/>
                    <a:pt x="8664" y="15137"/>
                  </a:cubicBezTo>
                  <a:cubicBezTo>
                    <a:pt x="8646" y="15136"/>
                    <a:pt x="8629" y="15135"/>
                    <a:pt x="8611" y="15135"/>
                  </a:cubicBezTo>
                  <a:cubicBezTo>
                    <a:pt x="7772" y="15135"/>
                    <a:pt x="7521" y="16567"/>
                    <a:pt x="6657" y="16657"/>
                  </a:cubicBezTo>
                  <a:cubicBezTo>
                    <a:pt x="6622" y="16662"/>
                    <a:pt x="6587" y="16664"/>
                    <a:pt x="6552" y="16664"/>
                  </a:cubicBezTo>
                  <a:cubicBezTo>
                    <a:pt x="6170" y="16664"/>
                    <a:pt x="5807" y="16407"/>
                    <a:pt x="5425" y="16407"/>
                  </a:cubicBezTo>
                  <a:cubicBezTo>
                    <a:pt x="5390" y="16407"/>
                    <a:pt x="5355" y="16409"/>
                    <a:pt x="5320" y="16414"/>
                  </a:cubicBezTo>
                  <a:cubicBezTo>
                    <a:pt x="4986" y="16444"/>
                    <a:pt x="4712" y="16657"/>
                    <a:pt x="4439" y="16870"/>
                  </a:cubicBezTo>
                  <a:cubicBezTo>
                    <a:pt x="4193" y="17006"/>
                    <a:pt x="3917" y="17069"/>
                    <a:pt x="3639" y="17069"/>
                  </a:cubicBezTo>
                  <a:cubicBezTo>
                    <a:pt x="2986" y="17069"/>
                    <a:pt x="2317" y="16724"/>
                    <a:pt x="1976" y="16170"/>
                  </a:cubicBezTo>
                  <a:cubicBezTo>
                    <a:pt x="1581" y="15441"/>
                    <a:pt x="1673" y="14590"/>
                    <a:pt x="1794" y="13769"/>
                  </a:cubicBezTo>
                  <a:cubicBezTo>
                    <a:pt x="2372" y="10487"/>
                    <a:pt x="3314" y="7204"/>
                    <a:pt x="4651" y="4134"/>
                  </a:cubicBezTo>
                  <a:lnTo>
                    <a:pt x="4651" y="4134"/>
                  </a:lnTo>
                  <a:cubicBezTo>
                    <a:pt x="1521" y="7842"/>
                    <a:pt x="1460" y="8116"/>
                    <a:pt x="274" y="14012"/>
                  </a:cubicBezTo>
                  <a:cubicBezTo>
                    <a:pt x="122" y="14681"/>
                    <a:pt x="1" y="16657"/>
                    <a:pt x="122" y="17356"/>
                  </a:cubicBezTo>
                  <a:cubicBezTo>
                    <a:pt x="244" y="18025"/>
                    <a:pt x="761" y="18724"/>
                    <a:pt x="1460" y="18754"/>
                  </a:cubicBezTo>
                  <a:cubicBezTo>
                    <a:pt x="1503" y="18759"/>
                    <a:pt x="1546" y="18761"/>
                    <a:pt x="1589" y="18761"/>
                  </a:cubicBezTo>
                  <a:cubicBezTo>
                    <a:pt x="2329" y="18761"/>
                    <a:pt x="3002" y="18082"/>
                    <a:pt x="3770" y="18082"/>
                  </a:cubicBezTo>
                  <a:cubicBezTo>
                    <a:pt x="3800" y="18082"/>
                    <a:pt x="3831" y="18083"/>
                    <a:pt x="3861" y="18085"/>
                  </a:cubicBezTo>
                  <a:cubicBezTo>
                    <a:pt x="4226" y="18116"/>
                    <a:pt x="4530" y="18298"/>
                    <a:pt x="4925" y="18389"/>
                  </a:cubicBezTo>
                  <a:cubicBezTo>
                    <a:pt x="5097" y="18433"/>
                    <a:pt x="5269" y="18454"/>
                    <a:pt x="5438" y="18454"/>
                  </a:cubicBezTo>
                  <a:cubicBezTo>
                    <a:pt x="6671" y="18454"/>
                    <a:pt x="7808" y="17365"/>
                    <a:pt x="8664" y="16322"/>
                  </a:cubicBezTo>
                  <a:cubicBezTo>
                    <a:pt x="9029" y="16714"/>
                    <a:pt x="9558" y="16900"/>
                    <a:pt x="10090" y="16900"/>
                  </a:cubicBezTo>
                  <a:cubicBezTo>
                    <a:pt x="10839" y="16900"/>
                    <a:pt x="11596" y="16529"/>
                    <a:pt x="11916" y="15836"/>
                  </a:cubicBezTo>
                  <a:cubicBezTo>
                    <a:pt x="12524" y="14468"/>
                    <a:pt x="11490" y="12645"/>
                    <a:pt x="12311" y="11398"/>
                  </a:cubicBezTo>
                  <a:lnTo>
                    <a:pt x="12311" y="11398"/>
                  </a:lnTo>
                  <a:cubicBezTo>
                    <a:pt x="13162" y="11915"/>
                    <a:pt x="14044" y="12493"/>
                    <a:pt x="15016" y="12675"/>
                  </a:cubicBezTo>
                  <a:cubicBezTo>
                    <a:pt x="15222" y="12712"/>
                    <a:pt x="15433" y="12732"/>
                    <a:pt x="15643" y="12732"/>
                  </a:cubicBezTo>
                  <a:cubicBezTo>
                    <a:pt x="16458" y="12732"/>
                    <a:pt x="17262" y="12440"/>
                    <a:pt x="17721" y="11763"/>
                  </a:cubicBezTo>
                  <a:cubicBezTo>
                    <a:pt x="17965" y="11398"/>
                    <a:pt x="18117" y="10882"/>
                    <a:pt x="18542" y="10730"/>
                  </a:cubicBezTo>
                  <a:cubicBezTo>
                    <a:pt x="18613" y="10713"/>
                    <a:pt x="18683" y="10707"/>
                    <a:pt x="18754" y="10707"/>
                  </a:cubicBezTo>
                  <a:cubicBezTo>
                    <a:pt x="19052" y="10707"/>
                    <a:pt x="19350" y="10824"/>
                    <a:pt x="19647" y="10824"/>
                  </a:cubicBezTo>
                  <a:cubicBezTo>
                    <a:pt x="19674" y="10824"/>
                    <a:pt x="19701" y="10823"/>
                    <a:pt x="19728" y="10821"/>
                  </a:cubicBezTo>
                  <a:cubicBezTo>
                    <a:pt x="21004" y="10790"/>
                    <a:pt x="21156" y="8693"/>
                    <a:pt x="22342" y="8237"/>
                  </a:cubicBezTo>
                  <a:cubicBezTo>
                    <a:pt x="22528" y="8167"/>
                    <a:pt x="22720" y="8143"/>
                    <a:pt x="22915" y="8143"/>
                  </a:cubicBezTo>
                  <a:cubicBezTo>
                    <a:pt x="23363" y="8143"/>
                    <a:pt x="23830" y="8271"/>
                    <a:pt x="24283" y="8271"/>
                  </a:cubicBezTo>
                  <a:cubicBezTo>
                    <a:pt x="24407" y="8271"/>
                    <a:pt x="24530" y="8262"/>
                    <a:pt x="24652" y="8237"/>
                  </a:cubicBezTo>
                  <a:cubicBezTo>
                    <a:pt x="25503" y="8055"/>
                    <a:pt x="26019" y="7143"/>
                    <a:pt x="25989" y="6292"/>
                  </a:cubicBezTo>
                  <a:cubicBezTo>
                    <a:pt x="25959" y="5410"/>
                    <a:pt x="25503" y="4651"/>
                    <a:pt x="24956" y="3982"/>
                  </a:cubicBezTo>
                  <a:cubicBezTo>
                    <a:pt x="22615" y="1094"/>
                    <a:pt x="18694" y="30"/>
                    <a:pt x="14986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1251050" y="1237450"/>
              <a:ext cx="421775" cy="107775"/>
            </a:xfrm>
            <a:custGeom>
              <a:avLst/>
              <a:gdLst/>
              <a:ahLst/>
              <a:cxnLst/>
              <a:rect l="l" t="t" r="r" b="b"/>
              <a:pathLst>
                <a:path w="16871" h="4311" extrusionOk="0">
                  <a:moveTo>
                    <a:pt x="6986" y="0"/>
                  </a:moveTo>
                  <a:cubicBezTo>
                    <a:pt x="4606" y="0"/>
                    <a:pt x="2245" y="253"/>
                    <a:pt x="396" y="332"/>
                  </a:cubicBezTo>
                  <a:cubicBezTo>
                    <a:pt x="31" y="332"/>
                    <a:pt x="0" y="940"/>
                    <a:pt x="396" y="940"/>
                  </a:cubicBezTo>
                  <a:cubicBezTo>
                    <a:pt x="836" y="972"/>
                    <a:pt x="1278" y="986"/>
                    <a:pt x="1721" y="986"/>
                  </a:cubicBezTo>
                  <a:cubicBezTo>
                    <a:pt x="4100" y="986"/>
                    <a:pt x="6512" y="598"/>
                    <a:pt x="8794" y="598"/>
                  </a:cubicBezTo>
                  <a:cubicBezTo>
                    <a:pt x="11756" y="598"/>
                    <a:pt x="14497" y="1251"/>
                    <a:pt x="16657" y="4254"/>
                  </a:cubicBezTo>
                  <a:cubicBezTo>
                    <a:pt x="16678" y="4294"/>
                    <a:pt x="16711" y="4311"/>
                    <a:pt x="16744" y="4311"/>
                  </a:cubicBezTo>
                  <a:cubicBezTo>
                    <a:pt x="16809" y="4311"/>
                    <a:pt x="16870" y="4243"/>
                    <a:pt x="16809" y="4162"/>
                  </a:cubicBezTo>
                  <a:cubicBezTo>
                    <a:pt x="15037" y="714"/>
                    <a:pt x="10984" y="0"/>
                    <a:pt x="6986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1118825" y="1289750"/>
              <a:ext cx="96775" cy="289425"/>
            </a:xfrm>
            <a:custGeom>
              <a:avLst/>
              <a:gdLst/>
              <a:ahLst/>
              <a:cxnLst/>
              <a:rect l="l" t="t" r="r" b="b"/>
              <a:pathLst>
                <a:path w="3871" h="11577" extrusionOk="0">
                  <a:moveTo>
                    <a:pt x="3492" y="0"/>
                  </a:moveTo>
                  <a:cubicBezTo>
                    <a:pt x="3441" y="0"/>
                    <a:pt x="3389" y="19"/>
                    <a:pt x="3344" y="64"/>
                  </a:cubicBezTo>
                  <a:cubicBezTo>
                    <a:pt x="609" y="2921"/>
                    <a:pt x="153" y="7754"/>
                    <a:pt x="1" y="11463"/>
                  </a:cubicBezTo>
                  <a:cubicBezTo>
                    <a:pt x="1" y="11539"/>
                    <a:pt x="46" y="11577"/>
                    <a:pt x="92" y="11577"/>
                  </a:cubicBezTo>
                  <a:cubicBezTo>
                    <a:pt x="137" y="11577"/>
                    <a:pt x="183" y="11539"/>
                    <a:pt x="183" y="11463"/>
                  </a:cubicBezTo>
                  <a:cubicBezTo>
                    <a:pt x="578" y="7785"/>
                    <a:pt x="943" y="3225"/>
                    <a:pt x="3679" y="459"/>
                  </a:cubicBezTo>
                  <a:cubicBezTo>
                    <a:pt x="3870" y="268"/>
                    <a:pt x="3684" y="0"/>
                    <a:pt x="3492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1216350" y="1268800"/>
              <a:ext cx="138750" cy="180750"/>
            </a:xfrm>
            <a:custGeom>
              <a:avLst/>
              <a:gdLst/>
              <a:ahLst/>
              <a:cxnLst/>
              <a:rect l="l" t="t" r="r" b="b"/>
              <a:pathLst>
                <a:path w="5550" h="7230" extrusionOk="0">
                  <a:moveTo>
                    <a:pt x="460" y="0"/>
                  </a:moveTo>
                  <a:cubicBezTo>
                    <a:pt x="244" y="0"/>
                    <a:pt x="0" y="203"/>
                    <a:pt x="81" y="446"/>
                  </a:cubicBezTo>
                  <a:cubicBezTo>
                    <a:pt x="993" y="3060"/>
                    <a:pt x="3243" y="5583"/>
                    <a:pt x="5401" y="7225"/>
                  </a:cubicBezTo>
                  <a:cubicBezTo>
                    <a:pt x="5411" y="7228"/>
                    <a:pt x="5420" y="7229"/>
                    <a:pt x="5429" y="7229"/>
                  </a:cubicBezTo>
                  <a:cubicBezTo>
                    <a:pt x="5504" y="7229"/>
                    <a:pt x="5549" y="7127"/>
                    <a:pt x="5522" y="7073"/>
                  </a:cubicBezTo>
                  <a:cubicBezTo>
                    <a:pt x="3547" y="5006"/>
                    <a:pt x="1784" y="2848"/>
                    <a:pt x="720" y="173"/>
                  </a:cubicBezTo>
                  <a:cubicBezTo>
                    <a:pt x="669" y="51"/>
                    <a:pt x="568" y="0"/>
                    <a:pt x="460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430525" y="1244775"/>
              <a:ext cx="150100" cy="103075"/>
            </a:xfrm>
            <a:custGeom>
              <a:avLst/>
              <a:gdLst/>
              <a:ahLst/>
              <a:cxnLst/>
              <a:rect l="l" t="t" r="r" b="b"/>
              <a:pathLst>
                <a:path w="6004" h="4123" extrusionOk="0">
                  <a:moveTo>
                    <a:pt x="55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180" y="465"/>
                    <a:pt x="2001" y="1590"/>
                    <a:pt x="2913" y="2350"/>
                  </a:cubicBezTo>
                  <a:cubicBezTo>
                    <a:pt x="3734" y="3049"/>
                    <a:pt x="4706" y="3778"/>
                    <a:pt x="5770" y="4112"/>
                  </a:cubicBezTo>
                  <a:cubicBezTo>
                    <a:pt x="5790" y="4119"/>
                    <a:pt x="5808" y="4122"/>
                    <a:pt x="5825" y="4122"/>
                  </a:cubicBezTo>
                  <a:cubicBezTo>
                    <a:pt x="5964" y="4122"/>
                    <a:pt x="6003" y="3917"/>
                    <a:pt x="5922" y="3809"/>
                  </a:cubicBezTo>
                  <a:cubicBezTo>
                    <a:pt x="4858" y="2957"/>
                    <a:pt x="3612" y="2350"/>
                    <a:pt x="2578" y="1498"/>
                  </a:cubicBezTo>
                  <a:cubicBezTo>
                    <a:pt x="1819" y="830"/>
                    <a:pt x="1089" y="222"/>
                    <a:pt x="86" y="9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1358900" y="1251575"/>
              <a:ext cx="133525" cy="87750"/>
            </a:xfrm>
            <a:custGeom>
              <a:avLst/>
              <a:gdLst/>
              <a:ahLst/>
              <a:cxnLst/>
              <a:rect l="l" t="t" r="r" b="b"/>
              <a:pathLst>
                <a:path w="5341" h="3510" extrusionOk="0">
                  <a:moveTo>
                    <a:pt x="160" y="1"/>
                  </a:moveTo>
                  <a:cubicBezTo>
                    <a:pt x="68" y="1"/>
                    <a:pt x="1" y="130"/>
                    <a:pt x="94" y="223"/>
                  </a:cubicBezTo>
                  <a:cubicBezTo>
                    <a:pt x="793" y="923"/>
                    <a:pt x="1614" y="1561"/>
                    <a:pt x="2434" y="2078"/>
                  </a:cubicBezTo>
                  <a:cubicBezTo>
                    <a:pt x="3225" y="2625"/>
                    <a:pt x="4136" y="3293"/>
                    <a:pt x="5109" y="3506"/>
                  </a:cubicBezTo>
                  <a:cubicBezTo>
                    <a:pt x="5123" y="3508"/>
                    <a:pt x="5136" y="3510"/>
                    <a:pt x="5148" y="3510"/>
                  </a:cubicBezTo>
                  <a:cubicBezTo>
                    <a:pt x="5299" y="3510"/>
                    <a:pt x="5341" y="3345"/>
                    <a:pt x="5200" y="3233"/>
                  </a:cubicBezTo>
                  <a:cubicBezTo>
                    <a:pt x="4440" y="2625"/>
                    <a:pt x="3468" y="2290"/>
                    <a:pt x="2617" y="1774"/>
                  </a:cubicBezTo>
                  <a:cubicBezTo>
                    <a:pt x="1796" y="1257"/>
                    <a:pt x="1006" y="679"/>
                    <a:pt x="246" y="41"/>
                  </a:cubicBezTo>
                  <a:cubicBezTo>
                    <a:pt x="218" y="13"/>
                    <a:pt x="188" y="1"/>
                    <a:pt x="160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1339575" y="1336450"/>
              <a:ext cx="57800" cy="54750"/>
            </a:xfrm>
            <a:custGeom>
              <a:avLst/>
              <a:gdLst/>
              <a:ahLst/>
              <a:cxnLst/>
              <a:rect l="l" t="t" r="r" b="b"/>
              <a:pathLst>
                <a:path w="2312" h="2190" extrusionOk="0">
                  <a:moveTo>
                    <a:pt x="1133" y="0"/>
                  </a:moveTo>
                  <a:cubicBezTo>
                    <a:pt x="579" y="0"/>
                    <a:pt x="31" y="343"/>
                    <a:pt x="16" y="1053"/>
                  </a:cubicBezTo>
                  <a:cubicBezTo>
                    <a:pt x="0" y="1810"/>
                    <a:pt x="580" y="2190"/>
                    <a:pt x="1159" y="2190"/>
                  </a:cubicBezTo>
                  <a:cubicBezTo>
                    <a:pt x="1720" y="2190"/>
                    <a:pt x="2280" y="1832"/>
                    <a:pt x="2295" y="1114"/>
                  </a:cubicBezTo>
                  <a:cubicBezTo>
                    <a:pt x="2311" y="381"/>
                    <a:pt x="1718" y="0"/>
                    <a:pt x="11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1209250" y="1487400"/>
              <a:ext cx="36500" cy="36500"/>
            </a:xfrm>
            <a:custGeom>
              <a:avLst/>
              <a:gdLst/>
              <a:ahLst/>
              <a:cxnLst/>
              <a:rect l="l" t="t" r="r" b="b"/>
              <a:pathLst>
                <a:path w="1460" h="1460" extrusionOk="0">
                  <a:moveTo>
                    <a:pt x="761" y="0"/>
                  </a:moveTo>
                  <a:cubicBezTo>
                    <a:pt x="365" y="0"/>
                    <a:pt x="1" y="304"/>
                    <a:pt x="1" y="699"/>
                  </a:cubicBezTo>
                  <a:cubicBezTo>
                    <a:pt x="1" y="1095"/>
                    <a:pt x="305" y="1459"/>
                    <a:pt x="700" y="1459"/>
                  </a:cubicBezTo>
                  <a:cubicBezTo>
                    <a:pt x="1125" y="1459"/>
                    <a:pt x="1460" y="1155"/>
                    <a:pt x="1460" y="760"/>
                  </a:cubicBezTo>
                  <a:cubicBezTo>
                    <a:pt x="1460" y="365"/>
                    <a:pt x="1156" y="0"/>
                    <a:pt x="7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232425" y="1411025"/>
              <a:ext cx="33100" cy="31375"/>
            </a:xfrm>
            <a:custGeom>
              <a:avLst/>
              <a:gdLst/>
              <a:ahLst/>
              <a:cxnLst/>
              <a:rect l="l" t="t" r="r" b="b"/>
              <a:pathLst>
                <a:path w="1324" h="1255" extrusionOk="0">
                  <a:moveTo>
                    <a:pt x="671" y="0"/>
                  </a:moveTo>
                  <a:cubicBezTo>
                    <a:pt x="354" y="0"/>
                    <a:pt x="31" y="206"/>
                    <a:pt x="16" y="624"/>
                  </a:cubicBezTo>
                  <a:cubicBezTo>
                    <a:pt x="0" y="1042"/>
                    <a:pt x="324" y="1255"/>
                    <a:pt x="649" y="1255"/>
                  </a:cubicBezTo>
                  <a:cubicBezTo>
                    <a:pt x="963" y="1255"/>
                    <a:pt x="1278" y="1057"/>
                    <a:pt x="1293" y="654"/>
                  </a:cubicBezTo>
                  <a:cubicBezTo>
                    <a:pt x="1324" y="221"/>
                    <a:pt x="1000" y="0"/>
                    <a:pt x="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442550" y="1383375"/>
              <a:ext cx="18250" cy="18000"/>
            </a:xfrm>
            <a:custGeom>
              <a:avLst/>
              <a:gdLst/>
              <a:ahLst/>
              <a:cxnLst/>
              <a:rect l="l" t="t" r="r" b="b"/>
              <a:pathLst>
                <a:path w="730" h="720" extrusionOk="0">
                  <a:moveTo>
                    <a:pt x="340" y="0"/>
                  </a:moveTo>
                  <a:cubicBezTo>
                    <a:pt x="166" y="0"/>
                    <a:pt x="0" y="115"/>
                    <a:pt x="0" y="362"/>
                  </a:cubicBezTo>
                  <a:cubicBezTo>
                    <a:pt x="0" y="597"/>
                    <a:pt x="195" y="719"/>
                    <a:pt x="383" y="719"/>
                  </a:cubicBezTo>
                  <a:cubicBezTo>
                    <a:pt x="559" y="719"/>
                    <a:pt x="730" y="613"/>
                    <a:pt x="730" y="392"/>
                  </a:cubicBezTo>
                  <a:cubicBezTo>
                    <a:pt x="730" y="138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505975" y="1367900"/>
              <a:ext cx="30050" cy="28525"/>
            </a:xfrm>
            <a:custGeom>
              <a:avLst/>
              <a:gdLst/>
              <a:ahLst/>
              <a:cxnLst/>
              <a:rect l="l" t="t" r="r" b="b"/>
              <a:pathLst>
                <a:path w="1202" h="1141" extrusionOk="0">
                  <a:moveTo>
                    <a:pt x="591" y="0"/>
                  </a:moveTo>
                  <a:cubicBezTo>
                    <a:pt x="301" y="0"/>
                    <a:pt x="16" y="183"/>
                    <a:pt x="16" y="555"/>
                  </a:cubicBezTo>
                  <a:cubicBezTo>
                    <a:pt x="1" y="943"/>
                    <a:pt x="294" y="1141"/>
                    <a:pt x="593" y="1141"/>
                  </a:cubicBezTo>
                  <a:cubicBezTo>
                    <a:pt x="880" y="1141"/>
                    <a:pt x="1172" y="958"/>
                    <a:pt x="1202" y="586"/>
                  </a:cubicBezTo>
                  <a:cubicBezTo>
                    <a:pt x="1202" y="198"/>
                    <a:pt x="894" y="0"/>
                    <a:pt x="5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112750" y="1197850"/>
              <a:ext cx="147450" cy="130000"/>
            </a:xfrm>
            <a:custGeom>
              <a:avLst/>
              <a:gdLst/>
              <a:ahLst/>
              <a:cxnLst/>
              <a:rect l="l" t="t" r="r" b="b"/>
              <a:pathLst>
                <a:path w="5898" h="5200" extrusionOk="0">
                  <a:moveTo>
                    <a:pt x="4701" y="0"/>
                  </a:moveTo>
                  <a:cubicBezTo>
                    <a:pt x="4228" y="0"/>
                    <a:pt x="3821" y="785"/>
                    <a:pt x="3496" y="1035"/>
                  </a:cubicBezTo>
                  <a:cubicBezTo>
                    <a:pt x="2858" y="1521"/>
                    <a:pt x="2128" y="1916"/>
                    <a:pt x="1763" y="2312"/>
                  </a:cubicBezTo>
                  <a:cubicBezTo>
                    <a:pt x="1034" y="2980"/>
                    <a:pt x="973" y="3102"/>
                    <a:pt x="456" y="3892"/>
                  </a:cubicBezTo>
                  <a:cubicBezTo>
                    <a:pt x="152" y="4348"/>
                    <a:pt x="0" y="5078"/>
                    <a:pt x="213" y="5199"/>
                  </a:cubicBezTo>
                  <a:cubicBezTo>
                    <a:pt x="608" y="4834"/>
                    <a:pt x="791" y="4956"/>
                    <a:pt x="1216" y="4682"/>
                  </a:cubicBezTo>
                  <a:cubicBezTo>
                    <a:pt x="1338" y="4622"/>
                    <a:pt x="1885" y="4287"/>
                    <a:pt x="1976" y="4196"/>
                  </a:cubicBezTo>
                  <a:cubicBezTo>
                    <a:pt x="2432" y="3892"/>
                    <a:pt x="2584" y="3771"/>
                    <a:pt x="2979" y="3406"/>
                  </a:cubicBezTo>
                  <a:cubicBezTo>
                    <a:pt x="3253" y="3132"/>
                    <a:pt x="4073" y="2008"/>
                    <a:pt x="4195" y="1856"/>
                  </a:cubicBezTo>
                  <a:cubicBezTo>
                    <a:pt x="4590" y="1278"/>
                    <a:pt x="5897" y="883"/>
                    <a:pt x="5016" y="123"/>
                  </a:cubicBezTo>
                  <a:cubicBezTo>
                    <a:pt x="4908" y="37"/>
                    <a:pt x="4803" y="0"/>
                    <a:pt x="4701" y="0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229775" y="1040075"/>
              <a:ext cx="105125" cy="168000"/>
            </a:xfrm>
            <a:custGeom>
              <a:avLst/>
              <a:gdLst/>
              <a:ahLst/>
              <a:cxnLst/>
              <a:rect l="l" t="t" r="r" b="b"/>
              <a:pathLst>
                <a:path w="4205" h="6720" extrusionOk="0">
                  <a:moveTo>
                    <a:pt x="4090" y="1"/>
                  </a:moveTo>
                  <a:cubicBezTo>
                    <a:pt x="4074" y="1"/>
                    <a:pt x="4057" y="7"/>
                    <a:pt x="4043" y="21"/>
                  </a:cubicBezTo>
                  <a:cubicBezTo>
                    <a:pt x="2067" y="1632"/>
                    <a:pt x="1368" y="4580"/>
                    <a:pt x="0" y="6647"/>
                  </a:cubicBezTo>
                  <a:cubicBezTo>
                    <a:pt x="0" y="6691"/>
                    <a:pt x="17" y="6720"/>
                    <a:pt x="49" y="6720"/>
                  </a:cubicBezTo>
                  <a:cubicBezTo>
                    <a:pt x="61" y="6720"/>
                    <a:pt x="75" y="6716"/>
                    <a:pt x="92" y="6708"/>
                  </a:cubicBezTo>
                  <a:cubicBezTo>
                    <a:pt x="1611" y="4610"/>
                    <a:pt x="2462" y="2148"/>
                    <a:pt x="4134" y="142"/>
                  </a:cubicBezTo>
                  <a:cubicBezTo>
                    <a:pt x="4205" y="72"/>
                    <a:pt x="4148" y="1"/>
                    <a:pt x="4090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1233675" y="1101825"/>
              <a:ext cx="176975" cy="112175"/>
            </a:xfrm>
            <a:custGeom>
              <a:avLst/>
              <a:gdLst/>
              <a:ahLst/>
              <a:cxnLst/>
              <a:rect l="l" t="t" r="r" b="b"/>
              <a:pathLst>
                <a:path w="7079" h="4487" extrusionOk="0">
                  <a:moveTo>
                    <a:pt x="7029" y="1"/>
                  </a:moveTo>
                  <a:cubicBezTo>
                    <a:pt x="7022" y="1"/>
                    <a:pt x="7018" y="5"/>
                    <a:pt x="7018" y="13"/>
                  </a:cubicBezTo>
                  <a:cubicBezTo>
                    <a:pt x="5164" y="2110"/>
                    <a:pt x="2215" y="2596"/>
                    <a:pt x="27" y="4359"/>
                  </a:cubicBezTo>
                  <a:cubicBezTo>
                    <a:pt x="1" y="4412"/>
                    <a:pt x="88" y="4487"/>
                    <a:pt x="131" y="4487"/>
                  </a:cubicBezTo>
                  <a:cubicBezTo>
                    <a:pt x="138" y="4487"/>
                    <a:pt x="144" y="4485"/>
                    <a:pt x="148" y="4481"/>
                  </a:cubicBezTo>
                  <a:cubicBezTo>
                    <a:pt x="2215" y="2870"/>
                    <a:pt x="5620" y="2384"/>
                    <a:pt x="7079" y="74"/>
                  </a:cubicBezTo>
                  <a:cubicBezTo>
                    <a:pt x="7079" y="29"/>
                    <a:pt x="7046" y="1"/>
                    <a:pt x="7029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6507478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9"/>
          <p:cNvGrpSpPr/>
          <p:nvPr/>
        </p:nvGrpSpPr>
        <p:grpSpPr>
          <a:xfrm>
            <a:off x="-507023" y="779700"/>
            <a:ext cx="12901852" cy="6516184"/>
            <a:chOff x="-380268" y="584775"/>
            <a:chExt cx="9676389" cy="4887138"/>
          </a:xfrm>
        </p:grpSpPr>
        <p:sp>
          <p:nvSpPr>
            <p:cNvPr id="1333" name="Google Shape;1333;p9"/>
            <p:cNvSpPr/>
            <p:nvPr/>
          </p:nvSpPr>
          <p:spPr>
            <a:xfrm>
              <a:off x="-38725" y="3994776"/>
              <a:ext cx="9209436" cy="11876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9"/>
            <p:cNvSpPr/>
            <p:nvPr/>
          </p:nvSpPr>
          <p:spPr>
            <a:xfrm>
              <a:off x="-65450" y="4046402"/>
              <a:ext cx="9209483" cy="113579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9"/>
            <p:cNvSpPr/>
            <p:nvPr/>
          </p:nvSpPr>
          <p:spPr>
            <a:xfrm>
              <a:off x="1418994" y="5847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9"/>
            <p:cNvSpPr/>
            <p:nvPr/>
          </p:nvSpPr>
          <p:spPr>
            <a:xfrm>
              <a:off x="8255722" y="2125916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9"/>
            <p:cNvSpPr/>
            <p:nvPr/>
          </p:nvSpPr>
          <p:spPr>
            <a:xfrm>
              <a:off x="0" y="2515286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38" name="Google Shape;1338;p9"/>
            <p:cNvGrpSpPr/>
            <p:nvPr/>
          </p:nvGrpSpPr>
          <p:grpSpPr>
            <a:xfrm flipH="1">
              <a:off x="325231" y="1022596"/>
              <a:ext cx="297026" cy="390176"/>
              <a:chOff x="4906125" y="1207000"/>
              <a:chExt cx="520550" cy="683800"/>
            </a:xfrm>
          </p:grpSpPr>
          <p:sp>
            <p:nvSpPr>
              <p:cNvPr id="1339" name="Google Shape;1339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4" name="Google Shape;1344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5" name="Google Shape;1345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6" name="Google Shape;1346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3" name="Google Shape;1353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3" name="Google Shape;1373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3" name="Google Shape;1383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84" name="Google Shape;1384;p9"/>
            <p:cNvGrpSpPr/>
            <p:nvPr/>
          </p:nvGrpSpPr>
          <p:grpSpPr>
            <a:xfrm rot="-1067620" flipH="1">
              <a:off x="516673" y="1549204"/>
              <a:ext cx="180904" cy="237637"/>
              <a:chOff x="4906125" y="1207000"/>
              <a:chExt cx="520550" cy="683800"/>
            </a:xfrm>
          </p:grpSpPr>
          <p:sp>
            <p:nvSpPr>
              <p:cNvPr id="1385" name="Google Shape;1385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0" name="Google Shape;1400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1" name="Google Shape;1401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1" name="Google Shape;1411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2" name="Google Shape;1412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0" name="Google Shape;1430;p9"/>
            <p:cNvGrpSpPr/>
            <p:nvPr/>
          </p:nvGrpSpPr>
          <p:grpSpPr>
            <a:xfrm rot="1558693">
              <a:off x="501026" y="4007466"/>
              <a:ext cx="579086" cy="1102701"/>
              <a:chOff x="4648125" y="579200"/>
              <a:chExt cx="579125" cy="1102775"/>
            </a:xfrm>
          </p:grpSpPr>
          <p:sp>
            <p:nvSpPr>
              <p:cNvPr id="1431" name="Google Shape;1431;p9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9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9"/>
            <p:cNvGrpSpPr/>
            <p:nvPr/>
          </p:nvGrpSpPr>
          <p:grpSpPr>
            <a:xfrm rot="-341917">
              <a:off x="-300692" y="3173252"/>
              <a:ext cx="1154984" cy="1660288"/>
              <a:chOff x="-281361" y="3012568"/>
              <a:chExt cx="1154935" cy="1660217"/>
            </a:xfrm>
          </p:grpSpPr>
          <p:sp>
            <p:nvSpPr>
              <p:cNvPr id="1434" name="Google Shape;1434;p9"/>
              <p:cNvSpPr/>
              <p:nvPr/>
            </p:nvSpPr>
            <p:spPr>
              <a:xfrm rot="-549552">
                <a:off x="328027" y="3679692"/>
                <a:ext cx="393741" cy="284703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435" name="Google Shape;1435;p9"/>
              <p:cNvGrpSpPr/>
              <p:nvPr/>
            </p:nvGrpSpPr>
            <p:grpSpPr>
              <a:xfrm rot="-730137">
                <a:off x="-131395" y="3085674"/>
                <a:ext cx="855002" cy="1514006"/>
                <a:chOff x="207725" y="2276150"/>
                <a:chExt cx="1299425" cy="2300975"/>
              </a:xfrm>
            </p:grpSpPr>
            <p:sp>
              <p:nvSpPr>
                <p:cNvPr id="1436" name="Google Shape;1436;p9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7" name="Google Shape;1437;p9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8" name="Google Shape;1438;p9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9" name="Google Shape;1439;p9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0" name="Google Shape;1440;p9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1" name="Google Shape;1441;p9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2" name="Google Shape;1442;p9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3" name="Google Shape;1443;p9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4" name="Google Shape;1444;p9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5" name="Google Shape;1445;p9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6" name="Google Shape;1446;p9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7" name="Google Shape;1447;p9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8" name="Google Shape;1448;p9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449" name="Google Shape;1449;p9"/>
            <p:cNvGrpSpPr/>
            <p:nvPr/>
          </p:nvGrpSpPr>
          <p:grpSpPr>
            <a:xfrm>
              <a:off x="-150500" y="4161825"/>
              <a:ext cx="1024075" cy="1011725"/>
              <a:chOff x="2649575" y="3055425"/>
              <a:chExt cx="1024075" cy="1011725"/>
            </a:xfrm>
          </p:grpSpPr>
          <p:sp>
            <p:nvSpPr>
              <p:cNvPr id="1450" name="Google Shape;1450;p9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9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2" name="Google Shape;1452;p9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9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9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9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9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9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9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9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9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9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9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9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4" name="Google Shape;1464;p9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5" name="Google Shape;1465;p9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9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9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9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9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9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9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" name="Google Shape;1472;p9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" name="Google Shape;1473;p9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" name="Google Shape;1474;p9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5" name="Google Shape;1475;p9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76" name="Google Shape;1476;p9"/>
            <p:cNvGrpSpPr/>
            <p:nvPr/>
          </p:nvGrpSpPr>
          <p:grpSpPr>
            <a:xfrm>
              <a:off x="8509725" y="3646213"/>
              <a:ext cx="577950" cy="1825700"/>
              <a:chOff x="5612500" y="3325575"/>
              <a:chExt cx="577950" cy="1825700"/>
            </a:xfrm>
          </p:grpSpPr>
          <p:sp>
            <p:nvSpPr>
              <p:cNvPr id="1477" name="Google Shape;1477;p9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8" name="Google Shape;1478;p9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9" name="Google Shape;1479;p9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0" name="Google Shape;1480;p9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1" name="Google Shape;1481;p9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2" name="Google Shape;1482;p9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3" name="Google Shape;1483;p9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4" name="Google Shape;1484;p9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5" name="Google Shape;1485;p9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9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9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9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9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9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9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9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9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9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95" name="Google Shape;1495;p9"/>
          <p:cNvSpPr txBox="1">
            <a:spLocks noGrp="1"/>
          </p:cNvSpPr>
          <p:nvPr>
            <p:ph type="title"/>
          </p:nvPr>
        </p:nvSpPr>
        <p:spPr>
          <a:xfrm>
            <a:off x="2867357" y="2000848"/>
            <a:ext cx="6453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496" name="Google Shape;1496;p9"/>
          <p:cNvSpPr txBox="1">
            <a:spLocks noGrp="1"/>
          </p:cNvSpPr>
          <p:nvPr>
            <p:ph type="subTitle" idx="1"/>
          </p:nvPr>
        </p:nvSpPr>
        <p:spPr>
          <a:xfrm>
            <a:off x="2867367" y="3063007"/>
            <a:ext cx="6453200" cy="17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859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1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133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0"/>
          <p:cNvSpPr/>
          <p:nvPr/>
        </p:nvSpPr>
        <p:spPr>
          <a:xfrm>
            <a:off x="11150366" y="539230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0" name="Google Shape;1500;p10"/>
          <p:cNvSpPr/>
          <p:nvPr/>
        </p:nvSpPr>
        <p:spPr>
          <a:xfrm>
            <a:off x="265601" y="222781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01" name="Google Shape;1501;p10"/>
          <p:cNvGrpSpPr/>
          <p:nvPr/>
        </p:nvGrpSpPr>
        <p:grpSpPr>
          <a:xfrm flipH="1">
            <a:off x="519036" y="1795601"/>
            <a:ext cx="1003533" cy="1004700"/>
            <a:chOff x="1200675" y="4314750"/>
            <a:chExt cx="752650" cy="753525"/>
          </a:xfrm>
        </p:grpSpPr>
        <p:sp>
          <p:nvSpPr>
            <p:cNvPr id="1502" name="Google Shape;1502;p10"/>
            <p:cNvSpPr/>
            <p:nvPr/>
          </p:nvSpPr>
          <p:spPr>
            <a:xfrm>
              <a:off x="1200675" y="43147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10"/>
            <p:cNvSpPr/>
            <p:nvPr/>
          </p:nvSpPr>
          <p:spPr>
            <a:xfrm>
              <a:off x="1677625" y="4820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04" name="Google Shape;1504;p10"/>
          <p:cNvGrpSpPr/>
          <p:nvPr/>
        </p:nvGrpSpPr>
        <p:grpSpPr>
          <a:xfrm>
            <a:off x="-496871" y="3882233"/>
            <a:ext cx="13281308" cy="3682355"/>
            <a:chOff x="-372654" y="2911675"/>
            <a:chExt cx="9960981" cy="2761766"/>
          </a:xfrm>
        </p:grpSpPr>
        <p:grpSp>
          <p:nvGrpSpPr>
            <p:cNvPr id="1505" name="Google Shape;1505;p10"/>
            <p:cNvGrpSpPr/>
            <p:nvPr/>
          </p:nvGrpSpPr>
          <p:grpSpPr>
            <a:xfrm flipH="1">
              <a:off x="469483" y="3989911"/>
              <a:ext cx="592242" cy="581335"/>
              <a:chOff x="5672100" y="3575250"/>
              <a:chExt cx="1054750" cy="1035325"/>
            </a:xfrm>
          </p:grpSpPr>
          <p:sp>
            <p:nvSpPr>
              <p:cNvPr id="1506" name="Google Shape;1506;p10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10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10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10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2" name="Google Shape;1512;p10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3" name="Google Shape;1513;p10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14" name="Google Shape;1514;p10"/>
            <p:cNvGrpSpPr/>
            <p:nvPr/>
          </p:nvGrpSpPr>
          <p:grpSpPr>
            <a:xfrm>
              <a:off x="8288902" y="2911675"/>
              <a:ext cx="1299425" cy="2300975"/>
              <a:chOff x="207725" y="2276150"/>
              <a:chExt cx="1299425" cy="2300975"/>
            </a:xfrm>
          </p:grpSpPr>
          <p:sp>
            <p:nvSpPr>
              <p:cNvPr id="1515" name="Google Shape;1515;p10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516" name="Google Shape;1516;p10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1517" name="Google Shape;1517;p10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8" name="Google Shape;1518;p10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9" name="Google Shape;1519;p10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0" name="Google Shape;1520;p10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1" name="Google Shape;1521;p10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2" name="Google Shape;1522;p10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3" name="Google Shape;1523;p10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4" name="Google Shape;1524;p10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5" name="Google Shape;1525;p10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6" name="Google Shape;1526;p10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7" name="Google Shape;1527;p10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8" name="Google Shape;1528;p10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9" name="Google Shape;1529;p10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530" name="Google Shape;1530;p10"/>
            <p:cNvGrpSpPr/>
            <p:nvPr/>
          </p:nvGrpSpPr>
          <p:grpSpPr>
            <a:xfrm rot="1734738">
              <a:off x="7983474" y="3869617"/>
              <a:ext cx="1428294" cy="1064074"/>
              <a:chOff x="5065700" y="3436875"/>
              <a:chExt cx="1984875" cy="1478725"/>
            </a:xfrm>
          </p:grpSpPr>
          <p:sp>
            <p:nvSpPr>
              <p:cNvPr id="1531" name="Google Shape;1531;p10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2" name="Google Shape;1532;p10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3" name="Google Shape;1533;p10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4" name="Google Shape;1534;p10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5" name="Google Shape;1535;p10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6" name="Google Shape;1536;p10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7" name="Google Shape;1537;p10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8" name="Google Shape;1538;p10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9" name="Google Shape;1539;p10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0" name="Google Shape;1540;p10"/>
            <p:cNvGrpSpPr/>
            <p:nvPr/>
          </p:nvGrpSpPr>
          <p:grpSpPr>
            <a:xfrm>
              <a:off x="7251641" y="4675225"/>
              <a:ext cx="1198098" cy="613801"/>
              <a:chOff x="4976050" y="4611525"/>
              <a:chExt cx="1664950" cy="852975"/>
            </a:xfrm>
          </p:grpSpPr>
          <p:sp>
            <p:nvSpPr>
              <p:cNvPr id="1541" name="Google Shape;1541;p1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1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3" name="Google Shape;1543;p10"/>
            <p:cNvGrpSpPr/>
            <p:nvPr/>
          </p:nvGrpSpPr>
          <p:grpSpPr>
            <a:xfrm rot="749415" flipH="1">
              <a:off x="1040199" y="3849763"/>
              <a:ext cx="583337" cy="1417573"/>
              <a:chOff x="1535425" y="492925"/>
              <a:chExt cx="524575" cy="1274775"/>
            </a:xfrm>
          </p:grpSpPr>
          <p:sp>
            <p:nvSpPr>
              <p:cNvPr id="1544" name="Google Shape;1544;p10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10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10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7" name="Google Shape;1547;p10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8" name="Google Shape;1548;p10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9" name="Google Shape;1549;p10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0" name="Google Shape;1550;p10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10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2" name="Google Shape;1552;p10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3" name="Google Shape;1553;p10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4" name="Google Shape;1554;p10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5" name="Google Shape;1555;p10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10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10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10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10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0" name="Google Shape;1560;p10"/>
            <p:cNvGrpSpPr/>
            <p:nvPr/>
          </p:nvGrpSpPr>
          <p:grpSpPr>
            <a:xfrm flipH="1">
              <a:off x="77042" y="3222086"/>
              <a:ext cx="494643" cy="2036537"/>
              <a:chOff x="6248875" y="1941050"/>
              <a:chExt cx="827300" cy="3406150"/>
            </a:xfrm>
          </p:grpSpPr>
          <p:sp>
            <p:nvSpPr>
              <p:cNvPr id="1561" name="Google Shape;1561;p10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10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3" name="Google Shape;1563;p10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4" name="Google Shape;1564;p10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10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10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10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10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10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10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10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10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3" name="Google Shape;1573;p10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4" name="Google Shape;1574;p10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10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10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10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10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10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10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10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10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10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4" name="Google Shape;1584;p10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5" name="Google Shape;1585;p10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10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10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10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10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10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1" name="Google Shape;1591;p10"/>
            <p:cNvGrpSpPr/>
            <p:nvPr/>
          </p:nvGrpSpPr>
          <p:grpSpPr>
            <a:xfrm rot="-1719346" flipH="1">
              <a:off x="-100170" y="4180104"/>
              <a:ext cx="889403" cy="1363591"/>
              <a:chOff x="2235100" y="548200"/>
              <a:chExt cx="759725" cy="1164775"/>
            </a:xfrm>
          </p:grpSpPr>
          <p:sp>
            <p:nvSpPr>
              <p:cNvPr id="1592" name="Google Shape;1592;p10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10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4" name="Google Shape;1594;p10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5" name="Google Shape;1595;p10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10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10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10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10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10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01" name="Google Shape;1601;p10"/>
            <p:cNvGrpSpPr/>
            <p:nvPr/>
          </p:nvGrpSpPr>
          <p:grpSpPr>
            <a:xfrm flipH="1">
              <a:off x="199207" y="4447303"/>
              <a:ext cx="250313" cy="312391"/>
              <a:chOff x="5920600" y="4383325"/>
              <a:chExt cx="334375" cy="417300"/>
            </a:xfrm>
          </p:grpSpPr>
          <p:sp>
            <p:nvSpPr>
              <p:cNvPr id="1602" name="Google Shape;1602;p10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10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4" name="Google Shape;1604;p10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5" name="Google Shape;1605;p10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6" name="Google Shape;1606;p10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7" name="Google Shape;1607;p10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8" name="Google Shape;1608;p10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9" name="Google Shape;1609;p10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0" name="Google Shape;1610;p10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1" name="Google Shape;1611;p10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10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10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" name="Google Shape;1614;p10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" name="Google Shape;1615;p10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10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10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10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10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10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10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22" name="Google Shape;1622;p10"/>
            <p:cNvGrpSpPr/>
            <p:nvPr/>
          </p:nvGrpSpPr>
          <p:grpSpPr>
            <a:xfrm>
              <a:off x="616636" y="3054714"/>
              <a:ext cx="590152" cy="2371267"/>
              <a:chOff x="5161950" y="1889450"/>
              <a:chExt cx="926600" cy="4128250"/>
            </a:xfrm>
          </p:grpSpPr>
          <p:sp>
            <p:nvSpPr>
              <p:cNvPr id="1623" name="Google Shape;1623;p10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10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10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10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10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10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10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10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10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10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10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10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10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10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10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10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10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10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10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" name="Google Shape;1642;p10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43" name="Google Shape;1643;p10"/>
            <p:cNvGrpSpPr/>
            <p:nvPr/>
          </p:nvGrpSpPr>
          <p:grpSpPr>
            <a:xfrm flipH="1">
              <a:off x="8212691" y="4414341"/>
              <a:ext cx="988324" cy="895098"/>
              <a:chOff x="4048900" y="1919750"/>
              <a:chExt cx="1060775" cy="960715"/>
            </a:xfrm>
          </p:grpSpPr>
          <p:sp>
            <p:nvSpPr>
              <p:cNvPr id="1644" name="Google Shape;1644;p10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10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10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10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10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10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" name="Google Shape;1650;p10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" name="Google Shape;1651;p10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10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10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10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" name="Google Shape;1655;p10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" name="Google Shape;1656;p10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10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10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10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" name="Google Shape;1660;p10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10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10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10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10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10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10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7" name="Google Shape;1667;p10"/>
            <p:cNvGrpSpPr/>
            <p:nvPr/>
          </p:nvGrpSpPr>
          <p:grpSpPr>
            <a:xfrm flipH="1">
              <a:off x="571678" y="4494159"/>
              <a:ext cx="954154" cy="975956"/>
              <a:chOff x="1356975" y="1865675"/>
              <a:chExt cx="1024100" cy="1047500"/>
            </a:xfrm>
          </p:grpSpPr>
          <p:sp>
            <p:nvSpPr>
              <p:cNvPr id="1668" name="Google Shape;1668;p10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" name="Google Shape;1669;p10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10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10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10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10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10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10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10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" name="Google Shape;1677;p10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" name="Google Shape;1678;p10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" name="Google Shape;1679;p10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" name="Google Shape;1680;p10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10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10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10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10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10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10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" name="Google Shape;1687;p10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" name="Google Shape;1688;p10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" name="Google Shape;1689;p10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" name="Google Shape;1690;p10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10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10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10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10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10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9101759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69B304-B030-42BE-ACFF-AFEFFE473E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CA0F61B-7E3A-43EA-9E15-94B2BBE4E4C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F67A52A-FDE0-4C97-B98F-7BE1A2CFB86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E094E5C-5759-4A38-9CC5-52E7F7AC575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0B9E07E-D4B7-49E5-8321-D9AC2E86CC0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072B5538-3D0F-4944-A1E7-16185A4FA50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4A091AE-76D3-4166-AD74-97958871D5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46CFFFDA-0B8A-443E-9787-DF9F230C76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830331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" name="Google Shape;1697;p11"/>
          <p:cNvGrpSpPr/>
          <p:nvPr/>
        </p:nvGrpSpPr>
        <p:grpSpPr>
          <a:xfrm>
            <a:off x="-295014" y="194230"/>
            <a:ext cx="12592979" cy="7310125"/>
            <a:chOff x="-221260" y="145672"/>
            <a:chExt cx="9444734" cy="5482594"/>
          </a:xfrm>
        </p:grpSpPr>
        <p:sp>
          <p:nvSpPr>
            <p:cNvPr id="1698" name="Google Shape;1698;p11"/>
            <p:cNvSpPr/>
            <p:nvPr/>
          </p:nvSpPr>
          <p:spPr>
            <a:xfrm>
              <a:off x="-38725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11"/>
            <p:cNvSpPr/>
            <p:nvPr/>
          </p:nvSpPr>
          <p:spPr>
            <a:xfrm>
              <a:off x="-65450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0" name="Google Shape;1700;p11"/>
            <p:cNvGrpSpPr/>
            <p:nvPr/>
          </p:nvGrpSpPr>
          <p:grpSpPr>
            <a:xfrm>
              <a:off x="7444178" y="2638917"/>
              <a:ext cx="1779297" cy="2754219"/>
              <a:chOff x="7444178" y="2638917"/>
              <a:chExt cx="1779297" cy="2754219"/>
            </a:xfrm>
          </p:grpSpPr>
          <p:grpSp>
            <p:nvGrpSpPr>
              <p:cNvPr id="1701" name="Google Shape;1701;p11"/>
              <p:cNvGrpSpPr/>
              <p:nvPr/>
            </p:nvGrpSpPr>
            <p:grpSpPr>
              <a:xfrm rot="-1933770">
                <a:off x="7743684" y="3627007"/>
                <a:ext cx="524563" cy="1274747"/>
                <a:chOff x="1535425" y="492925"/>
                <a:chExt cx="524575" cy="1274775"/>
              </a:xfrm>
            </p:grpSpPr>
            <p:sp>
              <p:nvSpPr>
                <p:cNvPr id="1702" name="Google Shape;170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3" name="Google Shape;170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4" name="Google Shape;170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5" name="Google Shape;170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6" name="Google Shape;170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7" name="Google Shape;170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8" name="Google Shape;170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9" name="Google Shape;170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0" name="Google Shape;171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1" name="Google Shape;171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2" name="Google Shape;171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3" name="Google Shape;171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4" name="Google Shape;171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5" name="Google Shape;171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6" name="Google Shape;171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7" name="Google Shape;171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18" name="Google Shape;1718;p11"/>
              <p:cNvGrpSpPr/>
              <p:nvPr/>
            </p:nvGrpSpPr>
            <p:grpSpPr>
              <a:xfrm rot="-284619">
                <a:off x="8253198" y="3357363"/>
                <a:ext cx="468712" cy="2019851"/>
                <a:chOff x="4856975" y="3196900"/>
                <a:chExt cx="468700" cy="2019800"/>
              </a:xfrm>
            </p:grpSpPr>
            <p:sp>
              <p:nvSpPr>
                <p:cNvPr id="1719" name="Google Shape;1719;p11"/>
                <p:cNvSpPr/>
                <p:nvPr/>
              </p:nvSpPr>
              <p:spPr>
                <a:xfrm>
                  <a:off x="5010425" y="3748125"/>
                  <a:ext cx="153450" cy="14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58743" extrusionOk="0">
                      <a:moveTo>
                        <a:pt x="5804" y="1"/>
                      </a:moveTo>
                      <a:cubicBezTo>
                        <a:pt x="5771" y="1"/>
                        <a:pt x="5738" y="34"/>
                        <a:pt x="5738" y="67"/>
                      </a:cubicBezTo>
                      <a:cubicBezTo>
                        <a:pt x="5771" y="5004"/>
                        <a:pt x="5637" y="9908"/>
                        <a:pt x="5304" y="14811"/>
                      </a:cubicBezTo>
                      <a:cubicBezTo>
                        <a:pt x="5004" y="19681"/>
                        <a:pt x="4570" y="24551"/>
                        <a:pt x="3936" y="29422"/>
                      </a:cubicBezTo>
                      <a:cubicBezTo>
                        <a:pt x="3302" y="34258"/>
                        <a:pt x="2469" y="39095"/>
                        <a:pt x="1801" y="43999"/>
                      </a:cubicBezTo>
                      <a:cubicBezTo>
                        <a:pt x="1134" y="48835"/>
                        <a:pt x="434" y="53706"/>
                        <a:pt x="0" y="58609"/>
                      </a:cubicBezTo>
                      <a:cubicBezTo>
                        <a:pt x="0" y="58676"/>
                        <a:pt x="0" y="58676"/>
                        <a:pt x="134" y="58743"/>
                      </a:cubicBezTo>
                      <a:cubicBezTo>
                        <a:pt x="167" y="58743"/>
                        <a:pt x="234" y="58743"/>
                        <a:pt x="234" y="58709"/>
                      </a:cubicBezTo>
                      <a:cubicBezTo>
                        <a:pt x="1401" y="53906"/>
                        <a:pt x="2335" y="49069"/>
                        <a:pt x="3169" y="44232"/>
                      </a:cubicBezTo>
                      <a:cubicBezTo>
                        <a:pt x="4070" y="39395"/>
                        <a:pt x="4570" y="34525"/>
                        <a:pt x="5070" y="29588"/>
                      </a:cubicBezTo>
                      <a:cubicBezTo>
                        <a:pt x="5504" y="24685"/>
                        <a:pt x="5838" y="19748"/>
                        <a:pt x="6004" y="14844"/>
                      </a:cubicBezTo>
                      <a:cubicBezTo>
                        <a:pt x="6138" y="9908"/>
                        <a:pt x="6104" y="5004"/>
                        <a:pt x="5904" y="67"/>
                      </a:cubicBezTo>
                      <a:cubicBezTo>
                        <a:pt x="5904" y="34"/>
                        <a:pt x="5838" y="1"/>
                        <a:pt x="580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0" name="Google Shape;1720;p11"/>
                <p:cNvSpPr/>
                <p:nvPr/>
              </p:nvSpPr>
              <p:spPr>
                <a:xfrm>
                  <a:off x="4946200" y="3756125"/>
                  <a:ext cx="76750" cy="145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58369" extrusionOk="0">
                      <a:moveTo>
                        <a:pt x="31" y="0"/>
                      </a:moveTo>
                      <a:cubicBezTo>
                        <a:pt x="21" y="0"/>
                        <a:pt x="27" y="12"/>
                        <a:pt x="31" y="27"/>
                      </a:cubicBezTo>
                      <a:lnTo>
                        <a:pt x="31" y="27"/>
                      </a:lnTo>
                      <a:cubicBezTo>
                        <a:pt x="42" y="19"/>
                        <a:pt x="55" y="14"/>
                        <a:pt x="67" y="14"/>
                      </a:cubicBezTo>
                      <a:cubicBezTo>
                        <a:pt x="48" y="4"/>
                        <a:pt x="37" y="0"/>
                        <a:pt x="31" y="0"/>
                      </a:cubicBezTo>
                      <a:close/>
                      <a:moveTo>
                        <a:pt x="31" y="27"/>
                      </a:moveTo>
                      <a:cubicBezTo>
                        <a:pt x="13" y="40"/>
                        <a:pt x="1" y="60"/>
                        <a:pt x="1" y="81"/>
                      </a:cubicBezTo>
                      <a:cubicBezTo>
                        <a:pt x="301" y="4918"/>
                        <a:pt x="568" y="9821"/>
                        <a:pt x="801" y="14658"/>
                      </a:cubicBezTo>
                      <a:cubicBezTo>
                        <a:pt x="1001" y="19495"/>
                        <a:pt x="1201" y="24365"/>
                        <a:pt x="1368" y="29202"/>
                      </a:cubicBezTo>
                      <a:cubicBezTo>
                        <a:pt x="1502" y="34038"/>
                        <a:pt x="1535" y="38909"/>
                        <a:pt x="1735" y="43745"/>
                      </a:cubicBezTo>
                      <a:cubicBezTo>
                        <a:pt x="1935" y="48582"/>
                        <a:pt x="2169" y="53419"/>
                        <a:pt x="2569" y="58289"/>
                      </a:cubicBezTo>
                      <a:cubicBezTo>
                        <a:pt x="2569" y="58289"/>
                        <a:pt x="2569" y="58356"/>
                        <a:pt x="2636" y="58356"/>
                      </a:cubicBezTo>
                      <a:cubicBezTo>
                        <a:pt x="2645" y="58365"/>
                        <a:pt x="2654" y="58369"/>
                        <a:pt x="2662" y="58369"/>
                      </a:cubicBezTo>
                      <a:cubicBezTo>
                        <a:pt x="2685" y="58369"/>
                        <a:pt x="2703" y="58338"/>
                        <a:pt x="2703" y="58289"/>
                      </a:cubicBezTo>
                      <a:cubicBezTo>
                        <a:pt x="3036" y="53419"/>
                        <a:pt x="3069" y="48582"/>
                        <a:pt x="3036" y="43712"/>
                      </a:cubicBezTo>
                      <a:cubicBezTo>
                        <a:pt x="3003" y="38842"/>
                        <a:pt x="2669" y="33938"/>
                        <a:pt x="2369" y="29102"/>
                      </a:cubicBezTo>
                      <a:cubicBezTo>
                        <a:pt x="2069" y="24265"/>
                        <a:pt x="1735" y="19395"/>
                        <a:pt x="1368" y="14558"/>
                      </a:cubicBezTo>
                      <a:cubicBezTo>
                        <a:pt x="968" y="9721"/>
                        <a:pt x="534" y="4884"/>
                        <a:pt x="34" y="47"/>
                      </a:cubicBezTo>
                      <a:cubicBezTo>
                        <a:pt x="34" y="40"/>
                        <a:pt x="33" y="33"/>
                        <a:pt x="31" y="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1" name="Google Shape;1721;p11"/>
                <p:cNvSpPr/>
                <p:nvPr/>
              </p:nvSpPr>
              <p:spPr>
                <a:xfrm>
                  <a:off x="4856975" y="3311450"/>
                  <a:ext cx="196825" cy="53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21277" extrusionOk="0">
                      <a:moveTo>
                        <a:pt x="3597" y="1"/>
                      </a:moveTo>
                      <a:cubicBezTo>
                        <a:pt x="2665" y="1"/>
                        <a:pt x="1733" y="482"/>
                        <a:pt x="1268" y="1489"/>
                      </a:cubicBezTo>
                      <a:cubicBezTo>
                        <a:pt x="401" y="3357"/>
                        <a:pt x="100" y="5659"/>
                        <a:pt x="67" y="7761"/>
                      </a:cubicBezTo>
                      <a:cubicBezTo>
                        <a:pt x="0" y="11163"/>
                        <a:pt x="401" y="14599"/>
                        <a:pt x="1235" y="17935"/>
                      </a:cubicBezTo>
                      <a:cubicBezTo>
                        <a:pt x="1435" y="18702"/>
                        <a:pt x="1635" y="19502"/>
                        <a:pt x="2135" y="20169"/>
                      </a:cubicBezTo>
                      <a:cubicBezTo>
                        <a:pt x="2574" y="20796"/>
                        <a:pt x="3308" y="21276"/>
                        <a:pt x="4087" y="21276"/>
                      </a:cubicBezTo>
                      <a:cubicBezTo>
                        <a:pt x="4137" y="21276"/>
                        <a:pt x="4187" y="21274"/>
                        <a:pt x="4237" y="21270"/>
                      </a:cubicBezTo>
                      <a:cubicBezTo>
                        <a:pt x="5704" y="21137"/>
                        <a:pt x="6438" y="19436"/>
                        <a:pt x="6739" y="17968"/>
                      </a:cubicBezTo>
                      <a:cubicBezTo>
                        <a:pt x="7873" y="12664"/>
                        <a:pt x="7639" y="7093"/>
                        <a:pt x="6138" y="1856"/>
                      </a:cubicBezTo>
                      <a:cubicBezTo>
                        <a:pt x="6127" y="1867"/>
                        <a:pt x="6120" y="1871"/>
                        <a:pt x="6115" y="1871"/>
                      </a:cubicBezTo>
                      <a:cubicBezTo>
                        <a:pt x="6105" y="1871"/>
                        <a:pt x="6105" y="1856"/>
                        <a:pt x="6105" y="1856"/>
                      </a:cubicBezTo>
                      <a:cubicBezTo>
                        <a:pt x="5747" y="641"/>
                        <a:pt x="4672" y="1"/>
                        <a:pt x="3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2" name="Google Shape;1722;p11"/>
                <p:cNvSpPr/>
                <p:nvPr/>
              </p:nvSpPr>
              <p:spPr>
                <a:xfrm>
                  <a:off x="4891175" y="3462925"/>
                  <a:ext cx="49975" cy="36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9" h="14550" extrusionOk="0">
                      <a:moveTo>
                        <a:pt x="446" y="0"/>
                      </a:moveTo>
                      <a:cubicBezTo>
                        <a:pt x="417" y="0"/>
                        <a:pt x="384" y="67"/>
                        <a:pt x="367" y="200"/>
                      </a:cubicBezTo>
                      <a:cubicBezTo>
                        <a:pt x="0" y="4537"/>
                        <a:pt x="167" y="9107"/>
                        <a:pt x="1134" y="13377"/>
                      </a:cubicBezTo>
                      <a:cubicBezTo>
                        <a:pt x="1340" y="14166"/>
                        <a:pt x="1590" y="14549"/>
                        <a:pt x="1757" y="14549"/>
                      </a:cubicBezTo>
                      <a:cubicBezTo>
                        <a:pt x="1915" y="14549"/>
                        <a:pt x="1999" y="14208"/>
                        <a:pt x="1901" y="13543"/>
                      </a:cubicBezTo>
                      <a:cubicBezTo>
                        <a:pt x="1601" y="11542"/>
                        <a:pt x="1201" y="9240"/>
                        <a:pt x="901" y="6939"/>
                      </a:cubicBezTo>
                      <a:cubicBezTo>
                        <a:pt x="600" y="4637"/>
                        <a:pt x="434" y="2269"/>
                        <a:pt x="500" y="200"/>
                      </a:cubicBezTo>
                      <a:cubicBezTo>
                        <a:pt x="500" y="67"/>
                        <a:pt x="475" y="0"/>
                        <a:pt x="44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3" name="Google Shape;1723;p11"/>
                <p:cNvSpPr/>
                <p:nvPr/>
              </p:nvSpPr>
              <p:spPr>
                <a:xfrm>
                  <a:off x="4931200" y="3483550"/>
                  <a:ext cx="53400" cy="34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3928" extrusionOk="0">
                      <a:moveTo>
                        <a:pt x="934" y="1"/>
                      </a:moveTo>
                      <a:cubicBezTo>
                        <a:pt x="918" y="1"/>
                        <a:pt x="901" y="59"/>
                        <a:pt x="901" y="176"/>
                      </a:cubicBezTo>
                      <a:cubicBezTo>
                        <a:pt x="300" y="4279"/>
                        <a:pt x="0" y="8615"/>
                        <a:pt x="400" y="12752"/>
                      </a:cubicBezTo>
                      <a:cubicBezTo>
                        <a:pt x="472" y="13560"/>
                        <a:pt x="662" y="13928"/>
                        <a:pt x="825" y="13928"/>
                      </a:cubicBezTo>
                      <a:cubicBezTo>
                        <a:pt x="891" y="13928"/>
                        <a:pt x="953" y="13868"/>
                        <a:pt x="1001" y="13752"/>
                      </a:cubicBezTo>
                      <a:cubicBezTo>
                        <a:pt x="1045" y="13815"/>
                        <a:pt x="1097" y="13846"/>
                        <a:pt x="1151" y="13846"/>
                      </a:cubicBezTo>
                      <a:cubicBezTo>
                        <a:pt x="1300" y="13846"/>
                        <a:pt x="1470" y="13608"/>
                        <a:pt x="1568" y="13119"/>
                      </a:cubicBezTo>
                      <a:cubicBezTo>
                        <a:pt x="2135" y="9783"/>
                        <a:pt x="1935" y="5513"/>
                        <a:pt x="2002" y="2144"/>
                      </a:cubicBezTo>
                      <a:cubicBezTo>
                        <a:pt x="2002" y="2023"/>
                        <a:pt x="1975" y="1965"/>
                        <a:pt x="1949" y="1965"/>
                      </a:cubicBezTo>
                      <a:cubicBezTo>
                        <a:pt x="1925" y="1965"/>
                        <a:pt x="1902" y="2015"/>
                        <a:pt x="1902" y="2111"/>
                      </a:cubicBezTo>
                      <a:cubicBezTo>
                        <a:pt x="1635" y="4979"/>
                        <a:pt x="1268" y="7948"/>
                        <a:pt x="1001" y="10817"/>
                      </a:cubicBezTo>
                      <a:cubicBezTo>
                        <a:pt x="968" y="9449"/>
                        <a:pt x="867" y="8048"/>
                        <a:pt x="834" y="6614"/>
                      </a:cubicBezTo>
                      <a:cubicBezTo>
                        <a:pt x="767" y="4412"/>
                        <a:pt x="767" y="2144"/>
                        <a:pt x="968" y="176"/>
                      </a:cubicBezTo>
                      <a:cubicBezTo>
                        <a:pt x="968" y="59"/>
                        <a:pt x="951" y="1"/>
                        <a:pt x="9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4" name="Google Shape;1724;p11"/>
                <p:cNvSpPr/>
                <p:nvPr/>
              </p:nvSpPr>
              <p:spPr>
                <a:xfrm>
                  <a:off x="4971975" y="3634675"/>
                  <a:ext cx="31800" cy="2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8470" extrusionOk="0">
                      <a:moveTo>
                        <a:pt x="1070" y="0"/>
                      </a:moveTo>
                      <a:cubicBezTo>
                        <a:pt x="1047" y="0"/>
                        <a:pt x="1019" y="29"/>
                        <a:pt x="1004" y="102"/>
                      </a:cubicBezTo>
                      <a:cubicBezTo>
                        <a:pt x="704" y="2604"/>
                        <a:pt x="271" y="5206"/>
                        <a:pt x="37" y="7707"/>
                      </a:cubicBezTo>
                      <a:cubicBezTo>
                        <a:pt x="0" y="8206"/>
                        <a:pt x="157" y="8470"/>
                        <a:pt x="334" y="8470"/>
                      </a:cubicBezTo>
                      <a:cubicBezTo>
                        <a:pt x="476" y="8470"/>
                        <a:pt x="630" y="8298"/>
                        <a:pt x="704" y="7941"/>
                      </a:cubicBezTo>
                      <a:cubicBezTo>
                        <a:pt x="1271" y="5606"/>
                        <a:pt x="1038" y="2537"/>
                        <a:pt x="1104" y="102"/>
                      </a:cubicBezTo>
                      <a:cubicBezTo>
                        <a:pt x="1123" y="46"/>
                        <a:pt x="1100" y="0"/>
                        <a:pt x="1070" y="0"/>
                      </a:cubicBezTo>
                      <a:close/>
                    </a:path>
                  </a:pathLst>
                </a:custGeom>
                <a:solidFill>
                  <a:srgbClr val="FF931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5" name="Google Shape;1725;p11"/>
                <p:cNvSpPr/>
                <p:nvPr/>
              </p:nvSpPr>
              <p:spPr>
                <a:xfrm>
                  <a:off x="4858650" y="3692300"/>
                  <a:ext cx="192650" cy="18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6" h="7271" extrusionOk="0">
                      <a:moveTo>
                        <a:pt x="3861" y="1"/>
                      </a:moveTo>
                      <a:cubicBezTo>
                        <a:pt x="3471" y="1"/>
                        <a:pt x="3148" y="459"/>
                        <a:pt x="3002" y="866"/>
                      </a:cubicBezTo>
                      <a:cubicBezTo>
                        <a:pt x="2669" y="1900"/>
                        <a:pt x="2702" y="3067"/>
                        <a:pt x="3169" y="4068"/>
                      </a:cubicBezTo>
                      <a:cubicBezTo>
                        <a:pt x="2669" y="3301"/>
                        <a:pt x="2068" y="2701"/>
                        <a:pt x="1368" y="2133"/>
                      </a:cubicBezTo>
                      <a:cubicBezTo>
                        <a:pt x="1187" y="1978"/>
                        <a:pt x="946" y="1823"/>
                        <a:pt x="692" y="1823"/>
                      </a:cubicBezTo>
                      <a:cubicBezTo>
                        <a:pt x="618" y="1823"/>
                        <a:pt x="542" y="1837"/>
                        <a:pt x="467" y="1867"/>
                      </a:cubicBezTo>
                      <a:cubicBezTo>
                        <a:pt x="167" y="1933"/>
                        <a:pt x="0" y="2267"/>
                        <a:pt x="0" y="2567"/>
                      </a:cubicBezTo>
                      <a:cubicBezTo>
                        <a:pt x="0" y="2901"/>
                        <a:pt x="167" y="3201"/>
                        <a:pt x="300" y="3434"/>
                      </a:cubicBezTo>
                      <a:cubicBezTo>
                        <a:pt x="1134" y="4969"/>
                        <a:pt x="2335" y="6303"/>
                        <a:pt x="3836" y="7270"/>
                      </a:cubicBezTo>
                      <a:cubicBezTo>
                        <a:pt x="6138" y="6470"/>
                        <a:pt x="7672" y="4235"/>
                        <a:pt x="7706" y="1867"/>
                      </a:cubicBezTo>
                      <a:cubicBezTo>
                        <a:pt x="7706" y="1466"/>
                        <a:pt x="7572" y="933"/>
                        <a:pt x="7172" y="899"/>
                      </a:cubicBezTo>
                      <a:cubicBezTo>
                        <a:pt x="7150" y="897"/>
                        <a:pt x="7128" y="896"/>
                        <a:pt x="7106" y="896"/>
                      </a:cubicBezTo>
                      <a:cubicBezTo>
                        <a:pt x="6837" y="896"/>
                        <a:pt x="6626" y="1081"/>
                        <a:pt x="6471" y="1266"/>
                      </a:cubicBezTo>
                      <a:cubicBezTo>
                        <a:pt x="5738" y="2067"/>
                        <a:pt x="5237" y="3067"/>
                        <a:pt x="5004" y="4102"/>
                      </a:cubicBezTo>
                      <a:cubicBezTo>
                        <a:pt x="5037" y="2967"/>
                        <a:pt x="4870" y="1867"/>
                        <a:pt x="4570" y="766"/>
                      </a:cubicBezTo>
                      <a:cubicBezTo>
                        <a:pt x="4470" y="466"/>
                        <a:pt x="4337" y="132"/>
                        <a:pt x="4036" y="32"/>
                      </a:cubicBezTo>
                      <a:cubicBezTo>
                        <a:pt x="3977" y="11"/>
                        <a:pt x="3918" y="1"/>
                        <a:pt x="38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6" name="Google Shape;1726;p11"/>
                <p:cNvSpPr/>
                <p:nvPr/>
              </p:nvSpPr>
              <p:spPr>
                <a:xfrm>
                  <a:off x="4906175" y="3233950"/>
                  <a:ext cx="46525" cy="9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" h="3955" extrusionOk="0">
                      <a:moveTo>
                        <a:pt x="528" y="1"/>
                      </a:moveTo>
                      <a:cubicBezTo>
                        <a:pt x="288" y="1"/>
                        <a:pt x="67" y="134"/>
                        <a:pt x="67" y="420"/>
                      </a:cubicBezTo>
                      <a:cubicBezTo>
                        <a:pt x="0" y="920"/>
                        <a:pt x="167" y="1420"/>
                        <a:pt x="301" y="1921"/>
                      </a:cubicBezTo>
                      <a:cubicBezTo>
                        <a:pt x="401" y="2421"/>
                        <a:pt x="501" y="2922"/>
                        <a:pt x="601" y="3455"/>
                      </a:cubicBezTo>
                      <a:cubicBezTo>
                        <a:pt x="660" y="3798"/>
                        <a:pt x="933" y="3954"/>
                        <a:pt x="1201" y="3954"/>
                      </a:cubicBezTo>
                      <a:cubicBezTo>
                        <a:pt x="1534" y="3954"/>
                        <a:pt x="1861" y="3713"/>
                        <a:pt x="1768" y="3288"/>
                      </a:cubicBezTo>
                      <a:cubicBezTo>
                        <a:pt x="1635" y="2788"/>
                        <a:pt x="1568" y="2288"/>
                        <a:pt x="1435" y="1787"/>
                      </a:cubicBezTo>
                      <a:cubicBezTo>
                        <a:pt x="1301" y="1287"/>
                        <a:pt x="1268" y="753"/>
                        <a:pt x="1068" y="286"/>
                      </a:cubicBezTo>
                      <a:cubicBezTo>
                        <a:pt x="960" y="101"/>
                        <a:pt x="736" y="1"/>
                        <a:pt x="528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7" name="Google Shape;1727;p11"/>
                <p:cNvSpPr/>
                <p:nvPr/>
              </p:nvSpPr>
              <p:spPr>
                <a:xfrm>
                  <a:off x="4900325" y="3226275"/>
                  <a:ext cx="59250" cy="11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0" h="4530" extrusionOk="0">
                      <a:moveTo>
                        <a:pt x="735" y="560"/>
                      </a:moveTo>
                      <a:cubicBezTo>
                        <a:pt x="868" y="560"/>
                        <a:pt x="1002" y="593"/>
                        <a:pt x="1002" y="727"/>
                      </a:cubicBezTo>
                      <a:cubicBezTo>
                        <a:pt x="1168" y="960"/>
                        <a:pt x="1202" y="1361"/>
                        <a:pt x="1269" y="1727"/>
                      </a:cubicBezTo>
                      <a:cubicBezTo>
                        <a:pt x="1335" y="1861"/>
                        <a:pt x="1335" y="2028"/>
                        <a:pt x="1369" y="2128"/>
                      </a:cubicBezTo>
                      <a:lnTo>
                        <a:pt x="1702" y="3629"/>
                      </a:lnTo>
                      <a:cubicBezTo>
                        <a:pt x="1736" y="3829"/>
                        <a:pt x="1702" y="3862"/>
                        <a:pt x="1669" y="3896"/>
                      </a:cubicBezTo>
                      <a:cubicBezTo>
                        <a:pt x="1600" y="3919"/>
                        <a:pt x="1499" y="3958"/>
                        <a:pt x="1399" y="3958"/>
                      </a:cubicBezTo>
                      <a:cubicBezTo>
                        <a:pt x="1355" y="3958"/>
                        <a:pt x="1310" y="3950"/>
                        <a:pt x="1269" y="3929"/>
                      </a:cubicBezTo>
                      <a:cubicBezTo>
                        <a:pt x="1168" y="3896"/>
                        <a:pt x="1135" y="3829"/>
                        <a:pt x="1068" y="3696"/>
                      </a:cubicBezTo>
                      <a:lnTo>
                        <a:pt x="768" y="2161"/>
                      </a:lnTo>
                      <a:cubicBezTo>
                        <a:pt x="735" y="2061"/>
                        <a:pt x="735" y="1928"/>
                        <a:pt x="701" y="1828"/>
                      </a:cubicBezTo>
                      <a:cubicBezTo>
                        <a:pt x="635" y="1427"/>
                        <a:pt x="535" y="1094"/>
                        <a:pt x="535" y="727"/>
                      </a:cubicBezTo>
                      <a:cubicBezTo>
                        <a:pt x="535" y="660"/>
                        <a:pt x="535" y="593"/>
                        <a:pt x="668" y="560"/>
                      </a:cubicBezTo>
                      <a:close/>
                      <a:moveTo>
                        <a:pt x="777" y="0"/>
                      </a:moveTo>
                      <a:cubicBezTo>
                        <a:pt x="708" y="0"/>
                        <a:pt x="638" y="9"/>
                        <a:pt x="568" y="26"/>
                      </a:cubicBezTo>
                      <a:cubicBezTo>
                        <a:pt x="234" y="60"/>
                        <a:pt x="1" y="360"/>
                        <a:pt x="1" y="693"/>
                      </a:cubicBezTo>
                      <a:cubicBezTo>
                        <a:pt x="1" y="1094"/>
                        <a:pt x="68" y="1527"/>
                        <a:pt x="168" y="1928"/>
                      </a:cubicBezTo>
                      <a:cubicBezTo>
                        <a:pt x="201" y="2061"/>
                        <a:pt x="201" y="2128"/>
                        <a:pt x="234" y="2261"/>
                      </a:cubicBezTo>
                      <a:lnTo>
                        <a:pt x="535" y="3796"/>
                      </a:lnTo>
                      <a:cubicBezTo>
                        <a:pt x="635" y="4129"/>
                        <a:pt x="835" y="4396"/>
                        <a:pt x="1135" y="4463"/>
                      </a:cubicBezTo>
                      <a:cubicBezTo>
                        <a:pt x="1202" y="4529"/>
                        <a:pt x="1335" y="4529"/>
                        <a:pt x="1402" y="4529"/>
                      </a:cubicBezTo>
                      <a:cubicBezTo>
                        <a:pt x="1669" y="4529"/>
                        <a:pt x="1869" y="4429"/>
                        <a:pt x="2069" y="4329"/>
                      </a:cubicBezTo>
                      <a:cubicBezTo>
                        <a:pt x="2303" y="4129"/>
                        <a:pt x="2369" y="3862"/>
                        <a:pt x="2303" y="3562"/>
                      </a:cubicBezTo>
                      <a:lnTo>
                        <a:pt x="1969" y="2061"/>
                      </a:lnTo>
                      <a:cubicBezTo>
                        <a:pt x="1902" y="1894"/>
                        <a:pt x="1902" y="1761"/>
                        <a:pt x="1869" y="1627"/>
                      </a:cubicBezTo>
                      <a:cubicBezTo>
                        <a:pt x="1802" y="1227"/>
                        <a:pt x="1702" y="860"/>
                        <a:pt x="1535" y="460"/>
                      </a:cubicBezTo>
                      <a:cubicBezTo>
                        <a:pt x="1398" y="185"/>
                        <a:pt x="1101" y="0"/>
                        <a:pt x="77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8" name="Google Shape;1728;p11"/>
                <p:cNvSpPr/>
                <p:nvPr/>
              </p:nvSpPr>
              <p:spPr>
                <a:xfrm>
                  <a:off x="5108825" y="3284050"/>
                  <a:ext cx="216850" cy="5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989" extrusionOk="0">
                      <a:moveTo>
                        <a:pt x="5745" y="1"/>
                      </a:moveTo>
                      <a:cubicBezTo>
                        <a:pt x="4999" y="1"/>
                        <a:pt x="4244" y="316"/>
                        <a:pt x="3703" y="1018"/>
                      </a:cubicBezTo>
                      <a:cubicBezTo>
                        <a:pt x="2469" y="2685"/>
                        <a:pt x="1668" y="4787"/>
                        <a:pt x="1168" y="6888"/>
                      </a:cubicBezTo>
                      <a:cubicBezTo>
                        <a:pt x="367" y="10224"/>
                        <a:pt x="0" y="13627"/>
                        <a:pt x="67" y="17062"/>
                      </a:cubicBezTo>
                      <a:cubicBezTo>
                        <a:pt x="134" y="17896"/>
                        <a:pt x="167" y="18730"/>
                        <a:pt x="434" y="19464"/>
                      </a:cubicBezTo>
                      <a:cubicBezTo>
                        <a:pt x="767" y="20231"/>
                        <a:pt x="1401" y="20899"/>
                        <a:pt x="2235" y="20965"/>
                      </a:cubicBezTo>
                      <a:cubicBezTo>
                        <a:pt x="2334" y="20981"/>
                        <a:pt x="2431" y="20989"/>
                        <a:pt x="2527" y="20989"/>
                      </a:cubicBezTo>
                      <a:cubicBezTo>
                        <a:pt x="3849" y="20989"/>
                        <a:pt x="4844" y="19541"/>
                        <a:pt x="5404" y="18297"/>
                      </a:cubicBezTo>
                      <a:cubicBezTo>
                        <a:pt x="7672" y="13360"/>
                        <a:pt x="8673" y="7889"/>
                        <a:pt x="8340" y="2452"/>
                      </a:cubicBezTo>
                      <a:cubicBezTo>
                        <a:pt x="8373" y="2452"/>
                        <a:pt x="8373" y="2452"/>
                        <a:pt x="8373" y="2419"/>
                      </a:cubicBezTo>
                      <a:cubicBezTo>
                        <a:pt x="8268" y="924"/>
                        <a:pt x="702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9" name="Google Shape;1729;p11"/>
                <p:cNvSpPr/>
                <p:nvPr/>
              </p:nvSpPr>
              <p:spPr>
                <a:xfrm>
                  <a:off x="5121325" y="3435875"/>
                  <a:ext cx="143475" cy="33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9" h="13336" extrusionOk="0">
                      <a:moveTo>
                        <a:pt x="4342" y="0"/>
                      </a:moveTo>
                      <a:cubicBezTo>
                        <a:pt x="4319" y="0"/>
                        <a:pt x="4281" y="45"/>
                        <a:pt x="4237" y="148"/>
                      </a:cubicBezTo>
                      <a:cubicBezTo>
                        <a:pt x="2869" y="3150"/>
                        <a:pt x="1802" y="6453"/>
                        <a:pt x="1235" y="9789"/>
                      </a:cubicBezTo>
                      <a:cubicBezTo>
                        <a:pt x="1168" y="8955"/>
                        <a:pt x="1101" y="8121"/>
                        <a:pt x="1101" y="7220"/>
                      </a:cubicBezTo>
                      <a:cubicBezTo>
                        <a:pt x="1101" y="5419"/>
                        <a:pt x="1402" y="3551"/>
                        <a:pt x="1935" y="2016"/>
                      </a:cubicBezTo>
                      <a:cubicBezTo>
                        <a:pt x="1988" y="1912"/>
                        <a:pt x="1985" y="1862"/>
                        <a:pt x="1962" y="1862"/>
                      </a:cubicBezTo>
                      <a:cubicBezTo>
                        <a:pt x="1940" y="1862"/>
                        <a:pt x="1900" y="1903"/>
                        <a:pt x="1869" y="1983"/>
                      </a:cubicBezTo>
                      <a:cubicBezTo>
                        <a:pt x="501" y="5085"/>
                        <a:pt x="1" y="8888"/>
                        <a:pt x="868" y="12324"/>
                      </a:cubicBezTo>
                      <a:lnTo>
                        <a:pt x="1001" y="12691"/>
                      </a:lnTo>
                      <a:cubicBezTo>
                        <a:pt x="1030" y="13005"/>
                        <a:pt x="1132" y="13172"/>
                        <a:pt x="1244" y="13172"/>
                      </a:cubicBezTo>
                      <a:cubicBezTo>
                        <a:pt x="1263" y="13172"/>
                        <a:pt x="1282" y="13167"/>
                        <a:pt x="1302" y="13158"/>
                      </a:cubicBezTo>
                      <a:cubicBezTo>
                        <a:pt x="1350" y="13197"/>
                        <a:pt x="1393" y="13216"/>
                        <a:pt x="1431" y="13216"/>
                      </a:cubicBezTo>
                      <a:cubicBezTo>
                        <a:pt x="1524" y="13216"/>
                        <a:pt x="1588" y="13103"/>
                        <a:pt x="1635" y="12891"/>
                      </a:cubicBezTo>
                      <a:cubicBezTo>
                        <a:pt x="1668" y="12891"/>
                        <a:pt x="1668" y="12857"/>
                        <a:pt x="1702" y="12857"/>
                      </a:cubicBezTo>
                      <a:cubicBezTo>
                        <a:pt x="1684" y="13041"/>
                        <a:pt x="1746" y="13143"/>
                        <a:pt x="1855" y="13143"/>
                      </a:cubicBezTo>
                      <a:cubicBezTo>
                        <a:pt x="1945" y="13143"/>
                        <a:pt x="2067" y="13074"/>
                        <a:pt x="2202" y="12924"/>
                      </a:cubicBezTo>
                      <a:lnTo>
                        <a:pt x="2202" y="12924"/>
                      </a:lnTo>
                      <a:cubicBezTo>
                        <a:pt x="2160" y="13176"/>
                        <a:pt x="2251" y="13336"/>
                        <a:pt x="2432" y="13336"/>
                      </a:cubicBezTo>
                      <a:cubicBezTo>
                        <a:pt x="2538" y="13336"/>
                        <a:pt x="2676" y="13281"/>
                        <a:pt x="2836" y="13158"/>
                      </a:cubicBezTo>
                      <a:cubicBezTo>
                        <a:pt x="3703" y="12424"/>
                        <a:pt x="4404" y="11356"/>
                        <a:pt x="4871" y="10222"/>
                      </a:cubicBezTo>
                      <a:cubicBezTo>
                        <a:pt x="5338" y="9055"/>
                        <a:pt x="5638" y="7854"/>
                        <a:pt x="5738" y="6753"/>
                      </a:cubicBezTo>
                      <a:cubicBezTo>
                        <a:pt x="5738" y="6693"/>
                        <a:pt x="5714" y="6645"/>
                        <a:pt x="5695" y="6645"/>
                      </a:cubicBezTo>
                      <a:cubicBezTo>
                        <a:pt x="5682" y="6645"/>
                        <a:pt x="5671" y="6666"/>
                        <a:pt x="5671" y="6720"/>
                      </a:cubicBezTo>
                      <a:cubicBezTo>
                        <a:pt x="5171" y="8688"/>
                        <a:pt x="4137" y="10522"/>
                        <a:pt x="2869" y="12057"/>
                      </a:cubicBezTo>
                      <a:cubicBezTo>
                        <a:pt x="3637" y="10856"/>
                        <a:pt x="4237" y="9388"/>
                        <a:pt x="4704" y="7854"/>
                      </a:cubicBezTo>
                      <a:cubicBezTo>
                        <a:pt x="5204" y="6053"/>
                        <a:pt x="5505" y="4185"/>
                        <a:pt x="5671" y="2550"/>
                      </a:cubicBezTo>
                      <a:cubicBezTo>
                        <a:pt x="5688" y="2450"/>
                        <a:pt x="5663" y="2400"/>
                        <a:pt x="5634" y="2400"/>
                      </a:cubicBezTo>
                      <a:cubicBezTo>
                        <a:pt x="5605" y="2400"/>
                        <a:pt x="5571" y="2450"/>
                        <a:pt x="5571" y="2550"/>
                      </a:cubicBezTo>
                      <a:cubicBezTo>
                        <a:pt x="5071" y="5319"/>
                        <a:pt x="4070" y="8021"/>
                        <a:pt x="2836" y="10522"/>
                      </a:cubicBezTo>
                      <a:cubicBezTo>
                        <a:pt x="3503" y="8588"/>
                        <a:pt x="3970" y="6386"/>
                        <a:pt x="4437" y="4618"/>
                      </a:cubicBezTo>
                      <a:cubicBezTo>
                        <a:pt x="4475" y="4524"/>
                        <a:pt x="4459" y="4483"/>
                        <a:pt x="4433" y="4483"/>
                      </a:cubicBezTo>
                      <a:cubicBezTo>
                        <a:pt x="4412" y="4483"/>
                        <a:pt x="4385" y="4508"/>
                        <a:pt x="4370" y="4551"/>
                      </a:cubicBezTo>
                      <a:cubicBezTo>
                        <a:pt x="3570" y="6653"/>
                        <a:pt x="2669" y="8788"/>
                        <a:pt x="1869" y="10856"/>
                      </a:cubicBezTo>
                      <a:cubicBezTo>
                        <a:pt x="2135" y="9355"/>
                        <a:pt x="2369" y="7820"/>
                        <a:pt x="2669" y="6219"/>
                      </a:cubicBezTo>
                      <a:cubicBezTo>
                        <a:pt x="3069" y="4084"/>
                        <a:pt x="3670" y="2016"/>
                        <a:pt x="4337" y="182"/>
                      </a:cubicBezTo>
                      <a:cubicBezTo>
                        <a:pt x="4374" y="70"/>
                        <a:pt x="4370" y="0"/>
                        <a:pt x="43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0" name="Google Shape;1730;p11"/>
                <p:cNvSpPr/>
                <p:nvPr/>
              </p:nvSpPr>
              <p:spPr>
                <a:xfrm>
                  <a:off x="5081300" y="3658500"/>
                  <a:ext cx="195175" cy="17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7" h="7122" extrusionOk="0">
                      <a:moveTo>
                        <a:pt x="4315" y="1"/>
                      </a:moveTo>
                      <a:cubicBezTo>
                        <a:pt x="3955" y="1"/>
                        <a:pt x="3586" y="336"/>
                        <a:pt x="3403" y="650"/>
                      </a:cubicBezTo>
                      <a:cubicBezTo>
                        <a:pt x="2802" y="1617"/>
                        <a:pt x="2636" y="2752"/>
                        <a:pt x="2836" y="3819"/>
                      </a:cubicBezTo>
                      <a:cubicBezTo>
                        <a:pt x="2502" y="2985"/>
                        <a:pt x="2069" y="2251"/>
                        <a:pt x="1502" y="1584"/>
                      </a:cubicBezTo>
                      <a:cubicBezTo>
                        <a:pt x="1313" y="1332"/>
                        <a:pt x="1035" y="1081"/>
                        <a:pt x="725" y="1081"/>
                      </a:cubicBezTo>
                      <a:cubicBezTo>
                        <a:pt x="706" y="1081"/>
                        <a:pt x="687" y="1082"/>
                        <a:pt x="668" y="1084"/>
                      </a:cubicBezTo>
                      <a:cubicBezTo>
                        <a:pt x="401" y="1117"/>
                        <a:pt x="134" y="1417"/>
                        <a:pt x="101" y="1718"/>
                      </a:cubicBezTo>
                      <a:cubicBezTo>
                        <a:pt x="0" y="2051"/>
                        <a:pt x="101" y="2318"/>
                        <a:pt x="167" y="2618"/>
                      </a:cubicBezTo>
                      <a:cubicBezTo>
                        <a:pt x="668" y="4319"/>
                        <a:pt x="1602" y="5887"/>
                        <a:pt x="2836" y="7121"/>
                      </a:cubicBezTo>
                      <a:cubicBezTo>
                        <a:pt x="5271" y="6821"/>
                        <a:pt x="7272" y="4987"/>
                        <a:pt x="7673" y="2718"/>
                      </a:cubicBezTo>
                      <a:cubicBezTo>
                        <a:pt x="7806" y="2285"/>
                        <a:pt x="7773" y="1751"/>
                        <a:pt x="7406" y="1617"/>
                      </a:cubicBezTo>
                      <a:cubicBezTo>
                        <a:pt x="7342" y="1594"/>
                        <a:pt x="7276" y="1583"/>
                        <a:pt x="7211" y="1583"/>
                      </a:cubicBezTo>
                      <a:cubicBezTo>
                        <a:pt x="7001" y="1583"/>
                        <a:pt x="6791" y="1691"/>
                        <a:pt x="6639" y="1818"/>
                      </a:cubicBezTo>
                      <a:cubicBezTo>
                        <a:pt x="5771" y="2418"/>
                        <a:pt x="5071" y="3285"/>
                        <a:pt x="4604" y="4253"/>
                      </a:cubicBezTo>
                      <a:cubicBezTo>
                        <a:pt x="4904" y="3152"/>
                        <a:pt x="5004" y="2018"/>
                        <a:pt x="4937" y="917"/>
                      </a:cubicBezTo>
                      <a:cubicBezTo>
                        <a:pt x="4937" y="617"/>
                        <a:pt x="4837" y="250"/>
                        <a:pt x="4604" y="83"/>
                      </a:cubicBezTo>
                      <a:cubicBezTo>
                        <a:pt x="4511" y="26"/>
                        <a:pt x="4413" y="1"/>
                        <a:pt x="43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1" name="Google Shape;1731;p11"/>
                <p:cNvSpPr/>
                <p:nvPr/>
              </p:nvSpPr>
              <p:spPr>
                <a:xfrm>
                  <a:off x="5238475" y="3203625"/>
                  <a:ext cx="32150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4033" extrusionOk="0">
                      <a:moveTo>
                        <a:pt x="554" y="0"/>
                      </a:moveTo>
                      <a:cubicBezTo>
                        <a:pt x="365" y="0"/>
                        <a:pt x="195" y="100"/>
                        <a:pt x="151" y="332"/>
                      </a:cubicBezTo>
                      <a:cubicBezTo>
                        <a:pt x="18" y="832"/>
                        <a:pt x="51" y="1399"/>
                        <a:pt x="51" y="1900"/>
                      </a:cubicBezTo>
                      <a:cubicBezTo>
                        <a:pt x="51" y="2400"/>
                        <a:pt x="18" y="2934"/>
                        <a:pt x="18" y="3434"/>
                      </a:cubicBezTo>
                      <a:cubicBezTo>
                        <a:pt x="0" y="3821"/>
                        <a:pt x="326" y="4032"/>
                        <a:pt x="638" y="4032"/>
                      </a:cubicBezTo>
                      <a:cubicBezTo>
                        <a:pt x="918" y="4032"/>
                        <a:pt x="1185" y="3863"/>
                        <a:pt x="1185" y="3501"/>
                      </a:cubicBezTo>
                      <a:lnTo>
                        <a:pt x="1185" y="1966"/>
                      </a:lnTo>
                      <a:cubicBezTo>
                        <a:pt x="1185" y="1466"/>
                        <a:pt x="1286" y="866"/>
                        <a:pt x="1152" y="432"/>
                      </a:cubicBezTo>
                      <a:cubicBezTo>
                        <a:pt x="1077" y="168"/>
                        <a:pt x="799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2" name="Google Shape;1732;p11"/>
                <p:cNvSpPr/>
                <p:nvPr/>
              </p:nvSpPr>
              <p:spPr>
                <a:xfrm>
                  <a:off x="5231400" y="3196900"/>
                  <a:ext cx="45075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4571" extrusionOk="0">
                      <a:moveTo>
                        <a:pt x="835" y="534"/>
                      </a:moveTo>
                      <a:cubicBezTo>
                        <a:pt x="968" y="534"/>
                        <a:pt x="1135" y="601"/>
                        <a:pt x="1168" y="834"/>
                      </a:cubicBezTo>
                      <a:cubicBezTo>
                        <a:pt x="1268" y="1101"/>
                        <a:pt x="1235" y="1501"/>
                        <a:pt x="1235" y="1868"/>
                      </a:cubicBezTo>
                      <a:lnTo>
                        <a:pt x="1235" y="2269"/>
                      </a:lnTo>
                      <a:lnTo>
                        <a:pt x="1235" y="3836"/>
                      </a:lnTo>
                      <a:cubicBezTo>
                        <a:pt x="1235" y="3937"/>
                        <a:pt x="1135" y="3970"/>
                        <a:pt x="1102" y="4037"/>
                      </a:cubicBezTo>
                      <a:cubicBezTo>
                        <a:pt x="1065" y="4049"/>
                        <a:pt x="1019" y="4057"/>
                        <a:pt x="971" y="4057"/>
                      </a:cubicBezTo>
                      <a:cubicBezTo>
                        <a:pt x="888" y="4057"/>
                        <a:pt x="798" y="4033"/>
                        <a:pt x="735" y="3970"/>
                      </a:cubicBezTo>
                      <a:cubicBezTo>
                        <a:pt x="601" y="3937"/>
                        <a:pt x="568" y="3836"/>
                        <a:pt x="568" y="3703"/>
                      </a:cubicBezTo>
                      <a:lnTo>
                        <a:pt x="601" y="2169"/>
                      </a:lnTo>
                      <a:lnTo>
                        <a:pt x="601" y="1768"/>
                      </a:lnTo>
                      <a:cubicBezTo>
                        <a:pt x="601" y="1368"/>
                        <a:pt x="601" y="1001"/>
                        <a:pt x="668" y="668"/>
                      </a:cubicBezTo>
                      <a:cubicBezTo>
                        <a:pt x="668" y="601"/>
                        <a:pt x="735" y="534"/>
                        <a:pt x="835" y="534"/>
                      </a:cubicBezTo>
                      <a:close/>
                      <a:moveTo>
                        <a:pt x="901" y="0"/>
                      </a:moveTo>
                      <a:cubicBezTo>
                        <a:pt x="568" y="0"/>
                        <a:pt x="268" y="201"/>
                        <a:pt x="168" y="534"/>
                      </a:cubicBezTo>
                      <a:cubicBezTo>
                        <a:pt x="67" y="934"/>
                        <a:pt x="67" y="1368"/>
                        <a:pt x="67" y="1768"/>
                      </a:cubicBezTo>
                      <a:lnTo>
                        <a:pt x="67" y="2102"/>
                      </a:lnTo>
                      <a:lnTo>
                        <a:pt x="1" y="3670"/>
                      </a:lnTo>
                      <a:cubicBezTo>
                        <a:pt x="1" y="3970"/>
                        <a:pt x="134" y="4270"/>
                        <a:pt x="434" y="4437"/>
                      </a:cubicBezTo>
                      <a:cubicBezTo>
                        <a:pt x="601" y="4537"/>
                        <a:pt x="768" y="4570"/>
                        <a:pt x="935" y="4570"/>
                      </a:cubicBezTo>
                      <a:cubicBezTo>
                        <a:pt x="1102" y="4570"/>
                        <a:pt x="1268" y="4537"/>
                        <a:pt x="1435" y="4470"/>
                      </a:cubicBezTo>
                      <a:cubicBezTo>
                        <a:pt x="1669" y="4337"/>
                        <a:pt x="1802" y="4070"/>
                        <a:pt x="1802" y="3770"/>
                      </a:cubicBezTo>
                      <a:lnTo>
                        <a:pt x="1802" y="2235"/>
                      </a:lnTo>
                      <a:lnTo>
                        <a:pt x="1802" y="1835"/>
                      </a:lnTo>
                      <a:cubicBezTo>
                        <a:pt x="1802" y="1401"/>
                        <a:pt x="1802" y="1001"/>
                        <a:pt x="1735" y="601"/>
                      </a:cubicBezTo>
                      <a:cubicBezTo>
                        <a:pt x="1635" y="267"/>
                        <a:pt x="1268" y="0"/>
                        <a:pt x="90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33" name="Google Shape;1733;p11"/>
              <p:cNvGrpSpPr/>
              <p:nvPr/>
            </p:nvGrpSpPr>
            <p:grpSpPr>
              <a:xfrm>
                <a:off x="7548382" y="2638917"/>
                <a:ext cx="1675093" cy="2682382"/>
                <a:chOff x="7548382" y="2638917"/>
                <a:chExt cx="1675093" cy="2682382"/>
              </a:xfrm>
            </p:grpSpPr>
            <p:grpSp>
              <p:nvGrpSpPr>
                <p:cNvPr id="1734" name="Google Shape;1734;p11"/>
                <p:cNvGrpSpPr/>
                <p:nvPr/>
              </p:nvGrpSpPr>
              <p:grpSpPr>
                <a:xfrm>
                  <a:off x="7548382" y="4595329"/>
                  <a:ext cx="1192604" cy="610986"/>
                  <a:chOff x="4976050" y="4611525"/>
                  <a:chExt cx="1664950" cy="852975"/>
                </a:xfrm>
              </p:grpSpPr>
              <p:sp>
                <p:nvSpPr>
                  <p:cNvPr id="1735" name="Google Shape;1735;p11"/>
                  <p:cNvSpPr/>
                  <p:nvPr/>
                </p:nvSpPr>
                <p:spPr>
                  <a:xfrm>
                    <a:off x="4976050" y="4611525"/>
                    <a:ext cx="1656575" cy="85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6263" h="34119" extrusionOk="0">
                        <a:moveTo>
                          <a:pt x="17991" y="0"/>
                        </a:moveTo>
                        <a:cubicBezTo>
                          <a:pt x="16765" y="0"/>
                          <a:pt x="15515" y="274"/>
                          <a:pt x="14773" y="1207"/>
                        </a:cubicBezTo>
                        <a:cubicBezTo>
                          <a:pt x="13861" y="2302"/>
                          <a:pt x="14013" y="3973"/>
                          <a:pt x="14773" y="5220"/>
                        </a:cubicBezTo>
                        <a:cubicBezTo>
                          <a:pt x="15532" y="6496"/>
                          <a:pt x="16718" y="7317"/>
                          <a:pt x="17903" y="8168"/>
                        </a:cubicBezTo>
                        <a:cubicBezTo>
                          <a:pt x="14797" y="7810"/>
                          <a:pt x="12005" y="7581"/>
                          <a:pt x="9354" y="7581"/>
                        </a:cubicBezTo>
                        <a:cubicBezTo>
                          <a:pt x="7726" y="7581"/>
                          <a:pt x="6152" y="7667"/>
                          <a:pt x="4590" y="7864"/>
                        </a:cubicBezTo>
                        <a:cubicBezTo>
                          <a:pt x="3161" y="8046"/>
                          <a:pt x="1611" y="8411"/>
                          <a:pt x="851" y="9627"/>
                        </a:cubicBezTo>
                        <a:cubicBezTo>
                          <a:pt x="0" y="10995"/>
                          <a:pt x="608" y="12818"/>
                          <a:pt x="1550" y="14125"/>
                        </a:cubicBezTo>
                        <a:cubicBezTo>
                          <a:pt x="4316" y="17986"/>
                          <a:pt x="9271" y="19597"/>
                          <a:pt x="13861" y="20934"/>
                        </a:cubicBezTo>
                        <a:cubicBezTo>
                          <a:pt x="11642" y="21998"/>
                          <a:pt x="9879" y="23366"/>
                          <a:pt x="9879" y="25250"/>
                        </a:cubicBezTo>
                        <a:cubicBezTo>
                          <a:pt x="9879" y="26709"/>
                          <a:pt x="10973" y="27955"/>
                          <a:pt x="12310" y="28563"/>
                        </a:cubicBezTo>
                        <a:cubicBezTo>
                          <a:pt x="13445" y="29079"/>
                          <a:pt x="14688" y="29179"/>
                          <a:pt x="15911" y="29179"/>
                        </a:cubicBezTo>
                        <a:cubicBezTo>
                          <a:pt x="16130" y="29179"/>
                          <a:pt x="16349" y="29176"/>
                          <a:pt x="16566" y="29171"/>
                        </a:cubicBezTo>
                        <a:cubicBezTo>
                          <a:pt x="21681" y="29086"/>
                          <a:pt x="26797" y="28247"/>
                          <a:pt x="31685" y="26733"/>
                        </a:cubicBezTo>
                        <a:lnTo>
                          <a:pt x="31685" y="26733"/>
                        </a:lnTo>
                        <a:cubicBezTo>
                          <a:pt x="30096" y="27384"/>
                          <a:pt x="28969" y="28643"/>
                          <a:pt x="28815" y="30053"/>
                        </a:cubicBezTo>
                        <a:cubicBezTo>
                          <a:pt x="28572" y="31724"/>
                          <a:pt x="29727" y="33457"/>
                          <a:pt x="31338" y="33943"/>
                        </a:cubicBezTo>
                        <a:cubicBezTo>
                          <a:pt x="31754" y="34067"/>
                          <a:pt x="32172" y="34119"/>
                          <a:pt x="32591" y="34119"/>
                        </a:cubicBezTo>
                        <a:cubicBezTo>
                          <a:pt x="33613" y="34119"/>
                          <a:pt x="34641" y="33811"/>
                          <a:pt x="35654" y="33487"/>
                        </a:cubicBezTo>
                        <a:cubicBezTo>
                          <a:pt x="43284" y="31056"/>
                          <a:pt x="63649" y="25706"/>
                          <a:pt x="66263" y="25585"/>
                        </a:cubicBezTo>
                        <a:cubicBezTo>
                          <a:pt x="57175" y="18715"/>
                          <a:pt x="51673" y="7651"/>
                          <a:pt x="41855" y="1846"/>
                        </a:cubicBezTo>
                        <a:cubicBezTo>
                          <a:pt x="40639" y="1116"/>
                          <a:pt x="39332" y="478"/>
                          <a:pt x="37873" y="356"/>
                        </a:cubicBezTo>
                        <a:cubicBezTo>
                          <a:pt x="37805" y="353"/>
                          <a:pt x="37737" y="352"/>
                          <a:pt x="37669" y="352"/>
                        </a:cubicBezTo>
                        <a:cubicBezTo>
                          <a:pt x="36302" y="352"/>
                          <a:pt x="34889" y="931"/>
                          <a:pt x="34165" y="2089"/>
                        </a:cubicBezTo>
                        <a:cubicBezTo>
                          <a:pt x="33466" y="3244"/>
                          <a:pt x="33618" y="4733"/>
                          <a:pt x="34195" y="5949"/>
                        </a:cubicBezTo>
                        <a:cubicBezTo>
                          <a:pt x="34773" y="7165"/>
                          <a:pt x="35715" y="8168"/>
                          <a:pt x="36657" y="9110"/>
                        </a:cubicBezTo>
                        <a:cubicBezTo>
                          <a:pt x="31034" y="4733"/>
                          <a:pt x="25411" y="721"/>
                          <a:pt x="18967" y="52"/>
                        </a:cubicBezTo>
                        <a:cubicBezTo>
                          <a:pt x="18651" y="20"/>
                          <a:pt x="18322" y="0"/>
                          <a:pt x="1799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6" name="Google Shape;1736;p11"/>
                  <p:cNvSpPr/>
                  <p:nvPr/>
                </p:nvSpPr>
                <p:spPr>
                  <a:xfrm>
                    <a:off x="5064200" y="4748075"/>
                    <a:ext cx="1576800" cy="504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072" h="20184" extrusionOk="0">
                        <a:moveTo>
                          <a:pt x="17417" y="1"/>
                        </a:moveTo>
                        <a:lnTo>
                          <a:pt x="17326" y="61"/>
                        </a:lnTo>
                        <a:cubicBezTo>
                          <a:pt x="18116" y="1095"/>
                          <a:pt x="19028" y="2098"/>
                          <a:pt x="19940" y="3040"/>
                        </a:cubicBezTo>
                        <a:cubicBezTo>
                          <a:pt x="20852" y="3983"/>
                          <a:pt x="21855" y="4864"/>
                          <a:pt x="22827" y="5745"/>
                        </a:cubicBezTo>
                        <a:cubicBezTo>
                          <a:pt x="23861" y="6566"/>
                          <a:pt x="24864" y="7478"/>
                          <a:pt x="25988" y="8116"/>
                        </a:cubicBezTo>
                        <a:lnTo>
                          <a:pt x="27022" y="8694"/>
                        </a:lnTo>
                        <a:cubicBezTo>
                          <a:pt x="23435" y="8086"/>
                          <a:pt x="19849" y="7569"/>
                          <a:pt x="16262" y="7113"/>
                        </a:cubicBezTo>
                        <a:cubicBezTo>
                          <a:pt x="15958" y="7052"/>
                          <a:pt x="15624" y="7022"/>
                          <a:pt x="15320" y="6992"/>
                        </a:cubicBezTo>
                        <a:cubicBezTo>
                          <a:pt x="15168" y="6840"/>
                          <a:pt x="15016" y="6688"/>
                          <a:pt x="14864" y="6566"/>
                        </a:cubicBezTo>
                        <a:cubicBezTo>
                          <a:pt x="14620" y="6384"/>
                          <a:pt x="14377" y="6201"/>
                          <a:pt x="14104" y="6049"/>
                        </a:cubicBezTo>
                        <a:cubicBezTo>
                          <a:pt x="13617" y="5685"/>
                          <a:pt x="13009" y="5593"/>
                          <a:pt x="12432" y="5350"/>
                        </a:cubicBezTo>
                        <a:lnTo>
                          <a:pt x="10760" y="4682"/>
                        </a:lnTo>
                        <a:cubicBezTo>
                          <a:pt x="10183" y="4438"/>
                          <a:pt x="9666" y="4165"/>
                          <a:pt x="9088" y="3952"/>
                        </a:cubicBezTo>
                        <a:lnTo>
                          <a:pt x="8997" y="4074"/>
                        </a:lnTo>
                        <a:cubicBezTo>
                          <a:pt x="9484" y="4438"/>
                          <a:pt x="9970" y="4834"/>
                          <a:pt x="10456" y="5168"/>
                        </a:cubicBezTo>
                        <a:cubicBezTo>
                          <a:pt x="10943" y="5502"/>
                          <a:pt x="11429" y="5837"/>
                          <a:pt x="11976" y="6201"/>
                        </a:cubicBezTo>
                        <a:cubicBezTo>
                          <a:pt x="12250" y="6353"/>
                          <a:pt x="12493" y="6566"/>
                          <a:pt x="12797" y="6718"/>
                        </a:cubicBezTo>
                        <a:cubicBezTo>
                          <a:pt x="8541" y="6262"/>
                          <a:pt x="4316" y="5958"/>
                          <a:pt x="0" y="5776"/>
                        </a:cubicBezTo>
                        <a:lnTo>
                          <a:pt x="0" y="5897"/>
                        </a:lnTo>
                        <a:cubicBezTo>
                          <a:pt x="5411" y="6232"/>
                          <a:pt x="10791" y="6870"/>
                          <a:pt x="16110" y="7630"/>
                        </a:cubicBezTo>
                        <a:cubicBezTo>
                          <a:pt x="16323" y="7660"/>
                          <a:pt x="16505" y="7721"/>
                          <a:pt x="16687" y="7721"/>
                        </a:cubicBezTo>
                        <a:cubicBezTo>
                          <a:pt x="15745" y="7873"/>
                          <a:pt x="14864" y="8268"/>
                          <a:pt x="14043" y="8694"/>
                        </a:cubicBezTo>
                        <a:cubicBezTo>
                          <a:pt x="13161" y="9150"/>
                          <a:pt x="12310" y="9697"/>
                          <a:pt x="11550" y="10305"/>
                        </a:cubicBezTo>
                        <a:cubicBezTo>
                          <a:pt x="10791" y="10943"/>
                          <a:pt x="10122" y="11612"/>
                          <a:pt x="9544" y="12432"/>
                        </a:cubicBezTo>
                        <a:lnTo>
                          <a:pt x="9636" y="12493"/>
                        </a:lnTo>
                        <a:cubicBezTo>
                          <a:pt x="10304" y="11855"/>
                          <a:pt x="11064" y="11247"/>
                          <a:pt x="11915" y="10791"/>
                        </a:cubicBezTo>
                        <a:cubicBezTo>
                          <a:pt x="12706" y="10305"/>
                          <a:pt x="13526" y="9879"/>
                          <a:pt x="14408" y="9575"/>
                        </a:cubicBezTo>
                        <a:cubicBezTo>
                          <a:pt x="15289" y="9241"/>
                          <a:pt x="16201" y="9119"/>
                          <a:pt x="17082" y="8846"/>
                        </a:cubicBezTo>
                        <a:cubicBezTo>
                          <a:pt x="17873" y="8633"/>
                          <a:pt x="18663" y="8420"/>
                          <a:pt x="19545" y="8177"/>
                        </a:cubicBezTo>
                        <a:cubicBezTo>
                          <a:pt x="23770" y="8846"/>
                          <a:pt x="27934" y="9606"/>
                          <a:pt x="32128" y="10518"/>
                        </a:cubicBezTo>
                        <a:cubicBezTo>
                          <a:pt x="32584" y="10639"/>
                          <a:pt x="33040" y="10700"/>
                          <a:pt x="33496" y="10822"/>
                        </a:cubicBezTo>
                        <a:cubicBezTo>
                          <a:pt x="32675" y="10943"/>
                          <a:pt x="31885" y="11125"/>
                          <a:pt x="31125" y="11399"/>
                        </a:cubicBezTo>
                        <a:cubicBezTo>
                          <a:pt x="29909" y="11764"/>
                          <a:pt x="28815" y="12432"/>
                          <a:pt x="27721" y="13040"/>
                        </a:cubicBezTo>
                        <a:cubicBezTo>
                          <a:pt x="26596" y="13648"/>
                          <a:pt x="25533" y="14317"/>
                          <a:pt x="24469" y="15047"/>
                        </a:cubicBezTo>
                        <a:cubicBezTo>
                          <a:pt x="23466" y="15776"/>
                          <a:pt x="22463" y="16566"/>
                          <a:pt x="21520" y="17387"/>
                        </a:cubicBezTo>
                        <a:lnTo>
                          <a:pt x="21581" y="17478"/>
                        </a:lnTo>
                        <a:cubicBezTo>
                          <a:pt x="22615" y="16779"/>
                          <a:pt x="23678" y="16110"/>
                          <a:pt x="24773" y="15502"/>
                        </a:cubicBezTo>
                        <a:cubicBezTo>
                          <a:pt x="25836" y="14895"/>
                          <a:pt x="26991" y="14317"/>
                          <a:pt x="28086" y="13831"/>
                        </a:cubicBezTo>
                        <a:cubicBezTo>
                          <a:pt x="29241" y="13344"/>
                          <a:pt x="30396" y="12949"/>
                          <a:pt x="31520" y="12463"/>
                        </a:cubicBezTo>
                        <a:cubicBezTo>
                          <a:pt x="32493" y="12007"/>
                          <a:pt x="33435" y="11581"/>
                          <a:pt x="34438" y="11065"/>
                        </a:cubicBezTo>
                        <a:cubicBezTo>
                          <a:pt x="38907" y="12129"/>
                          <a:pt x="43314" y="13405"/>
                          <a:pt x="47721" y="14651"/>
                        </a:cubicBezTo>
                        <a:cubicBezTo>
                          <a:pt x="47873" y="14712"/>
                          <a:pt x="48086" y="14773"/>
                          <a:pt x="48238" y="14803"/>
                        </a:cubicBezTo>
                        <a:cubicBezTo>
                          <a:pt x="47813" y="14895"/>
                          <a:pt x="47387" y="15016"/>
                          <a:pt x="46961" y="15168"/>
                        </a:cubicBezTo>
                        <a:cubicBezTo>
                          <a:pt x="45958" y="15472"/>
                          <a:pt x="45047" y="16019"/>
                          <a:pt x="44135" y="16536"/>
                        </a:cubicBezTo>
                        <a:cubicBezTo>
                          <a:pt x="43223" y="17022"/>
                          <a:pt x="42311" y="17600"/>
                          <a:pt x="41429" y="18208"/>
                        </a:cubicBezTo>
                        <a:cubicBezTo>
                          <a:pt x="40548" y="18816"/>
                          <a:pt x="39727" y="19423"/>
                          <a:pt x="38907" y="20092"/>
                        </a:cubicBezTo>
                        <a:lnTo>
                          <a:pt x="38998" y="20183"/>
                        </a:lnTo>
                        <a:cubicBezTo>
                          <a:pt x="39910" y="19636"/>
                          <a:pt x="40822" y="19120"/>
                          <a:pt x="41733" y="18664"/>
                        </a:cubicBezTo>
                        <a:cubicBezTo>
                          <a:pt x="42645" y="18208"/>
                          <a:pt x="43588" y="17752"/>
                          <a:pt x="44530" y="17326"/>
                        </a:cubicBezTo>
                        <a:cubicBezTo>
                          <a:pt x="45502" y="16901"/>
                          <a:pt x="46475" y="16627"/>
                          <a:pt x="47417" y="16171"/>
                        </a:cubicBezTo>
                        <a:cubicBezTo>
                          <a:pt x="48117" y="15837"/>
                          <a:pt x="48785" y="15533"/>
                          <a:pt x="49454" y="15168"/>
                        </a:cubicBezTo>
                        <a:cubicBezTo>
                          <a:pt x="54044" y="16597"/>
                          <a:pt x="58573" y="18238"/>
                          <a:pt x="63041" y="20031"/>
                        </a:cubicBezTo>
                        <a:lnTo>
                          <a:pt x="63071" y="19940"/>
                        </a:lnTo>
                        <a:cubicBezTo>
                          <a:pt x="60700" y="18724"/>
                          <a:pt x="58269" y="17448"/>
                          <a:pt x="55746" y="16445"/>
                        </a:cubicBezTo>
                        <a:cubicBezTo>
                          <a:pt x="55138" y="16171"/>
                          <a:pt x="54500" y="15928"/>
                          <a:pt x="53861" y="15654"/>
                        </a:cubicBezTo>
                        <a:lnTo>
                          <a:pt x="52889" y="15259"/>
                        </a:lnTo>
                        <a:lnTo>
                          <a:pt x="51946" y="14925"/>
                        </a:lnTo>
                        <a:lnTo>
                          <a:pt x="48117" y="13588"/>
                        </a:lnTo>
                        <a:cubicBezTo>
                          <a:pt x="47113" y="13284"/>
                          <a:pt x="46171" y="12980"/>
                          <a:pt x="45199" y="12736"/>
                        </a:cubicBezTo>
                        <a:cubicBezTo>
                          <a:pt x="44591" y="12159"/>
                          <a:pt x="43922" y="11612"/>
                          <a:pt x="43314" y="11095"/>
                        </a:cubicBezTo>
                        <a:cubicBezTo>
                          <a:pt x="42463" y="10335"/>
                          <a:pt x="41429" y="9697"/>
                          <a:pt x="40548" y="8937"/>
                        </a:cubicBezTo>
                        <a:cubicBezTo>
                          <a:pt x="39636" y="8177"/>
                          <a:pt x="38755" y="7356"/>
                          <a:pt x="37934" y="6536"/>
                        </a:cubicBezTo>
                        <a:cubicBezTo>
                          <a:pt x="37083" y="5685"/>
                          <a:pt x="36293" y="4834"/>
                          <a:pt x="35533" y="3861"/>
                        </a:cubicBezTo>
                        <a:lnTo>
                          <a:pt x="35472" y="3952"/>
                        </a:lnTo>
                        <a:cubicBezTo>
                          <a:pt x="36080" y="4986"/>
                          <a:pt x="36779" y="5958"/>
                          <a:pt x="37508" y="6900"/>
                        </a:cubicBezTo>
                        <a:cubicBezTo>
                          <a:pt x="38268" y="7873"/>
                          <a:pt x="39059" y="8724"/>
                          <a:pt x="39940" y="9606"/>
                        </a:cubicBezTo>
                        <a:cubicBezTo>
                          <a:pt x="40822" y="10457"/>
                          <a:pt x="41642" y="11369"/>
                          <a:pt x="42676" y="12007"/>
                        </a:cubicBezTo>
                        <a:cubicBezTo>
                          <a:pt x="39271" y="11095"/>
                          <a:pt x="35837" y="10335"/>
                          <a:pt x="32341" y="9636"/>
                        </a:cubicBezTo>
                        <a:cubicBezTo>
                          <a:pt x="31247" y="9423"/>
                          <a:pt x="30183" y="9241"/>
                          <a:pt x="29089" y="9028"/>
                        </a:cubicBezTo>
                        <a:cubicBezTo>
                          <a:pt x="28268" y="8390"/>
                          <a:pt x="27447" y="7782"/>
                          <a:pt x="26657" y="7174"/>
                        </a:cubicBezTo>
                        <a:cubicBezTo>
                          <a:pt x="25624" y="6414"/>
                          <a:pt x="24469" y="5776"/>
                          <a:pt x="23405" y="5016"/>
                        </a:cubicBezTo>
                        <a:cubicBezTo>
                          <a:pt x="22341" y="4256"/>
                          <a:pt x="21338" y="3466"/>
                          <a:pt x="20335" y="2615"/>
                        </a:cubicBezTo>
                        <a:cubicBezTo>
                          <a:pt x="19362" y="1794"/>
                          <a:pt x="18359" y="913"/>
                          <a:pt x="1741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37" name="Google Shape;1737;p11"/>
                <p:cNvGrpSpPr/>
                <p:nvPr/>
              </p:nvGrpSpPr>
              <p:grpSpPr>
                <a:xfrm>
                  <a:off x="8719604" y="2638917"/>
                  <a:ext cx="411085" cy="2288937"/>
                  <a:chOff x="6611150" y="1880250"/>
                  <a:chExt cx="573900" cy="3195500"/>
                </a:xfrm>
              </p:grpSpPr>
              <p:sp>
                <p:nvSpPr>
                  <p:cNvPr id="1738" name="Google Shape;1738;p11"/>
                  <p:cNvSpPr/>
                  <p:nvPr/>
                </p:nvSpPr>
                <p:spPr>
                  <a:xfrm>
                    <a:off x="6730125" y="2278575"/>
                    <a:ext cx="240650" cy="279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26" h="111887" extrusionOk="0">
                        <a:moveTo>
                          <a:pt x="6213" y="1"/>
                        </a:moveTo>
                        <a:cubicBezTo>
                          <a:pt x="6132" y="1"/>
                          <a:pt x="6070" y="156"/>
                          <a:pt x="6070" y="481"/>
                        </a:cubicBezTo>
                        <a:cubicBezTo>
                          <a:pt x="6130" y="7412"/>
                          <a:pt x="6860" y="15679"/>
                          <a:pt x="7437" y="24068"/>
                        </a:cubicBezTo>
                        <a:cubicBezTo>
                          <a:pt x="8045" y="32518"/>
                          <a:pt x="8501" y="41090"/>
                          <a:pt x="8349" y="48506"/>
                        </a:cubicBezTo>
                        <a:cubicBezTo>
                          <a:pt x="8137" y="58841"/>
                          <a:pt x="7285" y="69267"/>
                          <a:pt x="5857" y="79540"/>
                        </a:cubicBezTo>
                        <a:cubicBezTo>
                          <a:pt x="4459" y="89844"/>
                          <a:pt x="2513" y="100118"/>
                          <a:pt x="234" y="110179"/>
                        </a:cubicBezTo>
                        <a:cubicBezTo>
                          <a:pt x="0" y="111203"/>
                          <a:pt x="74" y="111887"/>
                          <a:pt x="293" y="111887"/>
                        </a:cubicBezTo>
                        <a:cubicBezTo>
                          <a:pt x="445" y="111887"/>
                          <a:pt x="666" y="111558"/>
                          <a:pt x="902" y="110787"/>
                        </a:cubicBezTo>
                        <a:cubicBezTo>
                          <a:pt x="3729" y="101851"/>
                          <a:pt x="5492" y="92367"/>
                          <a:pt x="6830" y="82884"/>
                        </a:cubicBezTo>
                        <a:cubicBezTo>
                          <a:pt x="8258" y="72549"/>
                          <a:pt x="9170" y="62124"/>
                          <a:pt x="9444" y="51728"/>
                        </a:cubicBezTo>
                        <a:cubicBezTo>
                          <a:pt x="9626" y="43066"/>
                          <a:pt x="9352" y="34676"/>
                          <a:pt x="8836" y="26287"/>
                        </a:cubicBezTo>
                        <a:cubicBezTo>
                          <a:pt x="8289" y="17898"/>
                          <a:pt x="7498" y="9539"/>
                          <a:pt x="6556" y="907"/>
                        </a:cubicBezTo>
                        <a:cubicBezTo>
                          <a:pt x="6484" y="317"/>
                          <a:pt x="6329" y="1"/>
                          <a:pt x="6213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9" name="Google Shape;1739;p11"/>
                  <p:cNvSpPr/>
                  <p:nvPr/>
                </p:nvSpPr>
                <p:spPr>
                  <a:xfrm>
                    <a:off x="6748975" y="2826575"/>
                    <a:ext cx="324400" cy="15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76" h="6151" extrusionOk="0">
                        <a:moveTo>
                          <a:pt x="8677" y="1"/>
                        </a:moveTo>
                        <a:cubicBezTo>
                          <a:pt x="8498" y="1"/>
                          <a:pt x="8309" y="26"/>
                          <a:pt x="8112" y="81"/>
                        </a:cubicBezTo>
                        <a:cubicBezTo>
                          <a:pt x="7170" y="325"/>
                          <a:pt x="6744" y="1085"/>
                          <a:pt x="6744" y="1844"/>
                        </a:cubicBezTo>
                        <a:cubicBezTo>
                          <a:pt x="6402" y="1502"/>
                          <a:pt x="5958" y="1280"/>
                          <a:pt x="5423" y="1280"/>
                        </a:cubicBezTo>
                        <a:cubicBezTo>
                          <a:pt x="5245" y="1280"/>
                          <a:pt x="5057" y="1305"/>
                          <a:pt x="4860" y="1358"/>
                        </a:cubicBezTo>
                        <a:cubicBezTo>
                          <a:pt x="4738" y="1388"/>
                          <a:pt x="4617" y="1449"/>
                          <a:pt x="4556" y="1480"/>
                        </a:cubicBezTo>
                        <a:cubicBezTo>
                          <a:pt x="4236" y="841"/>
                          <a:pt x="3659" y="361"/>
                          <a:pt x="2871" y="361"/>
                        </a:cubicBezTo>
                        <a:cubicBezTo>
                          <a:pt x="2684" y="361"/>
                          <a:pt x="2486" y="388"/>
                          <a:pt x="2276" y="446"/>
                        </a:cubicBezTo>
                        <a:cubicBezTo>
                          <a:pt x="0" y="1112"/>
                          <a:pt x="740" y="4338"/>
                          <a:pt x="2760" y="4338"/>
                        </a:cubicBezTo>
                        <a:cubicBezTo>
                          <a:pt x="2953" y="4338"/>
                          <a:pt x="3156" y="4309"/>
                          <a:pt x="3370" y="4246"/>
                        </a:cubicBezTo>
                        <a:cubicBezTo>
                          <a:pt x="3462" y="4215"/>
                          <a:pt x="3583" y="4185"/>
                          <a:pt x="3674" y="4124"/>
                        </a:cubicBezTo>
                        <a:cubicBezTo>
                          <a:pt x="3967" y="4783"/>
                          <a:pt x="4553" y="5246"/>
                          <a:pt x="5339" y="5246"/>
                        </a:cubicBezTo>
                        <a:cubicBezTo>
                          <a:pt x="5532" y="5246"/>
                          <a:pt x="5738" y="5218"/>
                          <a:pt x="5954" y="5158"/>
                        </a:cubicBezTo>
                        <a:cubicBezTo>
                          <a:pt x="6896" y="4884"/>
                          <a:pt x="7322" y="4124"/>
                          <a:pt x="7322" y="3364"/>
                        </a:cubicBezTo>
                        <a:cubicBezTo>
                          <a:pt x="7595" y="3668"/>
                          <a:pt x="7930" y="3881"/>
                          <a:pt x="8355" y="3942"/>
                        </a:cubicBezTo>
                        <a:cubicBezTo>
                          <a:pt x="8276" y="5000"/>
                          <a:pt x="9048" y="6150"/>
                          <a:pt x="10252" y="6150"/>
                        </a:cubicBezTo>
                        <a:cubicBezTo>
                          <a:pt x="10431" y="6150"/>
                          <a:pt x="10620" y="6125"/>
                          <a:pt x="10817" y="6069"/>
                        </a:cubicBezTo>
                        <a:cubicBezTo>
                          <a:pt x="12975" y="5461"/>
                          <a:pt x="12398" y="2452"/>
                          <a:pt x="10574" y="2209"/>
                        </a:cubicBezTo>
                        <a:cubicBezTo>
                          <a:pt x="10653" y="1151"/>
                          <a:pt x="9881" y="1"/>
                          <a:pt x="867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0" name="Google Shape;1740;p11"/>
                  <p:cNvSpPr/>
                  <p:nvPr/>
                </p:nvSpPr>
                <p:spPr>
                  <a:xfrm>
                    <a:off x="6990350" y="2757900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66" y="0"/>
                        </a:moveTo>
                        <a:cubicBezTo>
                          <a:pt x="2674" y="0"/>
                          <a:pt x="2470" y="30"/>
                          <a:pt x="2257" y="93"/>
                        </a:cubicBezTo>
                        <a:cubicBezTo>
                          <a:pt x="0" y="734"/>
                          <a:pt x="731" y="3978"/>
                          <a:pt x="2763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627" y="3226"/>
                          <a:pt x="4887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1" name="Google Shape;1741;p11"/>
                  <p:cNvSpPr/>
                  <p:nvPr/>
                </p:nvSpPr>
                <p:spPr>
                  <a:xfrm>
                    <a:off x="6732175" y="2235275"/>
                    <a:ext cx="388325" cy="596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33" h="23877" extrusionOk="0">
                        <a:moveTo>
                          <a:pt x="8328" y="16074"/>
                        </a:moveTo>
                        <a:cubicBezTo>
                          <a:pt x="8615" y="16258"/>
                          <a:pt x="8943" y="16373"/>
                          <a:pt x="9312" y="16373"/>
                        </a:cubicBezTo>
                        <a:cubicBezTo>
                          <a:pt x="9491" y="16373"/>
                          <a:pt x="9680" y="16346"/>
                          <a:pt x="9878" y="16287"/>
                        </a:cubicBezTo>
                        <a:cubicBezTo>
                          <a:pt x="10030" y="16226"/>
                          <a:pt x="10152" y="16165"/>
                          <a:pt x="10304" y="16135"/>
                        </a:cubicBezTo>
                        <a:cubicBezTo>
                          <a:pt x="10588" y="16315"/>
                          <a:pt x="10937" y="16452"/>
                          <a:pt x="11334" y="16452"/>
                        </a:cubicBezTo>
                        <a:cubicBezTo>
                          <a:pt x="11405" y="16452"/>
                          <a:pt x="11477" y="16448"/>
                          <a:pt x="11550" y="16439"/>
                        </a:cubicBezTo>
                        <a:lnTo>
                          <a:pt x="11550" y="16439"/>
                        </a:lnTo>
                        <a:cubicBezTo>
                          <a:pt x="10699" y="17046"/>
                          <a:pt x="10608" y="18201"/>
                          <a:pt x="11094" y="19053"/>
                        </a:cubicBezTo>
                        <a:cubicBezTo>
                          <a:pt x="10805" y="18741"/>
                          <a:pt x="10369" y="18544"/>
                          <a:pt x="9858" y="18544"/>
                        </a:cubicBezTo>
                        <a:cubicBezTo>
                          <a:pt x="9671" y="18544"/>
                          <a:pt x="9474" y="18570"/>
                          <a:pt x="9270" y="18627"/>
                        </a:cubicBezTo>
                        <a:cubicBezTo>
                          <a:pt x="9240" y="18627"/>
                          <a:pt x="9210" y="18657"/>
                          <a:pt x="9179" y="18657"/>
                        </a:cubicBezTo>
                        <a:cubicBezTo>
                          <a:pt x="8814" y="18201"/>
                          <a:pt x="8328" y="17867"/>
                          <a:pt x="7690" y="17867"/>
                        </a:cubicBezTo>
                        <a:cubicBezTo>
                          <a:pt x="7659" y="17442"/>
                          <a:pt x="7447" y="17077"/>
                          <a:pt x="7203" y="16742"/>
                        </a:cubicBezTo>
                        <a:cubicBezTo>
                          <a:pt x="7264" y="16742"/>
                          <a:pt x="7295" y="16682"/>
                          <a:pt x="7386" y="16682"/>
                        </a:cubicBezTo>
                        <a:cubicBezTo>
                          <a:pt x="7811" y="16591"/>
                          <a:pt x="8146" y="16347"/>
                          <a:pt x="8328" y="16074"/>
                        </a:cubicBezTo>
                        <a:close/>
                        <a:moveTo>
                          <a:pt x="4084" y="0"/>
                        </a:moveTo>
                        <a:cubicBezTo>
                          <a:pt x="3898" y="0"/>
                          <a:pt x="3701" y="27"/>
                          <a:pt x="3495" y="86"/>
                        </a:cubicBezTo>
                        <a:cubicBezTo>
                          <a:pt x="1287" y="737"/>
                          <a:pt x="1979" y="3971"/>
                          <a:pt x="4024" y="3971"/>
                        </a:cubicBezTo>
                        <a:cubicBezTo>
                          <a:pt x="4175" y="3971"/>
                          <a:pt x="4333" y="3953"/>
                          <a:pt x="4498" y="3916"/>
                        </a:cubicBezTo>
                        <a:lnTo>
                          <a:pt x="4498" y="4159"/>
                        </a:lnTo>
                        <a:cubicBezTo>
                          <a:pt x="4377" y="4159"/>
                          <a:pt x="4225" y="4189"/>
                          <a:pt x="4073" y="4220"/>
                        </a:cubicBezTo>
                        <a:cubicBezTo>
                          <a:pt x="2279" y="4767"/>
                          <a:pt x="2401" y="6925"/>
                          <a:pt x="3556" y="7776"/>
                        </a:cubicBezTo>
                        <a:cubicBezTo>
                          <a:pt x="3161" y="8293"/>
                          <a:pt x="3130" y="8992"/>
                          <a:pt x="3313" y="9539"/>
                        </a:cubicBezTo>
                        <a:cubicBezTo>
                          <a:pt x="2675" y="10572"/>
                          <a:pt x="3191" y="12183"/>
                          <a:pt x="4377" y="12548"/>
                        </a:cubicBezTo>
                        <a:cubicBezTo>
                          <a:pt x="4346" y="12700"/>
                          <a:pt x="4346" y="12882"/>
                          <a:pt x="4377" y="13034"/>
                        </a:cubicBezTo>
                        <a:lnTo>
                          <a:pt x="4346" y="13034"/>
                        </a:lnTo>
                        <a:cubicBezTo>
                          <a:pt x="3343" y="13308"/>
                          <a:pt x="2918" y="14098"/>
                          <a:pt x="2978" y="14919"/>
                        </a:cubicBezTo>
                        <a:cubicBezTo>
                          <a:pt x="2735" y="14919"/>
                          <a:pt x="2523" y="14919"/>
                          <a:pt x="2249" y="14980"/>
                        </a:cubicBezTo>
                        <a:cubicBezTo>
                          <a:pt x="1" y="15646"/>
                          <a:pt x="718" y="18872"/>
                          <a:pt x="2734" y="18872"/>
                        </a:cubicBezTo>
                        <a:cubicBezTo>
                          <a:pt x="2926" y="18872"/>
                          <a:pt x="3129" y="18842"/>
                          <a:pt x="3343" y="18779"/>
                        </a:cubicBezTo>
                        <a:cubicBezTo>
                          <a:pt x="3586" y="18718"/>
                          <a:pt x="3769" y="18627"/>
                          <a:pt x="3921" y="18505"/>
                        </a:cubicBezTo>
                        <a:cubicBezTo>
                          <a:pt x="3951" y="18718"/>
                          <a:pt x="4073" y="18901"/>
                          <a:pt x="4134" y="19053"/>
                        </a:cubicBezTo>
                        <a:cubicBezTo>
                          <a:pt x="2196" y="19855"/>
                          <a:pt x="2956" y="22852"/>
                          <a:pt x="4875" y="22852"/>
                        </a:cubicBezTo>
                        <a:cubicBezTo>
                          <a:pt x="5063" y="22852"/>
                          <a:pt x="5262" y="22823"/>
                          <a:pt x="5471" y="22761"/>
                        </a:cubicBezTo>
                        <a:lnTo>
                          <a:pt x="5532" y="22761"/>
                        </a:lnTo>
                        <a:cubicBezTo>
                          <a:pt x="5829" y="23379"/>
                          <a:pt x="6407" y="23877"/>
                          <a:pt x="7186" y="23877"/>
                        </a:cubicBezTo>
                        <a:cubicBezTo>
                          <a:pt x="7364" y="23877"/>
                          <a:pt x="7553" y="23851"/>
                          <a:pt x="7751" y="23794"/>
                        </a:cubicBezTo>
                        <a:cubicBezTo>
                          <a:pt x="8571" y="23581"/>
                          <a:pt x="8966" y="23004"/>
                          <a:pt x="9088" y="22366"/>
                        </a:cubicBezTo>
                        <a:cubicBezTo>
                          <a:pt x="9264" y="22446"/>
                          <a:pt x="9466" y="22484"/>
                          <a:pt x="9685" y="22484"/>
                        </a:cubicBezTo>
                        <a:cubicBezTo>
                          <a:pt x="9880" y="22484"/>
                          <a:pt x="10089" y="22453"/>
                          <a:pt x="10304" y="22396"/>
                        </a:cubicBezTo>
                        <a:cubicBezTo>
                          <a:pt x="11732" y="21971"/>
                          <a:pt x="11976" y="20481"/>
                          <a:pt x="11398" y="19478"/>
                        </a:cubicBezTo>
                        <a:lnTo>
                          <a:pt x="11398" y="19478"/>
                        </a:lnTo>
                        <a:cubicBezTo>
                          <a:pt x="11706" y="19764"/>
                          <a:pt x="12126" y="19970"/>
                          <a:pt x="12622" y="19970"/>
                        </a:cubicBezTo>
                        <a:cubicBezTo>
                          <a:pt x="12811" y="19970"/>
                          <a:pt x="13012" y="19940"/>
                          <a:pt x="13222" y="19873"/>
                        </a:cubicBezTo>
                        <a:cubicBezTo>
                          <a:pt x="15532" y="19259"/>
                          <a:pt x="14804" y="16028"/>
                          <a:pt x="12796" y="16028"/>
                        </a:cubicBezTo>
                        <a:cubicBezTo>
                          <a:pt x="12717" y="16028"/>
                          <a:pt x="12636" y="16033"/>
                          <a:pt x="12553" y="16043"/>
                        </a:cubicBezTo>
                        <a:cubicBezTo>
                          <a:pt x="13985" y="15025"/>
                          <a:pt x="13197" y="12460"/>
                          <a:pt x="11387" y="12460"/>
                        </a:cubicBezTo>
                        <a:cubicBezTo>
                          <a:pt x="11199" y="12460"/>
                          <a:pt x="10999" y="12488"/>
                          <a:pt x="10790" y="12548"/>
                        </a:cubicBezTo>
                        <a:cubicBezTo>
                          <a:pt x="10638" y="12578"/>
                          <a:pt x="10547" y="12669"/>
                          <a:pt x="10395" y="12700"/>
                        </a:cubicBezTo>
                        <a:cubicBezTo>
                          <a:pt x="10116" y="12501"/>
                          <a:pt x="9773" y="12380"/>
                          <a:pt x="9398" y="12380"/>
                        </a:cubicBezTo>
                        <a:cubicBezTo>
                          <a:pt x="9200" y="12380"/>
                          <a:pt x="8994" y="12414"/>
                          <a:pt x="8784" y="12487"/>
                        </a:cubicBezTo>
                        <a:cubicBezTo>
                          <a:pt x="8571" y="12548"/>
                          <a:pt x="8359" y="12639"/>
                          <a:pt x="8176" y="12730"/>
                        </a:cubicBezTo>
                        <a:cubicBezTo>
                          <a:pt x="8055" y="11970"/>
                          <a:pt x="7599" y="11271"/>
                          <a:pt x="6839" y="11028"/>
                        </a:cubicBezTo>
                        <a:cubicBezTo>
                          <a:pt x="6839" y="10907"/>
                          <a:pt x="6900" y="10755"/>
                          <a:pt x="6839" y="10663"/>
                        </a:cubicBezTo>
                        <a:lnTo>
                          <a:pt x="6839" y="10663"/>
                        </a:lnTo>
                        <a:cubicBezTo>
                          <a:pt x="7080" y="10775"/>
                          <a:pt x="7355" y="10841"/>
                          <a:pt x="7657" y="10841"/>
                        </a:cubicBezTo>
                        <a:cubicBezTo>
                          <a:pt x="7850" y="10841"/>
                          <a:pt x="8054" y="10814"/>
                          <a:pt x="8267" y="10755"/>
                        </a:cubicBezTo>
                        <a:cubicBezTo>
                          <a:pt x="10524" y="10114"/>
                          <a:pt x="9793" y="6870"/>
                          <a:pt x="7737" y="6870"/>
                        </a:cubicBezTo>
                        <a:cubicBezTo>
                          <a:pt x="7550" y="6870"/>
                          <a:pt x="7351" y="6897"/>
                          <a:pt x="7143" y="6955"/>
                        </a:cubicBezTo>
                        <a:cubicBezTo>
                          <a:pt x="6808" y="7077"/>
                          <a:pt x="6504" y="7229"/>
                          <a:pt x="6322" y="7472"/>
                        </a:cubicBezTo>
                        <a:cubicBezTo>
                          <a:pt x="6292" y="7411"/>
                          <a:pt x="6231" y="7381"/>
                          <a:pt x="6170" y="7350"/>
                        </a:cubicBezTo>
                        <a:cubicBezTo>
                          <a:pt x="6383" y="7046"/>
                          <a:pt x="6504" y="6651"/>
                          <a:pt x="6504" y="6286"/>
                        </a:cubicBezTo>
                        <a:cubicBezTo>
                          <a:pt x="6626" y="6286"/>
                          <a:pt x="6778" y="6256"/>
                          <a:pt x="6930" y="6195"/>
                        </a:cubicBezTo>
                        <a:cubicBezTo>
                          <a:pt x="9174" y="5570"/>
                          <a:pt x="8445" y="2316"/>
                          <a:pt x="6428" y="2316"/>
                        </a:cubicBezTo>
                        <a:cubicBezTo>
                          <a:pt x="6287" y="2316"/>
                          <a:pt x="6140" y="2332"/>
                          <a:pt x="5988" y="2365"/>
                        </a:cubicBezTo>
                        <a:cubicBezTo>
                          <a:pt x="6120" y="1252"/>
                          <a:pt x="5351" y="0"/>
                          <a:pt x="408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2" name="Google Shape;1742;p11"/>
                  <p:cNvSpPr/>
                  <p:nvPr/>
                </p:nvSpPr>
                <p:spPr>
                  <a:xfrm>
                    <a:off x="6732750" y="212717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6" y="94"/>
                        </a:cubicBezTo>
                        <a:cubicBezTo>
                          <a:pt x="0" y="734"/>
                          <a:pt x="730" y="3978"/>
                          <a:pt x="2786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3" name="Google Shape;1743;p11"/>
                  <p:cNvSpPr/>
                  <p:nvPr/>
                </p:nvSpPr>
                <p:spPr>
                  <a:xfrm>
                    <a:off x="6704600" y="1982675"/>
                    <a:ext cx="146950" cy="130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8" h="5204" extrusionOk="0">
                        <a:moveTo>
                          <a:pt x="3336" y="1"/>
                        </a:moveTo>
                        <a:cubicBezTo>
                          <a:pt x="3140" y="1"/>
                          <a:pt x="2932" y="32"/>
                          <a:pt x="2714" y="98"/>
                        </a:cubicBezTo>
                        <a:cubicBezTo>
                          <a:pt x="1863" y="342"/>
                          <a:pt x="1407" y="949"/>
                          <a:pt x="1346" y="1649"/>
                        </a:cubicBezTo>
                        <a:cubicBezTo>
                          <a:pt x="0" y="2719"/>
                          <a:pt x="813" y="5204"/>
                          <a:pt x="2573" y="5204"/>
                        </a:cubicBezTo>
                        <a:cubicBezTo>
                          <a:pt x="2762" y="5204"/>
                          <a:pt x="2961" y="5175"/>
                          <a:pt x="3170" y="5114"/>
                        </a:cubicBezTo>
                        <a:cubicBezTo>
                          <a:pt x="3990" y="4840"/>
                          <a:pt x="4446" y="4232"/>
                          <a:pt x="4537" y="3533"/>
                        </a:cubicBezTo>
                        <a:cubicBezTo>
                          <a:pt x="5878" y="2493"/>
                          <a:pt x="5101" y="1"/>
                          <a:pt x="33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4" name="Google Shape;1744;p11"/>
                  <p:cNvSpPr/>
                  <p:nvPr/>
                </p:nvSpPr>
                <p:spPr>
                  <a:xfrm>
                    <a:off x="6862125" y="205592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43" y="1"/>
                        </a:moveTo>
                        <a:cubicBezTo>
                          <a:pt x="2656" y="1"/>
                          <a:pt x="2457" y="28"/>
                          <a:pt x="2249" y="86"/>
                        </a:cubicBezTo>
                        <a:cubicBezTo>
                          <a:pt x="0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6"/>
                        </a:cubicBezTo>
                        <a:cubicBezTo>
                          <a:pt x="5629" y="3245"/>
                          <a:pt x="4899" y="1"/>
                          <a:pt x="284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5" name="Google Shape;1745;p11"/>
                  <p:cNvSpPr/>
                  <p:nvPr/>
                </p:nvSpPr>
                <p:spPr>
                  <a:xfrm>
                    <a:off x="6893350" y="2163250"/>
                    <a:ext cx="1401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2" extrusionOk="0">
                        <a:moveTo>
                          <a:pt x="2835" y="1"/>
                        </a:moveTo>
                        <a:cubicBezTo>
                          <a:pt x="2658" y="1"/>
                          <a:pt x="2472" y="25"/>
                          <a:pt x="2276" y="79"/>
                        </a:cubicBezTo>
                        <a:cubicBezTo>
                          <a:pt x="0" y="745"/>
                          <a:pt x="740" y="3971"/>
                          <a:pt x="2761" y="3971"/>
                        </a:cubicBezTo>
                        <a:cubicBezTo>
                          <a:pt x="2953" y="3971"/>
                          <a:pt x="3157" y="3942"/>
                          <a:pt x="3371" y="3879"/>
                        </a:cubicBezTo>
                        <a:cubicBezTo>
                          <a:pt x="5607" y="3264"/>
                          <a:pt x="4861" y="1"/>
                          <a:pt x="283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6" name="Google Shape;1746;p11"/>
                  <p:cNvSpPr/>
                  <p:nvPr/>
                </p:nvSpPr>
                <p:spPr>
                  <a:xfrm>
                    <a:off x="6930525" y="2293025"/>
                    <a:ext cx="1407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1" h="3978" extrusionOk="0">
                        <a:moveTo>
                          <a:pt x="2839" y="1"/>
                        </a:moveTo>
                        <a:cubicBezTo>
                          <a:pt x="2653" y="1"/>
                          <a:pt x="2455" y="28"/>
                          <a:pt x="2248" y="86"/>
                        </a:cubicBezTo>
                        <a:cubicBezTo>
                          <a:pt x="0" y="752"/>
                          <a:pt x="717" y="3978"/>
                          <a:pt x="2756" y="3978"/>
                        </a:cubicBezTo>
                        <a:cubicBezTo>
                          <a:pt x="2950" y="3978"/>
                          <a:pt x="3156" y="3949"/>
                          <a:pt x="3373" y="3885"/>
                        </a:cubicBezTo>
                        <a:cubicBezTo>
                          <a:pt x="5631" y="3272"/>
                          <a:pt x="4898" y="1"/>
                          <a:pt x="283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7" name="Google Shape;1747;p11"/>
                  <p:cNvSpPr/>
                  <p:nvPr/>
                </p:nvSpPr>
                <p:spPr>
                  <a:xfrm>
                    <a:off x="6974525" y="2439500"/>
                    <a:ext cx="138400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36" h="3986" extrusionOk="0">
                        <a:moveTo>
                          <a:pt x="2823" y="1"/>
                        </a:moveTo>
                        <a:cubicBezTo>
                          <a:pt x="2633" y="1"/>
                          <a:pt x="2432" y="30"/>
                          <a:pt x="2221" y="93"/>
                        </a:cubicBezTo>
                        <a:cubicBezTo>
                          <a:pt x="0" y="759"/>
                          <a:pt x="720" y="3985"/>
                          <a:pt x="2713" y="3985"/>
                        </a:cubicBezTo>
                        <a:cubicBezTo>
                          <a:pt x="2903" y="3985"/>
                          <a:pt x="3104" y="3956"/>
                          <a:pt x="3315" y="3893"/>
                        </a:cubicBezTo>
                        <a:cubicBezTo>
                          <a:pt x="5535" y="3226"/>
                          <a:pt x="4816" y="1"/>
                          <a:pt x="282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8" name="Google Shape;1748;p11"/>
                  <p:cNvSpPr/>
                  <p:nvPr/>
                </p:nvSpPr>
                <p:spPr>
                  <a:xfrm>
                    <a:off x="7000975" y="2564125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66" y="0"/>
                        </a:moveTo>
                        <a:cubicBezTo>
                          <a:pt x="2674" y="0"/>
                          <a:pt x="2471" y="30"/>
                          <a:pt x="2257" y="93"/>
                        </a:cubicBezTo>
                        <a:cubicBezTo>
                          <a:pt x="1" y="734"/>
                          <a:pt x="731" y="3978"/>
                          <a:pt x="2764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599" y="3226"/>
                          <a:pt x="4882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9" name="Google Shape;1749;p11"/>
                  <p:cNvSpPr/>
                  <p:nvPr/>
                </p:nvSpPr>
                <p:spPr>
                  <a:xfrm>
                    <a:off x="6919950" y="2428900"/>
                    <a:ext cx="140550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4" extrusionOk="0">
                        <a:moveTo>
                          <a:pt x="2878" y="0"/>
                        </a:moveTo>
                        <a:cubicBezTo>
                          <a:pt x="2688" y="0"/>
                          <a:pt x="2487" y="29"/>
                          <a:pt x="2276" y="92"/>
                        </a:cubicBezTo>
                        <a:cubicBezTo>
                          <a:pt x="0" y="758"/>
                          <a:pt x="740" y="3984"/>
                          <a:pt x="2761" y="3984"/>
                        </a:cubicBezTo>
                        <a:cubicBezTo>
                          <a:pt x="2953" y="3984"/>
                          <a:pt x="3156" y="3954"/>
                          <a:pt x="3370" y="3891"/>
                        </a:cubicBezTo>
                        <a:cubicBezTo>
                          <a:pt x="5621" y="3280"/>
                          <a:pt x="4900" y="0"/>
                          <a:pt x="28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0" name="Google Shape;1750;p11"/>
                  <p:cNvSpPr/>
                  <p:nvPr/>
                </p:nvSpPr>
                <p:spPr>
                  <a:xfrm>
                    <a:off x="6906950" y="238330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51" y="1"/>
                        </a:moveTo>
                        <a:cubicBezTo>
                          <a:pt x="2661" y="1"/>
                          <a:pt x="2460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1" name="Google Shape;1751;p11"/>
                  <p:cNvSpPr/>
                  <p:nvPr/>
                </p:nvSpPr>
                <p:spPr>
                  <a:xfrm>
                    <a:off x="6868200" y="2220250"/>
                    <a:ext cx="1402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1" extrusionOk="0">
                        <a:moveTo>
                          <a:pt x="2814" y="0"/>
                        </a:moveTo>
                        <a:cubicBezTo>
                          <a:pt x="2635" y="0"/>
                          <a:pt x="2447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2" name="Google Shape;1752;p11"/>
                  <p:cNvSpPr/>
                  <p:nvPr/>
                </p:nvSpPr>
                <p:spPr>
                  <a:xfrm>
                    <a:off x="6854525" y="217432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6" y="1"/>
                          <a:pt x="2462" y="30"/>
                          <a:pt x="2249" y="92"/>
                        </a:cubicBezTo>
                        <a:cubicBezTo>
                          <a:pt x="1" y="758"/>
                          <a:pt x="718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3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3" name="Google Shape;1753;p11"/>
                  <p:cNvSpPr/>
                  <p:nvPr/>
                </p:nvSpPr>
                <p:spPr>
                  <a:xfrm>
                    <a:off x="6818800" y="213555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4" name="Google Shape;1754;p11"/>
                  <p:cNvSpPr/>
                  <p:nvPr/>
                </p:nvSpPr>
                <p:spPr>
                  <a:xfrm>
                    <a:off x="6777775" y="2080275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33" y="0"/>
                        </a:moveTo>
                        <a:cubicBezTo>
                          <a:pt x="2648" y="0"/>
                          <a:pt x="2453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4"/>
                        </a:cubicBezTo>
                        <a:cubicBezTo>
                          <a:pt x="5628" y="3271"/>
                          <a:pt x="4873" y="0"/>
                          <a:pt x="283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5" name="Google Shape;1755;p11"/>
                  <p:cNvSpPr/>
                  <p:nvPr/>
                </p:nvSpPr>
                <p:spPr>
                  <a:xfrm>
                    <a:off x="6763950" y="20930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6" name="Google Shape;1756;p11"/>
                  <p:cNvSpPr/>
                  <p:nvPr/>
                </p:nvSpPr>
                <p:spPr>
                  <a:xfrm>
                    <a:off x="6744350" y="2023425"/>
                    <a:ext cx="14095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8" h="3972" extrusionOk="0">
                        <a:moveTo>
                          <a:pt x="2821" y="1"/>
                        </a:moveTo>
                        <a:cubicBezTo>
                          <a:pt x="2640" y="1"/>
                          <a:pt x="2448" y="26"/>
                          <a:pt x="2248" y="79"/>
                        </a:cubicBezTo>
                        <a:cubicBezTo>
                          <a:pt x="0" y="745"/>
                          <a:pt x="717" y="3971"/>
                          <a:pt x="2756" y="3971"/>
                        </a:cubicBezTo>
                        <a:cubicBezTo>
                          <a:pt x="2950" y="3971"/>
                          <a:pt x="3156" y="3942"/>
                          <a:pt x="3373" y="3879"/>
                        </a:cubicBezTo>
                        <a:cubicBezTo>
                          <a:pt x="5637" y="3264"/>
                          <a:pt x="4894" y="1"/>
                          <a:pt x="282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7" name="Google Shape;1757;p11"/>
                  <p:cNvSpPr/>
                  <p:nvPr/>
                </p:nvSpPr>
                <p:spPr>
                  <a:xfrm>
                    <a:off x="6686600" y="1966275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36" y="0"/>
                        </a:moveTo>
                        <a:cubicBezTo>
                          <a:pt x="2651" y="0"/>
                          <a:pt x="2454" y="27"/>
                          <a:pt x="2248" y="86"/>
                        </a:cubicBezTo>
                        <a:cubicBezTo>
                          <a:pt x="0" y="752"/>
                          <a:pt x="717" y="3978"/>
                          <a:pt x="2733" y="3978"/>
                        </a:cubicBezTo>
                        <a:cubicBezTo>
                          <a:pt x="2925" y="3978"/>
                          <a:pt x="3129" y="3948"/>
                          <a:pt x="3342" y="3885"/>
                        </a:cubicBezTo>
                        <a:cubicBezTo>
                          <a:pt x="5627" y="3244"/>
                          <a:pt x="4873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8" name="Google Shape;1758;p11"/>
                  <p:cNvSpPr/>
                  <p:nvPr/>
                </p:nvSpPr>
                <p:spPr>
                  <a:xfrm>
                    <a:off x="6650175" y="1926600"/>
                    <a:ext cx="1405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1" h="3985" extrusionOk="0">
                        <a:moveTo>
                          <a:pt x="2882" y="0"/>
                        </a:moveTo>
                        <a:cubicBezTo>
                          <a:pt x="2691" y="0"/>
                          <a:pt x="2489" y="29"/>
                          <a:pt x="2277" y="92"/>
                        </a:cubicBezTo>
                        <a:cubicBezTo>
                          <a:pt x="1" y="758"/>
                          <a:pt x="741" y="3984"/>
                          <a:pt x="2761" y="3984"/>
                        </a:cubicBezTo>
                        <a:cubicBezTo>
                          <a:pt x="2953" y="3984"/>
                          <a:pt x="3157" y="3955"/>
                          <a:pt x="3371" y="3892"/>
                        </a:cubicBezTo>
                        <a:cubicBezTo>
                          <a:pt x="5621" y="3253"/>
                          <a:pt x="4901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9" name="Google Shape;1759;p11"/>
                  <p:cNvSpPr/>
                  <p:nvPr/>
                </p:nvSpPr>
                <p:spPr>
                  <a:xfrm>
                    <a:off x="6611150" y="1880250"/>
                    <a:ext cx="140800" cy="99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2" h="3977" extrusionOk="0">
                        <a:moveTo>
                          <a:pt x="2870" y="0"/>
                        </a:moveTo>
                        <a:cubicBezTo>
                          <a:pt x="2677" y="0"/>
                          <a:pt x="2472" y="29"/>
                          <a:pt x="2257" y="92"/>
                        </a:cubicBezTo>
                        <a:cubicBezTo>
                          <a:pt x="1" y="733"/>
                          <a:pt x="731" y="3977"/>
                          <a:pt x="2787" y="3977"/>
                        </a:cubicBezTo>
                        <a:cubicBezTo>
                          <a:pt x="2975" y="3977"/>
                          <a:pt x="3173" y="3950"/>
                          <a:pt x="3382" y="3891"/>
                        </a:cubicBezTo>
                        <a:cubicBezTo>
                          <a:pt x="5631" y="3253"/>
                          <a:pt x="4912" y="0"/>
                          <a:pt x="287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0" name="Google Shape;1760;p11"/>
                  <p:cNvSpPr/>
                  <p:nvPr/>
                </p:nvSpPr>
                <p:spPr>
                  <a:xfrm>
                    <a:off x="6716975" y="209835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45" y="0"/>
                        </a:moveTo>
                        <a:cubicBezTo>
                          <a:pt x="2656" y="0"/>
                          <a:pt x="2457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4"/>
                          <a:pt x="3343" y="3891"/>
                        </a:cubicBezTo>
                        <a:cubicBezTo>
                          <a:pt x="5622" y="3280"/>
                          <a:pt x="4852" y="0"/>
                          <a:pt x="284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1" name="Google Shape;1761;p11"/>
                  <p:cNvSpPr/>
                  <p:nvPr/>
                </p:nvSpPr>
                <p:spPr>
                  <a:xfrm>
                    <a:off x="6773975" y="2380425"/>
                    <a:ext cx="1393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3" h="3978" extrusionOk="0">
                        <a:moveTo>
                          <a:pt x="2826" y="0"/>
                        </a:moveTo>
                        <a:cubicBezTo>
                          <a:pt x="2643" y="0"/>
                          <a:pt x="2451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5"/>
                        </a:cubicBezTo>
                        <a:cubicBezTo>
                          <a:pt x="5573" y="3272"/>
                          <a:pt x="4838" y="0"/>
                          <a:pt x="282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2" name="Google Shape;1762;p11"/>
                  <p:cNvSpPr/>
                  <p:nvPr/>
                </p:nvSpPr>
                <p:spPr>
                  <a:xfrm>
                    <a:off x="6873525" y="2467800"/>
                    <a:ext cx="14075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8" extrusionOk="0">
                        <a:moveTo>
                          <a:pt x="2843" y="0"/>
                        </a:moveTo>
                        <a:cubicBezTo>
                          <a:pt x="2656" y="0"/>
                          <a:pt x="2457" y="27"/>
                          <a:pt x="2249" y="86"/>
                        </a:cubicBezTo>
                        <a:cubicBezTo>
                          <a:pt x="0" y="752"/>
                          <a:pt x="717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5"/>
                        </a:cubicBezTo>
                        <a:cubicBezTo>
                          <a:pt x="5629" y="3245"/>
                          <a:pt x="4899" y="0"/>
                          <a:pt x="284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3" name="Google Shape;1763;p11"/>
                  <p:cNvSpPr/>
                  <p:nvPr/>
                </p:nvSpPr>
                <p:spPr>
                  <a:xfrm>
                    <a:off x="6910750" y="2539975"/>
                    <a:ext cx="14070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9" extrusionOk="0">
                        <a:moveTo>
                          <a:pt x="2837" y="1"/>
                        </a:moveTo>
                        <a:cubicBezTo>
                          <a:pt x="2651" y="1"/>
                          <a:pt x="2455" y="28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6"/>
                        </a:cubicBezTo>
                        <a:cubicBezTo>
                          <a:pt x="5627" y="3245"/>
                          <a:pt x="4874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4" name="Google Shape;1764;p11"/>
                  <p:cNvSpPr/>
                  <p:nvPr/>
                </p:nvSpPr>
                <p:spPr>
                  <a:xfrm>
                    <a:off x="6911525" y="2656075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65" y="0"/>
                        </a:moveTo>
                        <a:cubicBezTo>
                          <a:pt x="2671" y="0"/>
                          <a:pt x="2465" y="29"/>
                          <a:pt x="2248" y="93"/>
                        </a:cubicBezTo>
                        <a:cubicBezTo>
                          <a:pt x="0" y="759"/>
                          <a:pt x="717" y="3985"/>
                          <a:pt x="2757" y="3985"/>
                        </a:cubicBezTo>
                        <a:cubicBezTo>
                          <a:pt x="2951" y="3985"/>
                          <a:pt x="3156" y="3956"/>
                          <a:pt x="3373" y="3892"/>
                        </a:cubicBezTo>
                        <a:cubicBezTo>
                          <a:pt x="5621" y="3226"/>
                          <a:pt x="4904" y="0"/>
                          <a:pt x="28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5" name="Google Shape;1765;p11"/>
                  <p:cNvSpPr/>
                  <p:nvPr/>
                </p:nvSpPr>
                <p:spPr>
                  <a:xfrm>
                    <a:off x="6748775" y="249575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82" y="0"/>
                        </a:moveTo>
                        <a:cubicBezTo>
                          <a:pt x="2694" y="0"/>
                          <a:pt x="2494" y="29"/>
                          <a:pt x="2284" y="92"/>
                        </a:cubicBezTo>
                        <a:cubicBezTo>
                          <a:pt x="0" y="733"/>
                          <a:pt x="753" y="3977"/>
                          <a:pt x="2790" y="3977"/>
                        </a:cubicBezTo>
                        <a:cubicBezTo>
                          <a:pt x="2976" y="3977"/>
                          <a:pt x="3172" y="3950"/>
                          <a:pt x="3378" y="3892"/>
                        </a:cubicBezTo>
                        <a:cubicBezTo>
                          <a:pt x="5600" y="3253"/>
                          <a:pt x="4878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6" name="Google Shape;1766;p11"/>
                  <p:cNvSpPr/>
                  <p:nvPr/>
                </p:nvSpPr>
                <p:spPr>
                  <a:xfrm>
                    <a:off x="6745175" y="2338625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1"/>
                        </a:moveTo>
                        <a:cubicBezTo>
                          <a:pt x="2671" y="1"/>
                          <a:pt x="2478" y="27"/>
                          <a:pt x="2276" y="86"/>
                        </a:cubicBezTo>
                        <a:cubicBezTo>
                          <a:pt x="0" y="752"/>
                          <a:pt x="740" y="3978"/>
                          <a:pt x="2760" y="3978"/>
                        </a:cubicBezTo>
                        <a:cubicBezTo>
                          <a:pt x="2953" y="3978"/>
                          <a:pt x="3156" y="3948"/>
                          <a:pt x="3370" y="3885"/>
                        </a:cubicBezTo>
                        <a:cubicBezTo>
                          <a:pt x="5600" y="3272"/>
                          <a:pt x="4865" y="1"/>
                          <a:pt x="285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7" name="Google Shape;1767;p11"/>
                  <p:cNvSpPr/>
                  <p:nvPr/>
                </p:nvSpPr>
                <p:spPr>
                  <a:xfrm>
                    <a:off x="6674425" y="21524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8"/>
                          <a:pt x="3343" y="3885"/>
                        </a:cubicBezTo>
                        <a:cubicBezTo>
                          <a:pt x="5599" y="3244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8" name="Google Shape;1768;p11"/>
                  <p:cNvSpPr/>
                  <p:nvPr/>
                </p:nvSpPr>
                <p:spPr>
                  <a:xfrm>
                    <a:off x="6710150" y="2249550"/>
                    <a:ext cx="14057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5" extrusionOk="0">
                        <a:moveTo>
                          <a:pt x="2861" y="0"/>
                        </a:moveTo>
                        <a:cubicBezTo>
                          <a:pt x="2668" y="0"/>
                          <a:pt x="2464" y="29"/>
                          <a:pt x="2248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3" y="3253"/>
                          <a:pt x="4903" y="0"/>
                          <a:pt x="28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9" name="Google Shape;1769;p11"/>
                  <p:cNvSpPr/>
                  <p:nvPr/>
                </p:nvSpPr>
                <p:spPr>
                  <a:xfrm>
                    <a:off x="6702550" y="250867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5" y="1"/>
                          <a:pt x="2462" y="30"/>
                          <a:pt x="2249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2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0" name="Google Shape;1770;p11"/>
                  <p:cNvSpPr/>
                  <p:nvPr/>
                </p:nvSpPr>
                <p:spPr>
                  <a:xfrm>
                    <a:off x="6694200" y="27358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58" y="1"/>
                        </a:moveTo>
                        <a:cubicBezTo>
                          <a:pt x="2666" y="1"/>
                          <a:pt x="2462" y="30"/>
                          <a:pt x="2248" y="93"/>
                        </a:cubicBezTo>
                        <a:cubicBezTo>
                          <a:pt x="0" y="760"/>
                          <a:pt x="717" y="3985"/>
                          <a:pt x="2733" y="3985"/>
                        </a:cubicBezTo>
                        <a:cubicBezTo>
                          <a:pt x="2925" y="3985"/>
                          <a:pt x="3129" y="3956"/>
                          <a:pt x="3342" y="3893"/>
                        </a:cubicBezTo>
                        <a:cubicBezTo>
                          <a:pt x="5618" y="3227"/>
                          <a:pt x="4878" y="1"/>
                          <a:pt x="285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1" name="Google Shape;1771;p11"/>
                  <p:cNvSpPr/>
                  <p:nvPr/>
                </p:nvSpPr>
                <p:spPr>
                  <a:xfrm>
                    <a:off x="6940400" y="26389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2" name="Google Shape;1772;p11"/>
                  <p:cNvSpPr/>
                  <p:nvPr/>
                </p:nvSpPr>
                <p:spPr>
                  <a:xfrm>
                    <a:off x="6913800" y="2862350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0" y="745"/>
                          <a:pt x="717" y="3971"/>
                          <a:pt x="2734" y="3971"/>
                        </a:cubicBezTo>
                        <a:cubicBezTo>
                          <a:pt x="2925" y="3971"/>
                          <a:pt x="3129" y="3942"/>
                          <a:pt x="3343" y="3879"/>
                        </a:cubicBezTo>
                        <a:cubicBezTo>
                          <a:pt x="5607" y="3264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3" name="Google Shape;1773;p11"/>
                  <p:cNvSpPr/>
                  <p:nvPr/>
                </p:nvSpPr>
                <p:spPr>
                  <a:xfrm>
                    <a:off x="6786750" y="27997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4" name="Google Shape;1774;p11"/>
                  <p:cNvSpPr/>
                  <p:nvPr/>
                </p:nvSpPr>
                <p:spPr>
                  <a:xfrm>
                    <a:off x="6832550" y="292755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5" name="Google Shape;1775;p11"/>
                  <p:cNvSpPr/>
                  <p:nvPr/>
                </p:nvSpPr>
                <p:spPr>
                  <a:xfrm>
                    <a:off x="6993575" y="288100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6" name="Google Shape;1776;p11"/>
                  <p:cNvSpPr/>
                  <p:nvPr/>
                </p:nvSpPr>
                <p:spPr>
                  <a:xfrm>
                    <a:off x="7039175" y="28097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5"/>
                        </a:cubicBezTo>
                        <a:cubicBezTo>
                          <a:pt x="5599" y="3245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7" name="Google Shape;1777;p11"/>
                  <p:cNvSpPr/>
                  <p:nvPr/>
                </p:nvSpPr>
                <p:spPr>
                  <a:xfrm>
                    <a:off x="7044300" y="2659100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7" y="93"/>
                        </a:cubicBezTo>
                        <a:cubicBezTo>
                          <a:pt x="0" y="734"/>
                          <a:pt x="731" y="3978"/>
                          <a:pt x="2787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8" name="Google Shape;1778;p11"/>
                  <p:cNvSpPr/>
                  <p:nvPr/>
                </p:nvSpPr>
                <p:spPr>
                  <a:xfrm>
                    <a:off x="7022525" y="25818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9" name="Google Shape;1779;p11"/>
                  <p:cNvSpPr/>
                  <p:nvPr/>
                </p:nvSpPr>
                <p:spPr>
                  <a:xfrm>
                    <a:off x="6960900" y="2367500"/>
                    <a:ext cx="1400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3" h="3978" extrusionOk="0">
                        <a:moveTo>
                          <a:pt x="2830" y="0"/>
                        </a:moveTo>
                        <a:cubicBezTo>
                          <a:pt x="2647" y="0"/>
                          <a:pt x="2452" y="27"/>
                          <a:pt x="2249" y="86"/>
                        </a:cubicBezTo>
                        <a:cubicBezTo>
                          <a:pt x="1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8"/>
                          <a:pt x="3374" y="3885"/>
                        </a:cubicBezTo>
                        <a:cubicBezTo>
                          <a:pt x="5602" y="3244"/>
                          <a:pt x="4844" y="0"/>
                          <a:pt x="28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0" name="Google Shape;1780;p11"/>
                  <p:cNvSpPr/>
                  <p:nvPr/>
                </p:nvSpPr>
                <p:spPr>
                  <a:xfrm>
                    <a:off x="6883400" y="2357025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1" name="Google Shape;1781;p11"/>
                  <p:cNvSpPr/>
                  <p:nvPr/>
                </p:nvSpPr>
                <p:spPr>
                  <a:xfrm>
                    <a:off x="6773025" y="2206975"/>
                    <a:ext cx="1399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9" h="3978" extrusionOk="0">
                        <a:moveTo>
                          <a:pt x="2866" y="1"/>
                        </a:moveTo>
                        <a:cubicBezTo>
                          <a:pt x="2674" y="1"/>
                          <a:pt x="2470" y="30"/>
                          <a:pt x="2256" y="93"/>
                        </a:cubicBezTo>
                        <a:cubicBezTo>
                          <a:pt x="0" y="734"/>
                          <a:pt x="730" y="3978"/>
                          <a:pt x="2763" y="3978"/>
                        </a:cubicBezTo>
                        <a:cubicBezTo>
                          <a:pt x="2948" y="3978"/>
                          <a:pt x="3145" y="3951"/>
                          <a:pt x="3351" y="3893"/>
                        </a:cubicBezTo>
                        <a:cubicBezTo>
                          <a:pt x="5599" y="3226"/>
                          <a:pt x="4882" y="1"/>
                          <a:pt x="286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2" name="Google Shape;1782;p11"/>
                  <p:cNvSpPr/>
                  <p:nvPr/>
                </p:nvSpPr>
                <p:spPr>
                  <a:xfrm>
                    <a:off x="6875800" y="2616150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08" y="0"/>
                        </a:moveTo>
                        <a:cubicBezTo>
                          <a:pt x="2631" y="0"/>
                          <a:pt x="2444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579" y="3263"/>
                          <a:pt x="4833" y="0"/>
                          <a:pt x="280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3" name="Google Shape;1783;p11"/>
                  <p:cNvSpPr/>
                  <p:nvPr/>
                </p:nvSpPr>
                <p:spPr>
                  <a:xfrm>
                    <a:off x="6915950" y="2845300"/>
                    <a:ext cx="1407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8" extrusionOk="0">
                        <a:moveTo>
                          <a:pt x="2889" y="0"/>
                        </a:moveTo>
                        <a:cubicBezTo>
                          <a:pt x="2699" y="0"/>
                          <a:pt x="2497" y="29"/>
                          <a:pt x="2284" y="92"/>
                        </a:cubicBezTo>
                        <a:cubicBezTo>
                          <a:pt x="0" y="733"/>
                          <a:pt x="754" y="3977"/>
                          <a:pt x="2790" y="3977"/>
                        </a:cubicBezTo>
                        <a:cubicBezTo>
                          <a:pt x="2976" y="3977"/>
                          <a:pt x="3173" y="3950"/>
                          <a:pt x="3378" y="3892"/>
                        </a:cubicBezTo>
                        <a:cubicBezTo>
                          <a:pt x="5628" y="3253"/>
                          <a:pt x="4909" y="0"/>
                          <a:pt x="288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4" name="Google Shape;1784;p11"/>
                  <p:cNvSpPr/>
                  <p:nvPr/>
                </p:nvSpPr>
                <p:spPr>
                  <a:xfrm>
                    <a:off x="6946550" y="27206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85" y="1"/>
                        </a:moveTo>
                        <a:cubicBezTo>
                          <a:pt x="2693" y="1"/>
                          <a:pt x="2490" y="30"/>
                          <a:pt x="2276" y="93"/>
                        </a:cubicBezTo>
                        <a:cubicBezTo>
                          <a:pt x="0" y="760"/>
                          <a:pt x="740" y="3985"/>
                          <a:pt x="2760" y="3985"/>
                        </a:cubicBezTo>
                        <a:cubicBezTo>
                          <a:pt x="2953" y="3985"/>
                          <a:pt x="3156" y="3956"/>
                          <a:pt x="3370" y="3893"/>
                        </a:cubicBezTo>
                        <a:cubicBezTo>
                          <a:pt x="5618" y="3227"/>
                          <a:pt x="4901" y="1"/>
                          <a:pt x="288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5" name="Google Shape;1785;p11"/>
                  <p:cNvSpPr/>
                  <p:nvPr/>
                </p:nvSpPr>
                <p:spPr>
                  <a:xfrm>
                    <a:off x="7005750" y="2694850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50" y="1"/>
                        </a:moveTo>
                        <a:cubicBezTo>
                          <a:pt x="2661" y="1"/>
                          <a:pt x="2459" y="30"/>
                          <a:pt x="2248" y="92"/>
                        </a:cubicBezTo>
                        <a:cubicBezTo>
                          <a:pt x="0" y="758"/>
                          <a:pt x="717" y="3984"/>
                          <a:pt x="2733" y="3984"/>
                        </a:cubicBezTo>
                        <a:cubicBezTo>
                          <a:pt x="2925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6" name="Google Shape;1786;p11"/>
                  <p:cNvSpPr/>
                  <p:nvPr/>
                </p:nvSpPr>
                <p:spPr>
                  <a:xfrm>
                    <a:off x="6834775" y="1989225"/>
                    <a:ext cx="1408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5" h="3972" extrusionOk="0">
                        <a:moveTo>
                          <a:pt x="2808" y="1"/>
                        </a:moveTo>
                        <a:cubicBezTo>
                          <a:pt x="2631" y="1"/>
                          <a:pt x="2444" y="26"/>
                          <a:pt x="2248" y="80"/>
                        </a:cubicBezTo>
                        <a:cubicBezTo>
                          <a:pt x="0" y="746"/>
                          <a:pt x="717" y="3972"/>
                          <a:pt x="2733" y="3972"/>
                        </a:cubicBezTo>
                        <a:cubicBezTo>
                          <a:pt x="2925" y="3972"/>
                          <a:pt x="3129" y="3942"/>
                          <a:pt x="3343" y="3879"/>
                        </a:cubicBezTo>
                        <a:cubicBezTo>
                          <a:pt x="5635" y="3264"/>
                          <a:pt x="4842" y="1"/>
                          <a:pt x="280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7" name="Google Shape;1787;p11"/>
                  <p:cNvSpPr/>
                  <p:nvPr/>
                </p:nvSpPr>
                <p:spPr>
                  <a:xfrm>
                    <a:off x="6674225" y="2036175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37" y="1"/>
                        </a:moveTo>
                        <a:cubicBezTo>
                          <a:pt x="2654" y="1"/>
                          <a:pt x="2460" y="28"/>
                          <a:pt x="2257" y="86"/>
                        </a:cubicBezTo>
                        <a:cubicBezTo>
                          <a:pt x="1" y="727"/>
                          <a:pt x="731" y="3971"/>
                          <a:pt x="2764" y="3971"/>
                        </a:cubicBezTo>
                        <a:cubicBezTo>
                          <a:pt x="2949" y="3971"/>
                          <a:pt x="3145" y="3944"/>
                          <a:pt x="3351" y="3886"/>
                        </a:cubicBezTo>
                        <a:cubicBezTo>
                          <a:pt x="5579" y="3245"/>
                          <a:pt x="4847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8" name="Google Shape;1788;p11"/>
                  <p:cNvSpPr/>
                  <p:nvPr/>
                </p:nvSpPr>
                <p:spPr>
                  <a:xfrm>
                    <a:off x="6691975" y="189790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0"/>
                        </a:moveTo>
                        <a:cubicBezTo>
                          <a:pt x="2671" y="0"/>
                          <a:pt x="2478" y="27"/>
                          <a:pt x="2276" y="85"/>
                        </a:cubicBezTo>
                        <a:cubicBezTo>
                          <a:pt x="0" y="751"/>
                          <a:pt x="740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00" y="3271"/>
                          <a:pt x="4865" y="0"/>
                          <a:pt x="28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9" name="Google Shape;1789;p11"/>
                  <p:cNvSpPr/>
                  <p:nvPr/>
                </p:nvSpPr>
                <p:spPr>
                  <a:xfrm>
                    <a:off x="6765625" y="19512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0" name="Google Shape;1790;p11"/>
                  <p:cNvSpPr/>
                  <p:nvPr/>
                </p:nvSpPr>
                <p:spPr>
                  <a:xfrm>
                    <a:off x="6739025" y="2431925"/>
                    <a:ext cx="1398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3" h="3985" extrusionOk="0">
                        <a:moveTo>
                          <a:pt x="2854" y="0"/>
                        </a:moveTo>
                        <a:cubicBezTo>
                          <a:pt x="2663" y="0"/>
                          <a:pt x="2461" y="29"/>
                          <a:pt x="2249" y="92"/>
                        </a:cubicBezTo>
                        <a:cubicBezTo>
                          <a:pt x="0" y="758"/>
                          <a:pt x="717" y="3984"/>
                          <a:pt x="2734" y="3984"/>
                        </a:cubicBezTo>
                        <a:cubicBezTo>
                          <a:pt x="2925" y="3984"/>
                          <a:pt x="3129" y="3955"/>
                          <a:pt x="3343" y="3892"/>
                        </a:cubicBezTo>
                        <a:cubicBezTo>
                          <a:pt x="5592" y="3253"/>
                          <a:pt x="4873" y="0"/>
                          <a:pt x="285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91" name="Google Shape;1791;p11"/>
                <p:cNvGrpSpPr/>
                <p:nvPr/>
              </p:nvGrpSpPr>
              <p:grpSpPr>
                <a:xfrm>
                  <a:off x="8256219" y="4327844"/>
                  <a:ext cx="967256" cy="993454"/>
                  <a:chOff x="582350" y="682150"/>
                  <a:chExt cx="1350350" cy="1386925"/>
                </a:xfrm>
              </p:grpSpPr>
              <p:sp>
                <p:nvSpPr>
                  <p:cNvPr id="1792" name="Google Shape;1792;p11"/>
                  <p:cNvSpPr/>
                  <p:nvPr/>
                </p:nvSpPr>
                <p:spPr>
                  <a:xfrm>
                    <a:off x="975200" y="682150"/>
                    <a:ext cx="409625" cy="659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85" h="26391" extrusionOk="0">
                        <a:moveTo>
                          <a:pt x="7173" y="1"/>
                        </a:moveTo>
                        <a:cubicBezTo>
                          <a:pt x="5104" y="1"/>
                          <a:pt x="3053" y="975"/>
                          <a:pt x="1916" y="2879"/>
                        </a:cubicBezTo>
                        <a:cubicBezTo>
                          <a:pt x="1" y="5979"/>
                          <a:pt x="1034" y="10265"/>
                          <a:pt x="2554" y="13669"/>
                        </a:cubicBezTo>
                        <a:cubicBezTo>
                          <a:pt x="3983" y="16891"/>
                          <a:pt x="5806" y="19930"/>
                          <a:pt x="7934" y="22636"/>
                        </a:cubicBezTo>
                        <a:cubicBezTo>
                          <a:pt x="8846" y="23760"/>
                          <a:pt x="9849" y="24855"/>
                          <a:pt x="11034" y="25584"/>
                        </a:cubicBezTo>
                        <a:cubicBezTo>
                          <a:pt x="11759" y="26094"/>
                          <a:pt x="12578" y="26390"/>
                          <a:pt x="13533" y="26390"/>
                        </a:cubicBezTo>
                        <a:cubicBezTo>
                          <a:pt x="13660" y="26390"/>
                          <a:pt x="13790" y="26385"/>
                          <a:pt x="13922" y="26374"/>
                        </a:cubicBezTo>
                        <a:cubicBezTo>
                          <a:pt x="14743" y="26344"/>
                          <a:pt x="15442" y="25584"/>
                          <a:pt x="15503" y="24672"/>
                        </a:cubicBezTo>
                        <a:cubicBezTo>
                          <a:pt x="15685" y="21967"/>
                          <a:pt x="16050" y="19292"/>
                          <a:pt x="16202" y="16587"/>
                        </a:cubicBezTo>
                        <a:cubicBezTo>
                          <a:pt x="16384" y="13395"/>
                          <a:pt x="16263" y="10173"/>
                          <a:pt x="15229" y="7164"/>
                        </a:cubicBezTo>
                        <a:cubicBezTo>
                          <a:pt x="14256" y="4186"/>
                          <a:pt x="12250" y="1511"/>
                          <a:pt x="9545" y="447"/>
                        </a:cubicBezTo>
                        <a:cubicBezTo>
                          <a:pt x="8787" y="149"/>
                          <a:pt x="7979" y="1"/>
                          <a:pt x="717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3" name="Google Shape;1793;p11"/>
                  <p:cNvSpPr/>
                  <p:nvPr/>
                </p:nvSpPr>
                <p:spPr>
                  <a:xfrm>
                    <a:off x="582350" y="1004750"/>
                    <a:ext cx="701400" cy="43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56" h="17365" extrusionOk="0">
                        <a:moveTo>
                          <a:pt x="6844" y="1"/>
                        </a:moveTo>
                        <a:cubicBezTo>
                          <a:pt x="5243" y="1"/>
                          <a:pt x="3691" y="403"/>
                          <a:pt x="2462" y="1525"/>
                        </a:cubicBezTo>
                        <a:cubicBezTo>
                          <a:pt x="517" y="3257"/>
                          <a:pt x="0" y="6479"/>
                          <a:pt x="821" y="9124"/>
                        </a:cubicBezTo>
                        <a:cubicBezTo>
                          <a:pt x="1611" y="11738"/>
                          <a:pt x="3587" y="13744"/>
                          <a:pt x="5836" y="14960"/>
                        </a:cubicBezTo>
                        <a:cubicBezTo>
                          <a:pt x="8086" y="16176"/>
                          <a:pt x="10548" y="16662"/>
                          <a:pt x="13010" y="16966"/>
                        </a:cubicBezTo>
                        <a:cubicBezTo>
                          <a:pt x="15211" y="17229"/>
                          <a:pt x="17400" y="17365"/>
                          <a:pt x="19593" y="17365"/>
                        </a:cubicBezTo>
                        <a:cubicBezTo>
                          <a:pt x="20942" y="17365"/>
                          <a:pt x="22293" y="17313"/>
                          <a:pt x="23648" y="17209"/>
                        </a:cubicBezTo>
                        <a:cubicBezTo>
                          <a:pt x="24712" y="17118"/>
                          <a:pt x="25867" y="16966"/>
                          <a:pt x="26657" y="16176"/>
                        </a:cubicBezTo>
                        <a:cubicBezTo>
                          <a:pt x="27448" y="15416"/>
                          <a:pt x="28055" y="13562"/>
                          <a:pt x="27083" y="12224"/>
                        </a:cubicBezTo>
                        <a:cubicBezTo>
                          <a:pt x="22827" y="6388"/>
                          <a:pt x="16779" y="2194"/>
                          <a:pt x="10213" y="491"/>
                        </a:cubicBezTo>
                        <a:cubicBezTo>
                          <a:pt x="9131" y="202"/>
                          <a:pt x="7975" y="1"/>
                          <a:pt x="6844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4" name="Google Shape;1794;p11"/>
                  <p:cNvSpPr/>
                  <p:nvPr/>
                </p:nvSpPr>
                <p:spPr>
                  <a:xfrm>
                    <a:off x="755600" y="1406350"/>
                    <a:ext cx="546375" cy="46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55" h="18603" extrusionOk="0">
                        <a:moveTo>
                          <a:pt x="16298" y="0"/>
                        </a:moveTo>
                        <a:cubicBezTo>
                          <a:pt x="13719" y="0"/>
                          <a:pt x="11160" y="320"/>
                          <a:pt x="8754" y="1267"/>
                        </a:cubicBezTo>
                        <a:cubicBezTo>
                          <a:pt x="5016" y="2695"/>
                          <a:pt x="1611" y="5887"/>
                          <a:pt x="608" y="10172"/>
                        </a:cubicBezTo>
                        <a:cubicBezTo>
                          <a:pt x="0" y="12726"/>
                          <a:pt x="426" y="15735"/>
                          <a:pt x="2250" y="17346"/>
                        </a:cubicBezTo>
                        <a:cubicBezTo>
                          <a:pt x="3219" y="18225"/>
                          <a:pt x="4439" y="18603"/>
                          <a:pt x="5675" y="18603"/>
                        </a:cubicBezTo>
                        <a:cubicBezTo>
                          <a:pt x="6105" y="18603"/>
                          <a:pt x="6537" y="18557"/>
                          <a:pt x="6961" y="18470"/>
                        </a:cubicBezTo>
                        <a:cubicBezTo>
                          <a:pt x="8602" y="18106"/>
                          <a:pt x="10092" y="17194"/>
                          <a:pt x="11490" y="16221"/>
                        </a:cubicBezTo>
                        <a:cubicBezTo>
                          <a:pt x="14682" y="13972"/>
                          <a:pt x="17569" y="11115"/>
                          <a:pt x="20001" y="7893"/>
                        </a:cubicBezTo>
                        <a:cubicBezTo>
                          <a:pt x="20639" y="7011"/>
                          <a:pt x="21277" y="6069"/>
                          <a:pt x="21551" y="5005"/>
                        </a:cubicBezTo>
                        <a:cubicBezTo>
                          <a:pt x="21855" y="3911"/>
                          <a:pt x="21703" y="2634"/>
                          <a:pt x="20487" y="233"/>
                        </a:cubicBezTo>
                        <a:cubicBezTo>
                          <a:pt x="19099" y="94"/>
                          <a:pt x="17695" y="0"/>
                          <a:pt x="1629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5" name="Google Shape;1795;p11"/>
                  <p:cNvSpPr/>
                  <p:nvPr/>
                </p:nvSpPr>
                <p:spPr>
                  <a:xfrm>
                    <a:off x="1206975" y="1420700"/>
                    <a:ext cx="335150" cy="648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06" h="25935" extrusionOk="0">
                        <a:moveTo>
                          <a:pt x="4837" y="0"/>
                        </a:moveTo>
                        <a:cubicBezTo>
                          <a:pt x="4050" y="0"/>
                          <a:pt x="3309" y="514"/>
                          <a:pt x="2979" y="1392"/>
                        </a:cubicBezTo>
                        <a:cubicBezTo>
                          <a:pt x="1186" y="6073"/>
                          <a:pt x="153" y="11149"/>
                          <a:pt x="31" y="16255"/>
                        </a:cubicBezTo>
                        <a:cubicBezTo>
                          <a:pt x="1" y="18535"/>
                          <a:pt x="153" y="20966"/>
                          <a:pt x="1247" y="22851"/>
                        </a:cubicBezTo>
                        <a:cubicBezTo>
                          <a:pt x="2389" y="24764"/>
                          <a:pt x="4415" y="25934"/>
                          <a:pt x="6450" y="25934"/>
                        </a:cubicBezTo>
                        <a:cubicBezTo>
                          <a:pt x="6742" y="25934"/>
                          <a:pt x="7035" y="25910"/>
                          <a:pt x="7326" y="25860"/>
                        </a:cubicBezTo>
                        <a:cubicBezTo>
                          <a:pt x="9666" y="25495"/>
                          <a:pt x="11672" y="23580"/>
                          <a:pt x="12554" y="21149"/>
                        </a:cubicBezTo>
                        <a:cubicBezTo>
                          <a:pt x="13405" y="18656"/>
                          <a:pt x="13071" y="15799"/>
                          <a:pt x="12432" y="13185"/>
                        </a:cubicBezTo>
                        <a:cubicBezTo>
                          <a:pt x="11672" y="9994"/>
                          <a:pt x="10517" y="6863"/>
                          <a:pt x="8998" y="3975"/>
                        </a:cubicBezTo>
                        <a:cubicBezTo>
                          <a:pt x="8238" y="2547"/>
                          <a:pt x="7174" y="1027"/>
                          <a:pt x="5745" y="237"/>
                        </a:cubicBezTo>
                        <a:cubicBezTo>
                          <a:pt x="5450" y="76"/>
                          <a:pt x="5140" y="0"/>
                          <a:pt x="483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6" name="Google Shape;1796;p11"/>
                  <p:cNvSpPr/>
                  <p:nvPr/>
                </p:nvSpPr>
                <p:spPr>
                  <a:xfrm>
                    <a:off x="1324000" y="791250"/>
                    <a:ext cx="503075" cy="54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23" h="21998" extrusionOk="0">
                        <a:moveTo>
                          <a:pt x="15137" y="1"/>
                        </a:moveTo>
                        <a:cubicBezTo>
                          <a:pt x="13202" y="1"/>
                          <a:pt x="11195" y="1272"/>
                          <a:pt x="9666" y="2800"/>
                        </a:cubicBezTo>
                        <a:cubicBezTo>
                          <a:pt x="5077" y="7420"/>
                          <a:pt x="2614" y="14077"/>
                          <a:pt x="304" y="20460"/>
                        </a:cubicBezTo>
                        <a:cubicBezTo>
                          <a:pt x="0" y="21311"/>
                          <a:pt x="1186" y="21919"/>
                          <a:pt x="1976" y="21980"/>
                        </a:cubicBezTo>
                        <a:cubicBezTo>
                          <a:pt x="2086" y="21992"/>
                          <a:pt x="2196" y="21998"/>
                          <a:pt x="2306" y="21998"/>
                        </a:cubicBezTo>
                        <a:cubicBezTo>
                          <a:pt x="3016" y="21998"/>
                          <a:pt x="3723" y="21761"/>
                          <a:pt x="4408" y="21524"/>
                        </a:cubicBezTo>
                        <a:cubicBezTo>
                          <a:pt x="7995" y="20278"/>
                          <a:pt x="11733" y="18971"/>
                          <a:pt x="14773" y="16478"/>
                        </a:cubicBezTo>
                        <a:cubicBezTo>
                          <a:pt x="17812" y="13956"/>
                          <a:pt x="20122" y="9943"/>
                          <a:pt x="19818" y="5718"/>
                        </a:cubicBezTo>
                        <a:cubicBezTo>
                          <a:pt x="19666" y="3591"/>
                          <a:pt x="18724" y="1433"/>
                          <a:pt x="17022" y="460"/>
                        </a:cubicBezTo>
                        <a:cubicBezTo>
                          <a:pt x="16415" y="141"/>
                          <a:pt x="15780" y="1"/>
                          <a:pt x="1513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7" name="Google Shape;1797;p11"/>
                  <p:cNvSpPr/>
                  <p:nvPr/>
                </p:nvSpPr>
                <p:spPr>
                  <a:xfrm>
                    <a:off x="1301950" y="1287625"/>
                    <a:ext cx="630750" cy="358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30" h="14331" extrusionOk="0">
                        <a:moveTo>
                          <a:pt x="14369" y="0"/>
                        </a:moveTo>
                        <a:cubicBezTo>
                          <a:pt x="8611" y="0"/>
                          <a:pt x="1063" y="868"/>
                          <a:pt x="609" y="1821"/>
                        </a:cubicBezTo>
                        <a:cubicBezTo>
                          <a:pt x="1" y="3128"/>
                          <a:pt x="335" y="4709"/>
                          <a:pt x="1156" y="5924"/>
                        </a:cubicBezTo>
                        <a:cubicBezTo>
                          <a:pt x="1946" y="7110"/>
                          <a:pt x="3071" y="8022"/>
                          <a:pt x="4256" y="8812"/>
                        </a:cubicBezTo>
                        <a:cubicBezTo>
                          <a:pt x="7539" y="11092"/>
                          <a:pt x="11065" y="13159"/>
                          <a:pt x="14925" y="14010"/>
                        </a:cubicBezTo>
                        <a:cubicBezTo>
                          <a:pt x="15784" y="14200"/>
                          <a:pt x="16686" y="14330"/>
                          <a:pt x="17573" y="14330"/>
                        </a:cubicBezTo>
                        <a:cubicBezTo>
                          <a:pt x="18663" y="14330"/>
                          <a:pt x="19731" y="14134"/>
                          <a:pt x="20670" y="13614"/>
                        </a:cubicBezTo>
                        <a:cubicBezTo>
                          <a:pt x="22433" y="12642"/>
                          <a:pt x="23497" y="10757"/>
                          <a:pt x="24166" y="8842"/>
                        </a:cubicBezTo>
                        <a:cubicBezTo>
                          <a:pt x="24895" y="6867"/>
                          <a:pt x="25229" y="4496"/>
                          <a:pt x="24044" y="2763"/>
                        </a:cubicBezTo>
                        <a:cubicBezTo>
                          <a:pt x="22980" y="1243"/>
                          <a:pt x="21096" y="696"/>
                          <a:pt x="19272" y="332"/>
                        </a:cubicBezTo>
                        <a:cubicBezTo>
                          <a:pt x="18077" y="100"/>
                          <a:pt x="16326" y="0"/>
                          <a:pt x="1436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8" name="Google Shape;1798;p11"/>
                  <p:cNvSpPr/>
                  <p:nvPr/>
                </p:nvSpPr>
                <p:spPr>
                  <a:xfrm>
                    <a:off x="1259250" y="1456575"/>
                    <a:ext cx="128600" cy="438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44" h="17533" extrusionOk="0">
                        <a:moveTo>
                          <a:pt x="1796" y="0"/>
                        </a:moveTo>
                        <a:cubicBezTo>
                          <a:pt x="916" y="0"/>
                          <a:pt x="1" y="832"/>
                          <a:pt x="463" y="1872"/>
                        </a:cubicBezTo>
                        <a:cubicBezTo>
                          <a:pt x="2560" y="6704"/>
                          <a:pt x="4080" y="11933"/>
                          <a:pt x="4445" y="17373"/>
                        </a:cubicBezTo>
                        <a:cubicBezTo>
                          <a:pt x="4460" y="17480"/>
                          <a:pt x="4543" y="17533"/>
                          <a:pt x="4623" y="17533"/>
                        </a:cubicBezTo>
                        <a:cubicBezTo>
                          <a:pt x="4703" y="17533"/>
                          <a:pt x="4779" y="17480"/>
                          <a:pt x="4779" y="17373"/>
                        </a:cubicBezTo>
                        <a:cubicBezTo>
                          <a:pt x="5144" y="11933"/>
                          <a:pt x="4627" y="6309"/>
                          <a:pt x="3016" y="960"/>
                        </a:cubicBezTo>
                        <a:cubicBezTo>
                          <a:pt x="2804" y="280"/>
                          <a:pt x="2306" y="0"/>
                          <a:pt x="1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9" name="Google Shape;1799;p11"/>
                  <p:cNvSpPr/>
                  <p:nvPr/>
                </p:nvSpPr>
                <p:spPr>
                  <a:xfrm>
                    <a:off x="1278425" y="1436350"/>
                    <a:ext cx="170225" cy="37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09" h="15003" extrusionOk="0">
                        <a:moveTo>
                          <a:pt x="2033" y="0"/>
                        </a:moveTo>
                        <a:cubicBezTo>
                          <a:pt x="1053" y="0"/>
                          <a:pt x="0" y="1189"/>
                          <a:pt x="729" y="2073"/>
                        </a:cubicBezTo>
                        <a:cubicBezTo>
                          <a:pt x="3495" y="5751"/>
                          <a:pt x="5623" y="10128"/>
                          <a:pt x="6444" y="14869"/>
                        </a:cubicBezTo>
                        <a:cubicBezTo>
                          <a:pt x="6473" y="14957"/>
                          <a:pt x="6558" y="15002"/>
                          <a:pt x="6639" y="15002"/>
                        </a:cubicBezTo>
                        <a:cubicBezTo>
                          <a:pt x="6726" y="15002"/>
                          <a:pt x="6808" y="14949"/>
                          <a:pt x="6808" y="14839"/>
                        </a:cubicBezTo>
                        <a:cubicBezTo>
                          <a:pt x="6687" y="9976"/>
                          <a:pt x="5501" y="4991"/>
                          <a:pt x="3009" y="583"/>
                        </a:cubicBezTo>
                        <a:cubicBezTo>
                          <a:pt x="2760" y="168"/>
                          <a:pt x="2402" y="0"/>
                          <a:pt x="203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0" name="Google Shape;1800;p11"/>
                  <p:cNvSpPr/>
                  <p:nvPr/>
                </p:nvSpPr>
                <p:spPr>
                  <a:xfrm>
                    <a:off x="1256375" y="1484350"/>
                    <a:ext cx="69925" cy="37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7" h="14910" extrusionOk="0">
                        <a:moveTo>
                          <a:pt x="1406" y="1"/>
                        </a:moveTo>
                        <a:cubicBezTo>
                          <a:pt x="707" y="1"/>
                          <a:pt x="0" y="396"/>
                          <a:pt x="31" y="1186"/>
                        </a:cubicBezTo>
                        <a:cubicBezTo>
                          <a:pt x="335" y="5685"/>
                          <a:pt x="882" y="10214"/>
                          <a:pt x="1216" y="14773"/>
                        </a:cubicBezTo>
                        <a:cubicBezTo>
                          <a:pt x="1216" y="14864"/>
                          <a:pt x="1300" y="14910"/>
                          <a:pt x="1383" y="14910"/>
                        </a:cubicBezTo>
                        <a:cubicBezTo>
                          <a:pt x="1467" y="14910"/>
                          <a:pt x="1550" y="14864"/>
                          <a:pt x="1550" y="14773"/>
                        </a:cubicBezTo>
                        <a:cubicBezTo>
                          <a:pt x="1915" y="10244"/>
                          <a:pt x="2432" y="5745"/>
                          <a:pt x="2736" y="1186"/>
                        </a:cubicBezTo>
                        <a:cubicBezTo>
                          <a:pt x="2797" y="396"/>
                          <a:pt x="2105" y="1"/>
                          <a:pt x="1406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1" name="Google Shape;1801;p11"/>
                  <p:cNvSpPr/>
                  <p:nvPr/>
                </p:nvSpPr>
                <p:spPr>
                  <a:xfrm>
                    <a:off x="987250" y="1441975"/>
                    <a:ext cx="298650" cy="24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9692" extrusionOk="0">
                        <a:moveTo>
                          <a:pt x="10269" y="1"/>
                        </a:moveTo>
                        <a:cubicBezTo>
                          <a:pt x="10139" y="1"/>
                          <a:pt x="10000" y="27"/>
                          <a:pt x="9853" y="85"/>
                        </a:cubicBezTo>
                        <a:cubicBezTo>
                          <a:pt x="5446" y="1908"/>
                          <a:pt x="2011" y="5465"/>
                          <a:pt x="66" y="9447"/>
                        </a:cubicBezTo>
                        <a:cubicBezTo>
                          <a:pt x="1" y="9577"/>
                          <a:pt x="121" y="9691"/>
                          <a:pt x="240" y="9691"/>
                        </a:cubicBezTo>
                        <a:cubicBezTo>
                          <a:pt x="288" y="9691"/>
                          <a:pt x="335" y="9673"/>
                          <a:pt x="370" y="9629"/>
                        </a:cubicBezTo>
                        <a:cubicBezTo>
                          <a:pt x="2954" y="6042"/>
                          <a:pt x="6783" y="3702"/>
                          <a:pt x="10735" y="2668"/>
                        </a:cubicBezTo>
                        <a:cubicBezTo>
                          <a:pt x="11946" y="2393"/>
                          <a:pt x="11512" y="1"/>
                          <a:pt x="10269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2" name="Google Shape;1802;p11"/>
                  <p:cNvSpPr/>
                  <p:nvPr/>
                </p:nvSpPr>
                <p:spPr>
                  <a:xfrm>
                    <a:off x="1125950" y="1425825"/>
                    <a:ext cx="212075" cy="23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3" h="9245" extrusionOk="0">
                        <a:moveTo>
                          <a:pt x="6267" y="0"/>
                        </a:moveTo>
                        <a:cubicBezTo>
                          <a:pt x="6042" y="0"/>
                          <a:pt x="5842" y="82"/>
                          <a:pt x="5704" y="275"/>
                        </a:cubicBezTo>
                        <a:cubicBezTo>
                          <a:pt x="3728" y="3132"/>
                          <a:pt x="1965" y="6111"/>
                          <a:pt x="50" y="8968"/>
                        </a:cubicBezTo>
                        <a:cubicBezTo>
                          <a:pt x="1" y="9066"/>
                          <a:pt x="131" y="9244"/>
                          <a:pt x="246" y="9244"/>
                        </a:cubicBezTo>
                        <a:cubicBezTo>
                          <a:pt x="274" y="9244"/>
                          <a:pt x="300" y="9234"/>
                          <a:pt x="324" y="9211"/>
                        </a:cubicBezTo>
                        <a:cubicBezTo>
                          <a:pt x="2786" y="6779"/>
                          <a:pt x="5369" y="4469"/>
                          <a:pt x="7801" y="2038"/>
                        </a:cubicBezTo>
                        <a:cubicBezTo>
                          <a:pt x="8483" y="1331"/>
                          <a:pt x="7174" y="0"/>
                          <a:pt x="626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3" name="Google Shape;1803;p11"/>
                  <p:cNvSpPr/>
                  <p:nvPr/>
                </p:nvSpPr>
                <p:spPr>
                  <a:xfrm>
                    <a:off x="872725" y="1410800"/>
                    <a:ext cx="414450" cy="21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578" h="8721" extrusionOk="0">
                        <a:moveTo>
                          <a:pt x="14739" y="0"/>
                        </a:moveTo>
                        <a:cubicBezTo>
                          <a:pt x="14588" y="0"/>
                          <a:pt x="14425" y="27"/>
                          <a:pt x="14252" y="86"/>
                        </a:cubicBezTo>
                        <a:cubicBezTo>
                          <a:pt x="9054" y="1940"/>
                          <a:pt x="4282" y="4918"/>
                          <a:pt x="148" y="8414"/>
                        </a:cubicBezTo>
                        <a:cubicBezTo>
                          <a:pt x="0" y="8537"/>
                          <a:pt x="92" y="8720"/>
                          <a:pt x="230" y="8720"/>
                        </a:cubicBezTo>
                        <a:cubicBezTo>
                          <a:pt x="262" y="8720"/>
                          <a:pt x="296" y="8710"/>
                          <a:pt x="331" y="8687"/>
                        </a:cubicBezTo>
                        <a:cubicBezTo>
                          <a:pt x="4890" y="5800"/>
                          <a:pt x="9905" y="3885"/>
                          <a:pt x="15012" y="2669"/>
                        </a:cubicBezTo>
                        <a:cubicBezTo>
                          <a:pt x="16577" y="2340"/>
                          <a:pt x="16158" y="0"/>
                          <a:pt x="14739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4" name="Google Shape;1804;p11"/>
                  <p:cNvSpPr/>
                  <p:nvPr/>
                </p:nvSpPr>
                <p:spPr>
                  <a:xfrm>
                    <a:off x="980400" y="1404150"/>
                    <a:ext cx="289450" cy="13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" h="5373" extrusionOk="0">
                        <a:moveTo>
                          <a:pt x="9583" y="0"/>
                        </a:moveTo>
                        <a:cubicBezTo>
                          <a:pt x="7715" y="0"/>
                          <a:pt x="5896" y="527"/>
                          <a:pt x="4352" y="1355"/>
                        </a:cubicBezTo>
                        <a:cubicBezTo>
                          <a:pt x="2620" y="2266"/>
                          <a:pt x="1130" y="3543"/>
                          <a:pt x="97" y="5093"/>
                        </a:cubicBezTo>
                        <a:cubicBezTo>
                          <a:pt x="0" y="5214"/>
                          <a:pt x="152" y="5372"/>
                          <a:pt x="280" y="5372"/>
                        </a:cubicBezTo>
                        <a:cubicBezTo>
                          <a:pt x="313" y="5372"/>
                          <a:pt x="345" y="5362"/>
                          <a:pt x="370" y="5336"/>
                        </a:cubicBezTo>
                        <a:cubicBezTo>
                          <a:pt x="1647" y="4029"/>
                          <a:pt x="3258" y="3239"/>
                          <a:pt x="4930" y="2783"/>
                        </a:cubicBezTo>
                        <a:cubicBezTo>
                          <a:pt x="5849" y="2549"/>
                          <a:pt x="6778" y="2435"/>
                          <a:pt x="7681" y="2435"/>
                        </a:cubicBezTo>
                        <a:cubicBezTo>
                          <a:pt x="8419" y="2435"/>
                          <a:pt x="9140" y="2511"/>
                          <a:pt x="9823" y="2662"/>
                        </a:cubicBezTo>
                        <a:cubicBezTo>
                          <a:pt x="9872" y="2674"/>
                          <a:pt x="9919" y="2680"/>
                          <a:pt x="9966" y="2680"/>
                        </a:cubicBezTo>
                        <a:cubicBezTo>
                          <a:pt x="10926" y="2680"/>
                          <a:pt x="11578" y="133"/>
                          <a:pt x="10158" y="17"/>
                        </a:cubicBezTo>
                        <a:cubicBezTo>
                          <a:pt x="9966" y="6"/>
                          <a:pt x="9774" y="0"/>
                          <a:pt x="958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5" name="Google Shape;1805;p11"/>
                  <p:cNvSpPr/>
                  <p:nvPr/>
                </p:nvSpPr>
                <p:spPr>
                  <a:xfrm>
                    <a:off x="789025" y="1324225"/>
                    <a:ext cx="491750" cy="1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0" h="4872" extrusionOk="0">
                        <a:moveTo>
                          <a:pt x="4780" y="1"/>
                        </a:moveTo>
                        <a:cubicBezTo>
                          <a:pt x="3266" y="1"/>
                          <a:pt x="1760" y="81"/>
                          <a:pt x="274" y="235"/>
                        </a:cubicBezTo>
                        <a:cubicBezTo>
                          <a:pt x="1" y="296"/>
                          <a:pt x="31" y="600"/>
                          <a:pt x="274" y="600"/>
                        </a:cubicBezTo>
                        <a:cubicBezTo>
                          <a:pt x="6110" y="691"/>
                          <a:pt x="11825" y="2272"/>
                          <a:pt x="16962" y="4704"/>
                        </a:cubicBezTo>
                        <a:cubicBezTo>
                          <a:pt x="17195" y="4820"/>
                          <a:pt x="17421" y="4872"/>
                          <a:pt x="17631" y="4872"/>
                        </a:cubicBezTo>
                        <a:cubicBezTo>
                          <a:pt x="18953" y="4872"/>
                          <a:pt x="19669" y="2836"/>
                          <a:pt x="17965" y="2181"/>
                        </a:cubicBezTo>
                        <a:cubicBezTo>
                          <a:pt x="13705" y="685"/>
                          <a:pt x="9210" y="1"/>
                          <a:pt x="4780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6" name="Google Shape;1806;p11"/>
                  <p:cNvSpPr/>
                  <p:nvPr/>
                </p:nvSpPr>
                <p:spPr>
                  <a:xfrm>
                    <a:off x="981525" y="1249500"/>
                    <a:ext cx="328025" cy="18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21" h="7259" extrusionOk="0">
                        <a:moveTo>
                          <a:pt x="263" y="0"/>
                        </a:moveTo>
                        <a:cubicBezTo>
                          <a:pt x="73" y="0"/>
                          <a:pt x="1" y="250"/>
                          <a:pt x="173" y="337"/>
                        </a:cubicBezTo>
                        <a:cubicBezTo>
                          <a:pt x="3942" y="2161"/>
                          <a:pt x="7347" y="4531"/>
                          <a:pt x="10538" y="7085"/>
                        </a:cubicBezTo>
                        <a:cubicBezTo>
                          <a:pt x="10691" y="7206"/>
                          <a:pt x="10858" y="7258"/>
                          <a:pt x="11029" y="7258"/>
                        </a:cubicBezTo>
                        <a:cubicBezTo>
                          <a:pt x="12018" y="7258"/>
                          <a:pt x="13121" y="5483"/>
                          <a:pt x="12058" y="4835"/>
                        </a:cubicBezTo>
                        <a:cubicBezTo>
                          <a:pt x="8350" y="2677"/>
                          <a:pt x="4307" y="1157"/>
                          <a:pt x="295" y="2"/>
                        </a:cubicBezTo>
                        <a:cubicBezTo>
                          <a:pt x="284" y="1"/>
                          <a:pt x="273" y="0"/>
                          <a:pt x="26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7" name="Google Shape;1807;p11"/>
                  <p:cNvSpPr/>
                  <p:nvPr/>
                </p:nvSpPr>
                <p:spPr>
                  <a:xfrm>
                    <a:off x="973500" y="1174075"/>
                    <a:ext cx="356800" cy="239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72" h="9592" extrusionOk="0">
                        <a:moveTo>
                          <a:pt x="284" y="1"/>
                        </a:moveTo>
                        <a:cubicBezTo>
                          <a:pt x="125" y="1"/>
                          <a:pt x="1" y="206"/>
                          <a:pt x="190" y="314"/>
                        </a:cubicBezTo>
                        <a:cubicBezTo>
                          <a:pt x="4263" y="2959"/>
                          <a:pt x="7972" y="6059"/>
                          <a:pt x="11437" y="9281"/>
                        </a:cubicBezTo>
                        <a:cubicBezTo>
                          <a:pt x="11667" y="9499"/>
                          <a:pt x="11924" y="9591"/>
                          <a:pt x="12180" y="9591"/>
                        </a:cubicBezTo>
                        <a:cubicBezTo>
                          <a:pt x="13242" y="9591"/>
                          <a:pt x="14272" y="7998"/>
                          <a:pt x="13169" y="7214"/>
                        </a:cubicBezTo>
                        <a:cubicBezTo>
                          <a:pt x="9157" y="4326"/>
                          <a:pt x="4780" y="1986"/>
                          <a:pt x="342" y="10"/>
                        </a:cubicBezTo>
                        <a:cubicBezTo>
                          <a:pt x="323" y="4"/>
                          <a:pt x="303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8" name="Google Shape;1808;p11"/>
                  <p:cNvSpPr/>
                  <p:nvPr/>
                </p:nvSpPr>
                <p:spPr>
                  <a:xfrm>
                    <a:off x="1137400" y="950450"/>
                    <a:ext cx="180600" cy="461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24" h="18448" extrusionOk="0">
                        <a:moveTo>
                          <a:pt x="181" y="1"/>
                        </a:moveTo>
                        <a:cubicBezTo>
                          <a:pt x="89" y="1"/>
                          <a:pt x="0" y="78"/>
                          <a:pt x="18" y="232"/>
                        </a:cubicBezTo>
                        <a:cubicBezTo>
                          <a:pt x="990" y="6007"/>
                          <a:pt x="2267" y="11812"/>
                          <a:pt x="4151" y="17436"/>
                        </a:cubicBezTo>
                        <a:cubicBezTo>
                          <a:pt x="4409" y="18152"/>
                          <a:pt x="4934" y="18448"/>
                          <a:pt x="5454" y="18448"/>
                        </a:cubicBezTo>
                        <a:cubicBezTo>
                          <a:pt x="6346" y="18448"/>
                          <a:pt x="7223" y="17577"/>
                          <a:pt x="6705" y="16463"/>
                        </a:cubicBezTo>
                        <a:cubicBezTo>
                          <a:pt x="4273" y="11174"/>
                          <a:pt x="2024" y="5764"/>
                          <a:pt x="352" y="141"/>
                        </a:cubicBezTo>
                        <a:cubicBezTo>
                          <a:pt x="325" y="48"/>
                          <a:pt x="252" y="1"/>
                          <a:pt x="181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9" name="Google Shape;1809;p11"/>
                  <p:cNvSpPr/>
                  <p:nvPr/>
                </p:nvSpPr>
                <p:spPr>
                  <a:xfrm>
                    <a:off x="1214125" y="977300"/>
                    <a:ext cx="139375" cy="450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5" h="18034" extrusionOk="0">
                        <a:moveTo>
                          <a:pt x="191" y="0"/>
                        </a:moveTo>
                        <a:cubicBezTo>
                          <a:pt x="96" y="0"/>
                          <a:pt x="1" y="80"/>
                          <a:pt x="18" y="222"/>
                        </a:cubicBezTo>
                        <a:cubicBezTo>
                          <a:pt x="930" y="5754"/>
                          <a:pt x="1660" y="11346"/>
                          <a:pt x="2633" y="16848"/>
                        </a:cubicBezTo>
                        <a:cubicBezTo>
                          <a:pt x="2761" y="17673"/>
                          <a:pt x="3349" y="18033"/>
                          <a:pt x="3945" y="18033"/>
                        </a:cubicBezTo>
                        <a:cubicBezTo>
                          <a:pt x="4753" y="18033"/>
                          <a:pt x="5575" y="17369"/>
                          <a:pt x="5277" y="16301"/>
                        </a:cubicBezTo>
                        <a:cubicBezTo>
                          <a:pt x="3696" y="10890"/>
                          <a:pt x="1964" y="5541"/>
                          <a:pt x="353" y="130"/>
                        </a:cubicBezTo>
                        <a:cubicBezTo>
                          <a:pt x="327" y="41"/>
                          <a:pt x="260" y="0"/>
                          <a:pt x="191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0" name="Google Shape;1810;p11"/>
                  <p:cNvSpPr/>
                  <p:nvPr/>
                </p:nvSpPr>
                <p:spPr>
                  <a:xfrm>
                    <a:off x="1288100" y="1008875"/>
                    <a:ext cx="84550" cy="41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82" h="16459" extrusionOk="0">
                        <a:moveTo>
                          <a:pt x="210" y="1"/>
                        </a:moveTo>
                        <a:cubicBezTo>
                          <a:pt x="104" y="1"/>
                          <a:pt x="0" y="91"/>
                          <a:pt x="38" y="205"/>
                        </a:cubicBezTo>
                        <a:cubicBezTo>
                          <a:pt x="1011" y="5129"/>
                          <a:pt x="1102" y="10205"/>
                          <a:pt x="677" y="15099"/>
                        </a:cubicBezTo>
                        <a:cubicBezTo>
                          <a:pt x="581" y="15974"/>
                          <a:pt x="1328" y="16458"/>
                          <a:pt x="2061" y="16458"/>
                        </a:cubicBezTo>
                        <a:cubicBezTo>
                          <a:pt x="2727" y="16458"/>
                          <a:pt x="3382" y="16058"/>
                          <a:pt x="3382" y="15190"/>
                        </a:cubicBezTo>
                        <a:cubicBezTo>
                          <a:pt x="3230" y="9962"/>
                          <a:pt x="2044" y="4886"/>
                          <a:pt x="373" y="114"/>
                        </a:cubicBezTo>
                        <a:cubicBezTo>
                          <a:pt x="338" y="34"/>
                          <a:pt x="274" y="1"/>
                          <a:pt x="210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1" name="Google Shape;1811;p11"/>
                  <p:cNvSpPr/>
                  <p:nvPr/>
                </p:nvSpPr>
                <p:spPr>
                  <a:xfrm>
                    <a:off x="1308525" y="1001450"/>
                    <a:ext cx="276000" cy="37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40" h="15198" extrusionOk="0">
                        <a:moveTo>
                          <a:pt x="10802" y="1"/>
                        </a:moveTo>
                        <a:cubicBezTo>
                          <a:pt x="10749" y="1"/>
                          <a:pt x="10695" y="23"/>
                          <a:pt x="10650" y="76"/>
                        </a:cubicBezTo>
                        <a:cubicBezTo>
                          <a:pt x="7367" y="4423"/>
                          <a:pt x="3963" y="8678"/>
                          <a:pt x="771" y="12994"/>
                        </a:cubicBezTo>
                        <a:cubicBezTo>
                          <a:pt x="0" y="14066"/>
                          <a:pt x="981" y="15197"/>
                          <a:pt x="1956" y="15197"/>
                        </a:cubicBezTo>
                        <a:cubicBezTo>
                          <a:pt x="2365" y="15197"/>
                          <a:pt x="2773" y="14999"/>
                          <a:pt x="3051" y="14514"/>
                        </a:cubicBezTo>
                        <a:cubicBezTo>
                          <a:pt x="5787" y="9864"/>
                          <a:pt x="8279" y="5031"/>
                          <a:pt x="10954" y="259"/>
                        </a:cubicBezTo>
                        <a:cubicBezTo>
                          <a:pt x="11040" y="130"/>
                          <a:pt x="10928" y="1"/>
                          <a:pt x="1080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2" name="Google Shape;1812;p11"/>
                  <p:cNvSpPr/>
                  <p:nvPr/>
                </p:nvSpPr>
                <p:spPr>
                  <a:xfrm>
                    <a:off x="1296875" y="1110600"/>
                    <a:ext cx="319475" cy="32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79" h="13014" extrusionOk="0">
                        <a:moveTo>
                          <a:pt x="12553" y="0"/>
                        </a:moveTo>
                        <a:cubicBezTo>
                          <a:pt x="12504" y="0"/>
                          <a:pt x="12448" y="17"/>
                          <a:pt x="12393" y="57"/>
                        </a:cubicBezTo>
                        <a:cubicBezTo>
                          <a:pt x="8654" y="3613"/>
                          <a:pt x="4733" y="7109"/>
                          <a:pt x="994" y="10726"/>
                        </a:cubicBezTo>
                        <a:cubicBezTo>
                          <a:pt x="1" y="11650"/>
                          <a:pt x="1009" y="13013"/>
                          <a:pt x="2044" y="13013"/>
                        </a:cubicBezTo>
                        <a:cubicBezTo>
                          <a:pt x="2371" y="13013"/>
                          <a:pt x="2700" y="12878"/>
                          <a:pt x="2970" y="12549"/>
                        </a:cubicBezTo>
                        <a:cubicBezTo>
                          <a:pt x="6283" y="8537"/>
                          <a:pt x="9383" y="4343"/>
                          <a:pt x="12666" y="270"/>
                        </a:cubicBezTo>
                        <a:cubicBezTo>
                          <a:pt x="12778" y="135"/>
                          <a:pt x="12692" y="0"/>
                          <a:pt x="1255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3" name="Google Shape;1813;p11"/>
                  <p:cNvSpPr/>
                  <p:nvPr/>
                </p:nvSpPr>
                <p:spPr>
                  <a:xfrm>
                    <a:off x="1281425" y="1174950"/>
                    <a:ext cx="353375" cy="26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10458" extrusionOk="0">
                        <a:moveTo>
                          <a:pt x="13896" y="0"/>
                        </a:moveTo>
                        <a:cubicBezTo>
                          <a:pt x="13857" y="0"/>
                          <a:pt x="13815" y="11"/>
                          <a:pt x="13771" y="36"/>
                        </a:cubicBezTo>
                        <a:cubicBezTo>
                          <a:pt x="9758" y="2954"/>
                          <a:pt x="5442" y="5507"/>
                          <a:pt x="1217" y="7939"/>
                        </a:cubicBezTo>
                        <a:cubicBezTo>
                          <a:pt x="1" y="8649"/>
                          <a:pt x="876" y="10457"/>
                          <a:pt x="2029" y="10457"/>
                        </a:cubicBezTo>
                        <a:cubicBezTo>
                          <a:pt x="2259" y="10457"/>
                          <a:pt x="2500" y="10385"/>
                          <a:pt x="2737" y="10219"/>
                        </a:cubicBezTo>
                        <a:cubicBezTo>
                          <a:pt x="6749" y="7209"/>
                          <a:pt x="10427" y="3775"/>
                          <a:pt x="14014" y="279"/>
                        </a:cubicBezTo>
                        <a:cubicBezTo>
                          <a:pt x="14134" y="159"/>
                          <a:pt x="14045" y="0"/>
                          <a:pt x="138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4" name="Google Shape;1814;p11"/>
                  <p:cNvSpPr/>
                  <p:nvPr/>
                </p:nvSpPr>
                <p:spPr>
                  <a:xfrm>
                    <a:off x="1290625" y="1350725"/>
                    <a:ext cx="465300" cy="87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12" h="3518" extrusionOk="0">
                        <a:moveTo>
                          <a:pt x="9241" y="0"/>
                        </a:moveTo>
                        <a:cubicBezTo>
                          <a:pt x="6729" y="0"/>
                          <a:pt x="4200" y="260"/>
                          <a:pt x="1700" y="817"/>
                        </a:cubicBezTo>
                        <a:cubicBezTo>
                          <a:pt x="1" y="1228"/>
                          <a:pt x="600" y="3518"/>
                          <a:pt x="1960" y="3518"/>
                        </a:cubicBezTo>
                        <a:cubicBezTo>
                          <a:pt x="2108" y="3518"/>
                          <a:pt x="2266" y="3490"/>
                          <a:pt x="2430" y="3431"/>
                        </a:cubicBezTo>
                        <a:cubicBezTo>
                          <a:pt x="6379" y="2082"/>
                          <a:pt x="10615" y="1287"/>
                          <a:pt x="14926" y="1287"/>
                        </a:cubicBezTo>
                        <a:cubicBezTo>
                          <a:pt x="16056" y="1287"/>
                          <a:pt x="17190" y="1341"/>
                          <a:pt x="18327" y="1455"/>
                        </a:cubicBezTo>
                        <a:cubicBezTo>
                          <a:pt x="18343" y="1460"/>
                          <a:pt x="18359" y="1462"/>
                          <a:pt x="18373" y="1462"/>
                        </a:cubicBezTo>
                        <a:cubicBezTo>
                          <a:pt x="18551" y="1462"/>
                          <a:pt x="18612" y="1149"/>
                          <a:pt x="18387" y="1121"/>
                        </a:cubicBezTo>
                        <a:cubicBezTo>
                          <a:pt x="15429" y="398"/>
                          <a:pt x="12349" y="0"/>
                          <a:pt x="924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5" name="Google Shape;1815;p11"/>
                  <p:cNvSpPr/>
                  <p:nvPr/>
                </p:nvSpPr>
                <p:spPr>
                  <a:xfrm>
                    <a:off x="1303125" y="1429000"/>
                    <a:ext cx="401400" cy="68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056" h="2750" extrusionOk="0">
                        <a:moveTo>
                          <a:pt x="2982" y="1"/>
                        </a:moveTo>
                        <a:cubicBezTo>
                          <a:pt x="2530" y="1"/>
                          <a:pt x="2078" y="9"/>
                          <a:pt x="1626" y="26"/>
                        </a:cubicBezTo>
                        <a:cubicBezTo>
                          <a:pt x="1" y="113"/>
                          <a:pt x="343" y="2750"/>
                          <a:pt x="1700" y="2750"/>
                        </a:cubicBezTo>
                        <a:cubicBezTo>
                          <a:pt x="1764" y="2750"/>
                          <a:pt x="1831" y="2744"/>
                          <a:pt x="1899" y="2731"/>
                        </a:cubicBezTo>
                        <a:cubicBezTo>
                          <a:pt x="4643" y="2271"/>
                          <a:pt x="7453" y="2000"/>
                          <a:pt x="10277" y="2000"/>
                        </a:cubicBezTo>
                        <a:cubicBezTo>
                          <a:pt x="12114" y="2000"/>
                          <a:pt x="13957" y="2115"/>
                          <a:pt x="15790" y="2367"/>
                        </a:cubicBezTo>
                        <a:cubicBezTo>
                          <a:pt x="15799" y="2368"/>
                          <a:pt x="15807" y="2369"/>
                          <a:pt x="15815" y="2369"/>
                        </a:cubicBezTo>
                        <a:cubicBezTo>
                          <a:pt x="15981" y="2369"/>
                          <a:pt x="16055" y="2089"/>
                          <a:pt x="15881" y="2002"/>
                        </a:cubicBezTo>
                        <a:cubicBezTo>
                          <a:pt x="11774" y="789"/>
                          <a:pt x="7391" y="1"/>
                          <a:pt x="2982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6" name="Google Shape;1816;p11"/>
                  <p:cNvSpPr/>
                  <p:nvPr/>
                </p:nvSpPr>
                <p:spPr>
                  <a:xfrm>
                    <a:off x="1295700" y="1386875"/>
                    <a:ext cx="344450" cy="74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8" h="2990" extrusionOk="0">
                        <a:moveTo>
                          <a:pt x="5512" y="0"/>
                        </a:moveTo>
                        <a:cubicBezTo>
                          <a:pt x="4114" y="0"/>
                          <a:pt x="2711" y="88"/>
                          <a:pt x="1315" y="283"/>
                        </a:cubicBezTo>
                        <a:cubicBezTo>
                          <a:pt x="0" y="454"/>
                          <a:pt x="566" y="2990"/>
                          <a:pt x="1674" y="2990"/>
                        </a:cubicBezTo>
                        <a:cubicBezTo>
                          <a:pt x="1745" y="2990"/>
                          <a:pt x="1818" y="2979"/>
                          <a:pt x="1892" y="2957"/>
                        </a:cubicBezTo>
                        <a:cubicBezTo>
                          <a:pt x="5462" y="1933"/>
                          <a:pt x="9256" y="1191"/>
                          <a:pt x="13113" y="1191"/>
                        </a:cubicBezTo>
                        <a:cubicBezTo>
                          <a:pt x="13264" y="1191"/>
                          <a:pt x="13414" y="1192"/>
                          <a:pt x="13564" y="1194"/>
                        </a:cubicBezTo>
                        <a:cubicBezTo>
                          <a:pt x="13747" y="1194"/>
                          <a:pt x="13777" y="891"/>
                          <a:pt x="13595" y="860"/>
                        </a:cubicBezTo>
                        <a:cubicBezTo>
                          <a:pt x="10978" y="337"/>
                          <a:pt x="8254" y="0"/>
                          <a:pt x="5512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7" name="Google Shape;1817;p11"/>
                  <p:cNvSpPr/>
                  <p:nvPr/>
                </p:nvSpPr>
                <p:spPr>
                  <a:xfrm>
                    <a:off x="1275475" y="1444025"/>
                    <a:ext cx="345175" cy="10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07" h="4275" extrusionOk="0">
                        <a:moveTo>
                          <a:pt x="1388" y="1"/>
                        </a:moveTo>
                        <a:cubicBezTo>
                          <a:pt x="0" y="1"/>
                          <a:pt x="132" y="2712"/>
                          <a:pt x="1375" y="2712"/>
                        </a:cubicBezTo>
                        <a:cubicBezTo>
                          <a:pt x="1401" y="2712"/>
                          <a:pt x="1428" y="2710"/>
                          <a:pt x="1455" y="2708"/>
                        </a:cubicBezTo>
                        <a:cubicBezTo>
                          <a:pt x="2229" y="2655"/>
                          <a:pt x="3009" y="2627"/>
                          <a:pt x="3793" y="2627"/>
                        </a:cubicBezTo>
                        <a:cubicBezTo>
                          <a:pt x="7046" y="2627"/>
                          <a:pt x="10363" y="3107"/>
                          <a:pt x="13522" y="4258"/>
                        </a:cubicBezTo>
                        <a:cubicBezTo>
                          <a:pt x="13546" y="4270"/>
                          <a:pt x="13568" y="4275"/>
                          <a:pt x="13589" y="4275"/>
                        </a:cubicBezTo>
                        <a:cubicBezTo>
                          <a:pt x="13731" y="4275"/>
                          <a:pt x="13807" y="4034"/>
                          <a:pt x="13674" y="3954"/>
                        </a:cubicBezTo>
                        <a:cubicBezTo>
                          <a:pt x="10027" y="1826"/>
                          <a:pt x="5863" y="307"/>
                          <a:pt x="1455" y="3"/>
                        </a:cubicBezTo>
                        <a:cubicBezTo>
                          <a:pt x="1432" y="1"/>
                          <a:pt x="1410" y="1"/>
                          <a:pt x="138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8" name="Google Shape;1818;p11"/>
                  <p:cNvSpPr/>
                  <p:nvPr/>
                </p:nvSpPr>
                <p:spPr>
                  <a:xfrm>
                    <a:off x="1137825" y="1157600"/>
                    <a:ext cx="342175" cy="387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87" h="15488" extrusionOk="0">
                        <a:moveTo>
                          <a:pt x="5745" y="1"/>
                        </a:moveTo>
                        <a:cubicBezTo>
                          <a:pt x="5350" y="1"/>
                          <a:pt x="5168" y="487"/>
                          <a:pt x="5137" y="912"/>
                        </a:cubicBezTo>
                        <a:cubicBezTo>
                          <a:pt x="4961" y="2049"/>
                          <a:pt x="5036" y="3207"/>
                          <a:pt x="5363" y="4281"/>
                        </a:cubicBezTo>
                        <a:lnTo>
                          <a:pt x="5363" y="4281"/>
                        </a:lnTo>
                        <a:cubicBezTo>
                          <a:pt x="4935" y="3111"/>
                          <a:pt x="4601" y="2360"/>
                          <a:pt x="4134" y="1764"/>
                        </a:cubicBezTo>
                        <a:cubicBezTo>
                          <a:pt x="3967" y="1456"/>
                          <a:pt x="3722" y="1148"/>
                          <a:pt x="3423" y="1148"/>
                        </a:cubicBezTo>
                        <a:cubicBezTo>
                          <a:pt x="3397" y="1148"/>
                          <a:pt x="3371" y="1151"/>
                          <a:pt x="3344" y="1156"/>
                        </a:cubicBezTo>
                        <a:cubicBezTo>
                          <a:pt x="3070" y="1247"/>
                          <a:pt x="2919" y="1551"/>
                          <a:pt x="2919" y="1855"/>
                        </a:cubicBezTo>
                        <a:cubicBezTo>
                          <a:pt x="2919" y="2159"/>
                          <a:pt x="3040" y="2432"/>
                          <a:pt x="3162" y="2675"/>
                        </a:cubicBezTo>
                        <a:cubicBezTo>
                          <a:pt x="3461" y="3333"/>
                          <a:pt x="3773" y="3965"/>
                          <a:pt x="4124" y="4571"/>
                        </a:cubicBezTo>
                        <a:lnTo>
                          <a:pt x="4124" y="4571"/>
                        </a:lnTo>
                        <a:cubicBezTo>
                          <a:pt x="3603" y="3801"/>
                          <a:pt x="3117" y="3284"/>
                          <a:pt x="2402" y="2949"/>
                        </a:cubicBezTo>
                        <a:cubicBezTo>
                          <a:pt x="2253" y="2888"/>
                          <a:pt x="2091" y="2857"/>
                          <a:pt x="1931" y="2857"/>
                        </a:cubicBezTo>
                        <a:cubicBezTo>
                          <a:pt x="1535" y="2857"/>
                          <a:pt x="1146" y="3046"/>
                          <a:pt x="973" y="3435"/>
                        </a:cubicBezTo>
                        <a:cubicBezTo>
                          <a:pt x="791" y="3952"/>
                          <a:pt x="1034" y="4499"/>
                          <a:pt x="1277" y="4925"/>
                        </a:cubicBezTo>
                        <a:cubicBezTo>
                          <a:pt x="1885" y="5806"/>
                          <a:pt x="2797" y="6384"/>
                          <a:pt x="3678" y="6931"/>
                        </a:cubicBezTo>
                        <a:cubicBezTo>
                          <a:pt x="3206" y="6817"/>
                          <a:pt x="2726" y="6755"/>
                          <a:pt x="2255" y="6755"/>
                        </a:cubicBezTo>
                        <a:cubicBezTo>
                          <a:pt x="1846" y="6755"/>
                          <a:pt x="1446" y="6802"/>
                          <a:pt x="1064" y="6900"/>
                        </a:cubicBezTo>
                        <a:cubicBezTo>
                          <a:pt x="730" y="6992"/>
                          <a:pt x="365" y="7144"/>
                          <a:pt x="213" y="7448"/>
                        </a:cubicBezTo>
                        <a:cubicBezTo>
                          <a:pt x="1" y="7934"/>
                          <a:pt x="274" y="8572"/>
                          <a:pt x="730" y="8815"/>
                        </a:cubicBezTo>
                        <a:cubicBezTo>
                          <a:pt x="1124" y="9030"/>
                          <a:pt x="1740" y="9150"/>
                          <a:pt x="2366" y="9150"/>
                        </a:cubicBezTo>
                        <a:cubicBezTo>
                          <a:pt x="2771" y="9150"/>
                          <a:pt x="3179" y="9100"/>
                          <a:pt x="3535" y="8993"/>
                        </a:cubicBezTo>
                        <a:lnTo>
                          <a:pt x="3535" y="8993"/>
                        </a:lnTo>
                        <a:cubicBezTo>
                          <a:pt x="2566" y="9313"/>
                          <a:pt x="1720" y="10059"/>
                          <a:pt x="1247" y="11065"/>
                        </a:cubicBezTo>
                        <a:cubicBezTo>
                          <a:pt x="1095" y="11399"/>
                          <a:pt x="973" y="11764"/>
                          <a:pt x="1095" y="12098"/>
                        </a:cubicBezTo>
                        <a:cubicBezTo>
                          <a:pt x="1216" y="12487"/>
                          <a:pt x="1610" y="12682"/>
                          <a:pt x="1981" y="12682"/>
                        </a:cubicBezTo>
                        <a:cubicBezTo>
                          <a:pt x="2074" y="12682"/>
                          <a:pt x="2165" y="12669"/>
                          <a:pt x="2250" y="12645"/>
                        </a:cubicBezTo>
                        <a:cubicBezTo>
                          <a:pt x="2645" y="12493"/>
                          <a:pt x="3830" y="11642"/>
                          <a:pt x="4438" y="10973"/>
                        </a:cubicBezTo>
                        <a:lnTo>
                          <a:pt x="4438" y="10973"/>
                        </a:lnTo>
                        <a:cubicBezTo>
                          <a:pt x="4104" y="11824"/>
                          <a:pt x="3800" y="12676"/>
                          <a:pt x="3952" y="13587"/>
                        </a:cubicBezTo>
                        <a:cubicBezTo>
                          <a:pt x="4078" y="14318"/>
                          <a:pt x="4705" y="14986"/>
                          <a:pt x="5348" y="14986"/>
                        </a:cubicBezTo>
                        <a:cubicBezTo>
                          <a:pt x="5481" y="14986"/>
                          <a:pt x="5615" y="14957"/>
                          <a:pt x="5745" y="14894"/>
                        </a:cubicBezTo>
                        <a:cubicBezTo>
                          <a:pt x="6292" y="14590"/>
                          <a:pt x="6505" y="13800"/>
                          <a:pt x="6505" y="13101"/>
                        </a:cubicBezTo>
                        <a:cubicBezTo>
                          <a:pt x="6505" y="12432"/>
                          <a:pt x="6353" y="11703"/>
                          <a:pt x="6505" y="11004"/>
                        </a:cubicBezTo>
                        <a:cubicBezTo>
                          <a:pt x="6505" y="12311"/>
                          <a:pt x="6870" y="13557"/>
                          <a:pt x="7569" y="14590"/>
                        </a:cubicBezTo>
                        <a:cubicBezTo>
                          <a:pt x="7782" y="14925"/>
                          <a:pt x="8055" y="15259"/>
                          <a:pt x="8420" y="15411"/>
                        </a:cubicBezTo>
                        <a:cubicBezTo>
                          <a:pt x="8549" y="15461"/>
                          <a:pt x="8685" y="15488"/>
                          <a:pt x="8816" y="15488"/>
                        </a:cubicBezTo>
                        <a:cubicBezTo>
                          <a:pt x="9087" y="15488"/>
                          <a:pt x="9341" y="15373"/>
                          <a:pt x="9484" y="15107"/>
                        </a:cubicBezTo>
                        <a:cubicBezTo>
                          <a:pt x="9727" y="14742"/>
                          <a:pt x="9606" y="14195"/>
                          <a:pt x="9484" y="13800"/>
                        </a:cubicBezTo>
                        <a:cubicBezTo>
                          <a:pt x="9237" y="12861"/>
                          <a:pt x="8950" y="11963"/>
                          <a:pt x="8590" y="11088"/>
                        </a:cubicBezTo>
                        <a:lnTo>
                          <a:pt x="8590" y="11088"/>
                        </a:lnTo>
                        <a:cubicBezTo>
                          <a:pt x="9010" y="11879"/>
                          <a:pt x="9674" y="12522"/>
                          <a:pt x="10457" y="12888"/>
                        </a:cubicBezTo>
                        <a:cubicBezTo>
                          <a:pt x="10684" y="12982"/>
                          <a:pt x="10952" y="13052"/>
                          <a:pt x="11205" y="13052"/>
                        </a:cubicBezTo>
                        <a:cubicBezTo>
                          <a:pt x="11527" y="13052"/>
                          <a:pt x="11823" y="12938"/>
                          <a:pt x="11976" y="12615"/>
                        </a:cubicBezTo>
                        <a:cubicBezTo>
                          <a:pt x="12159" y="12220"/>
                          <a:pt x="12007" y="11764"/>
                          <a:pt x="11855" y="11399"/>
                        </a:cubicBezTo>
                        <a:cubicBezTo>
                          <a:pt x="11369" y="10335"/>
                          <a:pt x="10669" y="9332"/>
                          <a:pt x="9788" y="8633"/>
                        </a:cubicBezTo>
                        <a:lnTo>
                          <a:pt x="9788" y="8633"/>
                        </a:lnTo>
                        <a:cubicBezTo>
                          <a:pt x="10530" y="8816"/>
                          <a:pt x="11182" y="8902"/>
                          <a:pt x="11720" y="8902"/>
                        </a:cubicBezTo>
                        <a:cubicBezTo>
                          <a:pt x="13054" y="8902"/>
                          <a:pt x="13686" y="8375"/>
                          <a:pt x="13253" y="7508"/>
                        </a:cubicBezTo>
                        <a:cubicBezTo>
                          <a:pt x="13131" y="7265"/>
                          <a:pt x="12828" y="7083"/>
                          <a:pt x="12584" y="6992"/>
                        </a:cubicBezTo>
                        <a:cubicBezTo>
                          <a:pt x="11828" y="6652"/>
                          <a:pt x="10981" y="6492"/>
                          <a:pt x="10160" y="6492"/>
                        </a:cubicBezTo>
                        <a:cubicBezTo>
                          <a:pt x="10025" y="6492"/>
                          <a:pt x="9891" y="6497"/>
                          <a:pt x="9758" y="6505"/>
                        </a:cubicBezTo>
                        <a:cubicBezTo>
                          <a:pt x="10700" y="6262"/>
                          <a:pt x="11612" y="5685"/>
                          <a:pt x="12220" y="4803"/>
                        </a:cubicBezTo>
                        <a:cubicBezTo>
                          <a:pt x="12493" y="4408"/>
                          <a:pt x="12706" y="3800"/>
                          <a:pt x="12372" y="3435"/>
                        </a:cubicBezTo>
                        <a:cubicBezTo>
                          <a:pt x="12265" y="3314"/>
                          <a:pt x="12106" y="3268"/>
                          <a:pt x="11935" y="3268"/>
                        </a:cubicBezTo>
                        <a:cubicBezTo>
                          <a:pt x="11764" y="3268"/>
                          <a:pt x="11581" y="3314"/>
                          <a:pt x="11429" y="3375"/>
                        </a:cubicBezTo>
                        <a:cubicBezTo>
                          <a:pt x="10487" y="3739"/>
                          <a:pt x="9575" y="4408"/>
                          <a:pt x="8876" y="5229"/>
                        </a:cubicBezTo>
                        <a:cubicBezTo>
                          <a:pt x="9393" y="4226"/>
                          <a:pt x="9727" y="3101"/>
                          <a:pt x="9849" y="1916"/>
                        </a:cubicBezTo>
                        <a:cubicBezTo>
                          <a:pt x="9879" y="1520"/>
                          <a:pt x="9849" y="1004"/>
                          <a:pt x="9545" y="791"/>
                        </a:cubicBezTo>
                        <a:cubicBezTo>
                          <a:pt x="9446" y="717"/>
                          <a:pt x="9340" y="685"/>
                          <a:pt x="9232" y="685"/>
                        </a:cubicBezTo>
                        <a:cubicBezTo>
                          <a:pt x="8943" y="685"/>
                          <a:pt x="8641" y="912"/>
                          <a:pt x="8420" y="1156"/>
                        </a:cubicBezTo>
                        <a:cubicBezTo>
                          <a:pt x="7630" y="2098"/>
                          <a:pt x="7144" y="3344"/>
                          <a:pt x="7022" y="4590"/>
                        </a:cubicBezTo>
                        <a:cubicBezTo>
                          <a:pt x="6900" y="3344"/>
                          <a:pt x="6718" y="2098"/>
                          <a:pt x="6414" y="852"/>
                        </a:cubicBezTo>
                        <a:cubicBezTo>
                          <a:pt x="6292" y="457"/>
                          <a:pt x="6110" y="1"/>
                          <a:pt x="574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9" name="Google Shape;1819;p11"/>
                  <p:cNvSpPr/>
                  <p:nvPr/>
                </p:nvSpPr>
                <p:spPr>
                  <a:xfrm>
                    <a:off x="1239650" y="1283750"/>
                    <a:ext cx="136800" cy="13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72" h="5597" extrusionOk="0">
                        <a:moveTo>
                          <a:pt x="2249" y="0"/>
                        </a:moveTo>
                        <a:cubicBezTo>
                          <a:pt x="2111" y="0"/>
                          <a:pt x="1974" y="32"/>
                          <a:pt x="1855" y="91"/>
                        </a:cubicBezTo>
                        <a:cubicBezTo>
                          <a:pt x="1520" y="243"/>
                          <a:pt x="1277" y="608"/>
                          <a:pt x="1277" y="1034"/>
                        </a:cubicBezTo>
                        <a:cubicBezTo>
                          <a:pt x="791" y="1095"/>
                          <a:pt x="304" y="1520"/>
                          <a:pt x="153" y="2067"/>
                        </a:cubicBezTo>
                        <a:cubicBezTo>
                          <a:pt x="1" y="2584"/>
                          <a:pt x="92" y="3222"/>
                          <a:pt x="487" y="3648"/>
                        </a:cubicBezTo>
                        <a:cubicBezTo>
                          <a:pt x="304" y="4225"/>
                          <a:pt x="487" y="4894"/>
                          <a:pt x="943" y="5259"/>
                        </a:cubicBezTo>
                        <a:cubicBezTo>
                          <a:pt x="1161" y="5419"/>
                          <a:pt x="1422" y="5502"/>
                          <a:pt x="1680" y="5502"/>
                        </a:cubicBezTo>
                        <a:cubicBezTo>
                          <a:pt x="1962" y="5502"/>
                          <a:pt x="2241" y="5404"/>
                          <a:pt x="2463" y="5198"/>
                        </a:cubicBezTo>
                        <a:cubicBezTo>
                          <a:pt x="2700" y="5455"/>
                          <a:pt x="3028" y="5597"/>
                          <a:pt x="3354" y="5597"/>
                        </a:cubicBezTo>
                        <a:cubicBezTo>
                          <a:pt x="3528" y="5597"/>
                          <a:pt x="3702" y="5556"/>
                          <a:pt x="3861" y="5471"/>
                        </a:cubicBezTo>
                        <a:cubicBezTo>
                          <a:pt x="4317" y="5259"/>
                          <a:pt x="4621" y="4681"/>
                          <a:pt x="4590" y="4104"/>
                        </a:cubicBezTo>
                        <a:cubicBezTo>
                          <a:pt x="5046" y="3830"/>
                          <a:pt x="5381" y="3313"/>
                          <a:pt x="5411" y="2705"/>
                        </a:cubicBezTo>
                        <a:cubicBezTo>
                          <a:pt x="5472" y="2128"/>
                          <a:pt x="5168" y="1520"/>
                          <a:pt x="4712" y="1246"/>
                        </a:cubicBezTo>
                        <a:cubicBezTo>
                          <a:pt x="4712" y="882"/>
                          <a:pt x="4469" y="487"/>
                          <a:pt x="4165" y="335"/>
                        </a:cubicBezTo>
                        <a:cubicBezTo>
                          <a:pt x="3993" y="231"/>
                          <a:pt x="3782" y="196"/>
                          <a:pt x="3521" y="196"/>
                        </a:cubicBezTo>
                        <a:cubicBezTo>
                          <a:pt x="3321" y="196"/>
                          <a:pt x="3091" y="217"/>
                          <a:pt x="2827" y="243"/>
                        </a:cubicBezTo>
                        <a:cubicBezTo>
                          <a:pt x="2679" y="77"/>
                          <a:pt x="2464" y="0"/>
                          <a:pt x="224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</p:grpSp>
        <p:grpSp>
          <p:nvGrpSpPr>
            <p:cNvPr id="1820" name="Google Shape;1820;p11"/>
            <p:cNvGrpSpPr/>
            <p:nvPr/>
          </p:nvGrpSpPr>
          <p:grpSpPr>
            <a:xfrm>
              <a:off x="-221260" y="3488395"/>
              <a:ext cx="3215691" cy="2139871"/>
              <a:chOff x="5057765" y="3452157"/>
              <a:chExt cx="3215691" cy="2139871"/>
            </a:xfrm>
          </p:grpSpPr>
          <p:grpSp>
            <p:nvGrpSpPr>
              <p:cNvPr id="1821" name="Google Shape;1821;p11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1822" name="Google Shape;182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3" name="Google Shape;182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4" name="Google Shape;182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5" name="Google Shape;182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6" name="Google Shape;182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7" name="Google Shape;182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8" name="Google Shape;182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9" name="Google Shape;182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0" name="Google Shape;183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1" name="Google Shape;183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2" name="Google Shape;183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3" name="Google Shape;183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4" name="Google Shape;183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5" name="Google Shape;183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6" name="Google Shape;183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7" name="Google Shape;183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38" name="Google Shape;1838;p11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1839" name="Google Shape;1839;p11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0" name="Google Shape;1840;p11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1" name="Google Shape;1841;p11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2" name="Google Shape;1842;p11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3" name="Google Shape;1843;p11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4" name="Google Shape;1844;p11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5" name="Google Shape;1845;p11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6" name="Google Shape;1846;p11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7" name="Google Shape;1847;p11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48" name="Google Shape;1848;p11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1849" name="Google Shape;1849;p11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0" name="Google Shape;1850;p11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1" name="Google Shape;1851;p11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2" name="Google Shape;1852;p11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3" name="Google Shape;1853;p11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4" name="Google Shape;1854;p11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5" name="Google Shape;1855;p11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6" name="Google Shape;1856;p11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7" name="Google Shape;1857;p11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8" name="Google Shape;1858;p11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9" name="Google Shape;1859;p11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0" name="Google Shape;1860;p11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1" name="Google Shape;1861;p11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2" name="Google Shape;1862;p11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3" name="Google Shape;1863;p11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4" name="Google Shape;1864;p11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5" name="Google Shape;1865;p11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6" name="Google Shape;1866;p11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7" name="Google Shape;1867;p11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8" name="Google Shape;1868;p11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9" name="Google Shape;1869;p11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0" name="Google Shape;1870;p11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1" name="Google Shape;1871;p11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2" name="Google Shape;1872;p11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3" name="Google Shape;1873;p11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4" name="Google Shape;1874;p11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5" name="Google Shape;1875;p11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76" name="Google Shape;1876;p11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1877" name="Google Shape;1877;p11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8" name="Google Shape;1878;p11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9" name="Google Shape;1879;p11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0" name="Google Shape;1880;p11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1" name="Google Shape;1881;p11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2" name="Google Shape;1882;p11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3" name="Google Shape;1883;p11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4" name="Google Shape;1884;p11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5" name="Google Shape;1885;p11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6" name="Google Shape;1886;p11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7" name="Google Shape;1887;p11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8" name="Google Shape;1888;p11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9" name="Google Shape;1889;p11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0" name="Google Shape;1890;p11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1" name="Google Shape;1891;p11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2" name="Google Shape;1892;p11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3" name="Google Shape;1893;p11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4" name="Google Shape;1894;p11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5" name="Google Shape;1895;p11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6" name="Google Shape;1896;p11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7" name="Google Shape;1897;p11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8" name="Google Shape;1898;p11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9" name="Google Shape;1899;p11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900" name="Google Shape;1900;p11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1901" name="Google Shape;1901;p11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2" name="Google Shape;1902;p11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3" name="Google Shape;1903;p11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4" name="Google Shape;1904;p11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5" name="Google Shape;1905;p11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6" name="Google Shape;1906;p11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7" name="Google Shape;1907;p11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8" name="Google Shape;1908;p11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9" name="Google Shape;1909;p11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0" name="Google Shape;1910;p11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1" name="Google Shape;1911;p11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2" name="Google Shape;1912;p11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3" name="Google Shape;1913;p11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4" name="Google Shape;1914;p11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5" name="Google Shape;1915;p11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6" name="Google Shape;1916;p11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7" name="Google Shape;1917;p11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8" name="Google Shape;1918;p11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9" name="Google Shape;1919;p11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0" name="Google Shape;1920;p11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1" name="Google Shape;1921;p11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2" name="Google Shape;1922;p11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3" name="Google Shape;1923;p11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4" name="Google Shape;1924;p11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5" name="Google Shape;1925;p11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6" name="Google Shape;1926;p11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7" name="Google Shape;1927;p11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8" name="Google Shape;1928;p11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1929" name="Google Shape;1929;p11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11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11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32" name="Google Shape;1932;p11"/>
          <p:cNvSpPr txBox="1">
            <a:spLocks noGrp="1"/>
          </p:cNvSpPr>
          <p:nvPr>
            <p:ph type="title" hasCustomPrompt="1"/>
          </p:nvPr>
        </p:nvSpPr>
        <p:spPr>
          <a:xfrm>
            <a:off x="1712000" y="2022133"/>
            <a:ext cx="8768000" cy="207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1933" name="Google Shape;1933;p11"/>
          <p:cNvSpPr txBox="1">
            <a:spLocks noGrp="1"/>
          </p:cNvSpPr>
          <p:nvPr>
            <p:ph type="subTitle" idx="1"/>
          </p:nvPr>
        </p:nvSpPr>
        <p:spPr>
          <a:xfrm>
            <a:off x="1712000" y="3998181"/>
            <a:ext cx="87680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398495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0901478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6" name="Google Shape;1936;p13"/>
          <p:cNvGrpSpPr/>
          <p:nvPr/>
        </p:nvGrpSpPr>
        <p:grpSpPr>
          <a:xfrm>
            <a:off x="-223357" y="275339"/>
            <a:ext cx="12859160" cy="6921327"/>
            <a:chOff x="-167518" y="206504"/>
            <a:chExt cx="9644370" cy="5190995"/>
          </a:xfrm>
        </p:grpSpPr>
        <p:sp>
          <p:nvSpPr>
            <p:cNvPr id="1937" name="Google Shape;1937;p13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13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939" name="Google Shape;1939;p13"/>
            <p:cNvGrpSpPr/>
            <p:nvPr/>
          </p:nvGrpSpPr>
          <p:grpSpPr>
            <a:xfrm flipH="1">
              <a:off x="253477" y="3929245"/>
              <a:ext cx="755517" cy="741603"/>
              <a:chOff x="5672100" y="3575250"/>
              <a:chExt cx="1054750" cy="1035325"/>
            </a:xfrm>
          </p:grpSpPr>
          <p:sp>
            <p:nvSpPr>
              <p:cNvPr id="1940" name="Google Shape;1940;p13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1" name="Google Shape;1941;p13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2" name="Google Shape;1942;p13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3" name="Google Shape;1943;p13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4" name="Google Shape;1944;p13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5" name="Google Shape;1945;p13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6" name="Google Shape;1946;p13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7" name="Google Shape;1947;p13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48" name="Google Shape;1948;p13"/>
            <p:cNvGrpSpPr/>
            <p:nvPr/>
          </p:nvGrpSpPr>
          <p:grpSpPr>
            <a:xfrm flipH="1">
              <a:off x="21592" y="3830127"/>
              <a:ext cx="1421766" cy="1059211"/>
              <a:chOff x="5065700" y="3436875"/>
              <a:chExt cx="1984875" cy="1478725"/>
            </a:xfrm>
          </p:grpSpPr>
          <p:sp>
            <p:nvSpPr>
              <p:cNvPr id="1949" name="Google Shape;1949;p13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0" name="Google Shape;1950;p13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1" name="Google Shape;1951;p13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2" name="Google Shape;1952;p13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13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13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13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13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13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58" name="Google Shape;1958;p13"/>
            <p:cNvGrpSpPr/>
            <p:nvPr/>
          </p:nvGrpSpPr>
          <p:grpSpPr>
            <a:xfrm flipH="1">
              <a:off x="-74732" y="2715117"/>
              <a:ext cx="411085" cy="2288937"/>
              <a:chOff x="6611150" y="1880250"/>
              <a:chExt cx="573900" cy="3195500"/>
            </a:xfrm>
          </p:grpSpPr>
          <p:sp>
            <p:nvSpPr>
              <p:cNvPr id="1959" name="Google Shape;1959;p13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0" name="Google Shape;1960;p13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1" name="Google Shape;1961;p13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2" name="Google Shape;1962;p13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13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13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13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13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13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13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9" name="Google Shape;1969;p13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0" name="Google Shape;1970;p13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1" name="Google Shape;1971;p13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2" name="Google Shape;1972;p13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13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13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13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13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13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13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9" name="Google Shape;1979;p13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0" name="Google Shape;1980;p13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1" name="Google Shape;1981;p13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2" name="Google Shape;1982;p13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13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13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13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13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13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13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9" name="Google Shape;1989;p13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0" name="Google Shape;1990;p13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1" name="Google Shape;1991;p13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2" name="Google Shape;1992;p13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3" name="Google Shape;1993;p13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4" name="Google Shape;1994;p13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5" name="Google Shape;1995;p13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6" name="Google Shape;1996;p13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7" name="Google Shape;1997;p13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8" name="Google Shape;1998;p13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9" name="Google Shape;1999;p13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0" name="Google Shape;2000;p13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1" name="Google Shape;2001;p13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2" name="Google Shape;2002;p13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3" name="Google Shape;2003;p13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4" name="Google Shape;2004;p13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5" name="Google Shape;2005;p13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6" name="Google Shape;2006;p13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7" name="Google Shape;2007;p13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8" name="Google Shape;2008;p13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9" name="Google Shape;2009;p13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0" name="Google Shape;2010;p13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1" name="Google Shape;2011;p13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12" name="Google Shape;2012;p13"/>
            <p:cNvGrpSpPr/>
            <p:nvPr/>
          </p:nvGrpSpPr>
          <p:grpSpPr>
            <a:xfrm flipH="1">
              <a:off x="212612" y="3283680"/>
              <a:ext cx="818319" cy="1488221"/>
              <a:chOff x="5641475" y="2674000"/>
              <a:chExt cx="1142425" cy="2077650"/>
            </a:xfrm>
          </p:grpSpPr>
          <p:sp>
            <p:nvSpPr>
              <p:cNvPr id="2013" name="Google Shape;2013;p13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13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13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13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13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8" name="Google Shape;2018;p13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9" name="Google Shape;2019;p13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0" name="Google Shape;2020;p13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1" name="Google Shape;2021;p13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13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13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13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13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13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13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8" name="Google Shape;2028;p13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9" name="Google Shape;2029;p13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0" name="Google Shape;2030;p13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1" name="Google Shape;2031;p13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13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13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13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13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13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13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8" name="Google Shape;2038;p13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9" name="Google Shape;2039;p13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0" name="Google Shape;2040;p13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1" name="Google Shape;2041;p13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13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13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13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13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13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13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8" name="Google Shape;2048;p13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9" name="Google Shape;2049;p13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0" name="Google Shape;2050;p13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1" name="Google Shape;2051;p13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2" name="Google Shape;2052;p13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3" name="Google Shape;2053;p13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4" name="Google Shape;2054;p13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5" name="Google Shape;2055;p13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6" name="Google Shape;2056;p13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7" name="Google Shape;2057;p13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8" name="Google Shape;2058;p13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9" name="Google Shape;2059;p13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0" name="Google Shape;2060;p13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1" name="Google Shape;2061;p13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2" name="Google Shape;2062;p13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3" name="Google Shape;2063;p13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4" name="Google Shape;2064;p13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5" name="Google Shape;2065;p13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6" name="Google Shape;2066;p13"/>
            <p:cNvGrpSpPr/>
            <p:nvPr/>
          </p:nvGrpSpPr>
          <p:grpSpPr>
            <a:xfrm flipH="1">
              <a:off x="314971" y="4671529"/>
              <a:ext cx="1192604" cy="610986"/>
              <a:chOff x="4976050" y="4611525"/>
              <a:chExt cx="1664950" cy="852975"/>
            </a:xfrm>
          </p:grpSpPr>
          <p:sp>
            <p:nvSpPr>
              <p:cNvPr id="2067" name="Google Shape;2067;p1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8" name="Google Shape;2068;p1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9" name="Google Shape;2069;p13"/>
            <p:cNvGrpSpPr/>
            <p:nvPr/>
          </p:nvGrpSpPr>
          <p:grpSpPr>
            <a:xfrm flipH="1">
              <a:off x="-112302" y="3681638"/>
              <a:ext cx="714151" cy="737198"/>
              <a:chOff x="6240500" y="3229575"/>
              <a:chExt cx="997000" cy="1029175"/>
            </a:xfrm>
          </p:grpSpPr>
          <p:sp>
            <p:nvSpPr>
              <p:cNvPr id="2070" name="Google Shape;2070;p1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1" name="Google Shape;2071;p1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2" name="Google Shape;2072;p1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1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1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rgbClr val="EFBA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1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1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1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1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9" name="Google Shape;2079;p1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80" name="Google Shape;2080;p13"/>
            <p:cNvGrpSpPr/>
            <p:nvPr/>
          </p:nvGrpSpPr>
          <p:grpSpPr>
            <a:xfrm flipH="1">
              <a:off x="-167518" y="4404044"/>
              <a:ext cx="967256" cy="993454"/>
              <a:chOff x="582350" y="682150"/>
              <a:chExt cx="1350350" cy="1386925"/>
            </a:xfrm>
          </p:grpSpPr>
          <p:sp>
            <p:nvSpPr>
              <p:cNvPr id="2081" name="Google Shape;2081;p1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2" name="Google Shape;2082;p1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1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1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1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1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1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1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9" name="Google Shape;2089;p1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0" name="Google Shape;2090;p1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1" name="Google Shape;2091;p1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2" name="Google Shape;2092;p1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3" name="Google Shape;2093;p1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4" name="Google Shape;2094;p1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5" name="Google Shape;2095;p1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6" name="Google Shape;2096;p1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7" name="Google Shape;2097;p1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8" name="Google Shape;2098;p1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9" name="Google Shape;2099;p1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0" name="Google Shape;2100;p1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1" name="Google Shape;2101;p1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2" name="Google Shape;2102;p1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3" name="Google Shape;2103;p1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4" name="Google Shape;2104;p1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5" name="Google Shape;2105;p1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6" name="Google Shape;2106;p1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7" name="Google Shape;2107;p1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8" name="Google Shape;2108;p1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09" name="Google Shape;2109;p13"/>
            <p:cNvSpPr/>
            <p:nvPr/>
          </p:nvSpPr>
          <p:spPr>
            <a:xfrm flipH="1">
              <a:off x="1170791" y="2634203"/>
              <a:ext cx="630603" cy="31105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3"/>
            <p:cNvSpPr/>
            <p:nvPr/>
          </p:nvSpPr>
          <p:spPr>
            <a:xfrm>
              <a:off x="1733772" y="2945244"/>
              <a:ext cx="377384" cy="18615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3"/>
            <p:cNvSpPr/>
            <p:nvPr/>
          </p:nvSpPr>
          <p:spPr>
            <a:xfrm flipH="1">
              <a:off x="8015403" y="206504"/>
              <a:ext cx="1461448" cy="81316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2" name="Google Shape;2112;p13"/>
          <p:cNvSpPr txBox="1">
            <a:spLocks noGrp="1"/>
          </p:cNvSpPr>
          <p:nvPr>
            <p:ph type="title"/>
          </p:nvPr>
        </p:nvSpPr>
        <p:spPr>
          <a:xfrm>
            <a:off x="45368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3" name="Google Shape;2113;p13"/>
          <p:cNvSpPr txBox="1">
            <a:spLocks noGrp="1"/>
          </p:cNvSpPr>
          <p:nvPr>
            <p:ph type="title" idx="2" hasCustomPrompt="1"/>
          </p:nvPr>
        </p:nvSpPr>
        <p:spPr>
          <a:xfrm>
            <a:off x="45368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4" name="Google Shape;2114;p13"/>
          <p:cNvSpPr txBox="1">
            <a:spLocks noGrp="1"/>
          </p:cNvSpPr>
          <p:nvPr>
            <p:ph type="subTitle" idx="1"/>
          </p:nvPr>
        </p:nvSpPr>
        <p:spPr>
          <a:xfrm>
            <a:off x="45368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5" name="Google Shape;2115;p13"/>
          <p:cNvSpPr txBox="1">
            <a:spLocks noGrp="1"/>
          </p:cNvSpPr>
          <p:nvPr>
            <p:ph type="title" idx="3"/>
          </p:nvPr>
        </p:nvSpPr>
        <p:spPr>
          <a:xfrm>
            <a:off x="81152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6" name="Google Shape;2116;p13"/>
          <p:cNvSpPr txBox="1">
            <a:spLocks noGrp="1"/>
          </p:cNvSpPr>
          <p:nvPr>
            <p:ph type="title" idx="4" hasCustomPrompt="1"/>
          </p:nvPr>
        </p:nvSpPr>
        <p:spPr>
          <a:xfrm>
            <a:off x="81152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7" name="Google Shape;2117;p13"/>
          <p:cNvSpPr txBox="1">
            <a:spLocks noGrp="1"/>
          </p:cNvSpPr>
          <p:nvPr>
            <p:ph type="subTitle" idx="5"/>
          </p:nvPr>
        </p:nvSpPr>
        <p:spPr>
          <a:xfrm>
            <a:off x="81152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3"/>
          <p:cNvSpPr txBox="1">
            <a:spLocks noGrp="1"/>
          </p:cNvSpPr>
          <p:nvPr>
            <p:ph type="title" idx="6"/>
          </p:nvPr>
        </p:nvSpPr>
        <p:spPr>
          <a:xfrm>
            <a:off x="45368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9" name="Google Shape;2119;p13"/>
          <p:cNvSpPr txBox="1">
            <a:spLocks noGrp="1"/>
          </p:cNvSpPr>
          <p:nvPr>
            <p:ph type="title" idx="7" hasCustomPrompt="1"/>
          </p:nvPr>
        </p:nvSpPr>
        <p:spPr>
          <a:xfrm>
            <a:off x="45368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0" name="Google Shape;2120;p13"/>
          <p:cNvSpPr txBox="1">
            <a:spLocks noGrp="1"/>
          </p:cNvSpPr>
          <p:nvPr>
            <p:ph type="subTitle" idx="8"/>
          </p:nvPr>
        </p:nvSpPr>
        <p:spPr>
          <a:xfrm>
            <a:off x="45368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1" name="Google Shape;2121;p13"/>
          <p:cNvSpPr txBox="1">
            <a:spLocks noGrp="1"/>
          </p:cNvSpPr>
          <p:nvPr>
            <p:ph type="title" idx="9"/>
          </p:nvPr>
        </p:nvSpPr>
        <p:spPr>
          <a:xfrm>
            <a:off x="81152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22" name="Google Shape;2122;p13"/>
          <p:cNvSpPr txBox="1">
            <a:spLocks noGrp="1"/>
          </p:cNvSpPr>
          <p:nvPr>
            <p:ph type="title" idx="13" hasCustomPrompt="1"/>
          </p:nvPr>
        </p:nvSpPr>
        <p:spPr>
          <a:xfrm>
            <a:off x="81152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3" name="Google Shape;2123;p13"/>
          <p:cNvSpPr txBox="1">
            <a:spLocks noGrp="1"/>
          </p:cNvSpPr>
          <p:nvPr>
            <p:ph type="subTitle" idx="14"/>
          </p:nvPr>
        </p:nvSpPr>
        <p:spPr>
          <a:xfrm>
            <a:off x="81152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4" name="Google Shape;2124;p13"/>
          <p:cNvSpPr txBox="1">
            <a:spLocks noGrp="1"/>
          </p:cNvSpPr>
          <p:nvPr>
            <p:ph type="title" idx="15"/>
          </p:nvPr>
        </p:nvSpPr>
        <p:spPr>
          <a:xfrm>
            <a:off x="960000" y="1126400"/>
            <a:ext cx="3015600" cy="21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52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348654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14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2127" name="Google Shape;2127;p14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4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29" name="Google Shape;2129;p14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2130" name="Google Shape;2130;p14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1" name="Google Shape;2131;p14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2" name="Google Shape;2132;p14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3" name="Google Shape;2133;p14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4" name="Google Shape;2134;p14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35" name="Google Shape;2135;p14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2136" name="Google Shape;2136;p14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2137" name="Google Shape;2137;p14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8" name="Google Shape;2138;p14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9" name="Google Shape;2139;p14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0" name="Google Shape;2140;p14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1" name="Google Shape;2141;p14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2" name="Google Shape;2142;p14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43" name="Google Shape;2143;p14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2144" name="Google Shape;2144;p14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5" name="Google Shape;2145;p14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6" name="Google Shape;2146;p14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7" name="Google Shape;2147;p14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8" name="Google Shape;2148;p14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9" name="Google Shape;2149;p14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0" name="Google Shape;2150;p14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1" name="Google Shape;2151;p14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52" name="Google Shape;2152;p14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2153" name="Google Shape;2153;p14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4" name="Google Shape;2154;p14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5" name="Google Shape;2155;p14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6" name="Google Shape;2156;p14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7" name="Google Shape;2157;p14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8" name="Google Shape;2158;p14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9" name="Google Shape;2159;p14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0" name="Google Shape;2160;p14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1" name="Google Shape;2161;p14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62" name="Google Shape;2162;p14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2163" name="Google Shape;2163;p14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2164" name="Google Shape;2164;p14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2165" name="Google Shape;2165;p14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6" name="Google Shape;2166;p14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7" name="Google Shape;2167;p14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8" name="Google Shape;2168;p14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9" name="Google Shape;2169;p14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0" name="Google Shape;2170;p14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1" name="Google Shape;2171;p14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2" name="Google Shape;2172;p14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3" name="Google Shape;2173;p14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4" name="Google Shape;2174;p14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5" name="Google Shape;2175;p14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6" name="Google Shape;2176;p14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7" name="Google Shape;2177;p14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2178" name="Google Shape;2178;p14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2179" name="Google Shape;2179;p14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0" name="Google Shape;2180;p14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1" name="Google Shape;2181;p14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2" name="Google Shape;2182;p14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3" name="Google Shape;2183;p14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4" name="Google Shape;2184;p14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85" name="Google Shape;2185;p14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2186" name="Google Shape;2186;p14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7" name="Google Shape;2187;p14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8" name="Google Shape;2188;p14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9" name="Google Shape;2189;p14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0" name="Google Shape;2190;p14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1" name="Google Shape;2191;p14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2" name="Google Shape;2192;p14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3" name="Google Shape;2193;p14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4" name="Google Shape;2194;p14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5" name="Google Shape;2195;p14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6" name="Google Shape;2196;p14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7" name="Google Shape;2197;p14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8" name="Google Shape;2198;p14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9" name="Google Shape;2199;p14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0" name="Google Shape;2200;p14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1" name="Google Shape;2201;p14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02" name="Google Shape;2202;p14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2203" name="Google Shape;2203;p14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4" name="Google Shape;2204;p14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5" name="Google Shape;2205;p14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6" name="Google Shape;2206;p14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7" name="Google Shape;2207;p14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8" name="Google Shape;2208;p14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9" name="Google Shape;2209;p14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0" name="Google Shape;2210;p14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1" name="Google Shape;2211;p14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2" name="Google Shape;2212;p14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3" name="Google Shape;2213;p14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4" name="Google Shape;2214;p14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5" name="Google Shape;2215;p14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6" name="Google Shape;2216;p14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7" name="Google Shape;2217;p14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8" name="Google Shape;2218;p14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9" name="Google Shape;2219;p14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0" name="Google Shape;2220;p14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1" name="Google Shape;2221;p14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2" name="Google Shape;2222;p14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3" name="Google Shape;2223;p14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4" name="Google Shape;2224;p14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5" name="Google Shape;2225;p14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6" name="Google Shape;2226;p14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7" name="Google Shape;2227;p14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8" name="Google Shape;2228;p14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9" name="Google Shape;2229;p14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0" name="Google Shape;2230;p14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1" name="Google Shape;2231;p14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2" name="Google Shape;2232;p14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3" name="Google Shape;2233;p14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4" name="Google Shape;2234;p14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5" name="Google Shape;2235;p14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6" name="Google Shape;2236;p14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7" name="Google Shape;2237;p14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8" name="Google Shape;2238;p14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9" name="Google Shape;2239;p14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0" name="Google Shape;2240;p14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1" name="Google Shape;2241;p14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2" name="Google Shape;2242;p14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3" name="Google Shape;2243;p14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4" name="Google Shape;2244;p14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5" name="Google Shape;2245;p14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6" name="Google Shape;2246;p14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7" name="Google Shape;2247;p14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8" name="Google Shape;2248;p14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9" name="Google Shape;2249;p14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0" name="Google Shape;2250;p14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1" name="Google Shape;2251;p14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52" name="Google Shape;2252;p14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2253" name="Google Shape;2253;p14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4" name="Google Shape;2254;p14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5" name="Google Shape;2255;p14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6" name="Google Shape;2256;p14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7" name="Google Shape;2257;p14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8" name="Google Shape;2258;p14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9" name="Google Shape;2259;p14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0" name="Google Shape;2260;p14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1" name="Google Shape;2261;p14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2" name="Google Shape;2262;p14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3" name="Google Shape;2263;p14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4" name="Google Shape;2264;p14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5" name="Google Shape;2265;p14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6" name="Google Shape;2266;p14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7" name="Google Shape;2267;p14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8" name="Google Shape;2268;p14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9" name="Google Shape;2269;p14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0" name="Google Shape;2270;p14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1" name="Google Shape;2271;p14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2" name="Google Shape;2272;p14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3" name="Google Shape;2273;p14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4" name="Google Shape;2274;p14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5" name="Google Shape;2275;p14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6" name="Google Shape;2276;p14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7" name="Google Shape;2277;p14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8" name="Google Shape;2278;p14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9" name="Google Shape;2279;p14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0" name="Google Shape;2280;p14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1" name="Google Shape;2281;p14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2" name="Google Shape;2282;p14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3" name="Google Shape;2283;p14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4" name="Google Shape;2284;p14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5" name="Google Shape;2285;p14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86" name="Google Shape;2286;p14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2287" name="Google Shape;2287;p14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8" name="Google Shape;2288;p14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9" name="Google Shape;2289;p14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0" name="Google Shape;2290;p14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1" name="Google Shape;2291;p14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2" name="Google Shape;2292;p14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3" name="Google Shape;2293;p14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294" name="Google Shape;2294;p14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2295" name="Google Shape;2295;p14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2296" name="Google Shape;2296;p14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7" name="Google Shape;2297;p14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8" name="Google Shape;2298;p14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9" name="Google Shape;2299;p14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0" name="Google Shape;2300;p14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1" name="Google Shape;2301;p14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2" name="Google Shape;2302;p14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3" name="Google Shape;2303;p14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4" name="Google Shape;2304;p14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2305" name="Google Shape;2305;p14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6" name="Google Shape;2306;p14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7" name="Google Shape;2307;p14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2308" name="Google Shape;2308;p14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9" name="Google Shape;2309;p14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0" name="Google Shape;2310;p14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1" name="Google Shape;2311;p14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2" name="Google Shape;2312;p14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3" name="Google Shape;2313;p14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4" name="Google Shape;2314;p14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5" name="Google Shape;2315;p14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6" name="Google Shape;2316;p14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7" name="Google Shape;2317;p14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8" name="Google Shape;2318;p14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14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14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14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14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14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24" name="Google Shape;2324;p14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2325" name="Google Shape;2325;p14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14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14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14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14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0" name="Google Shape;2330;p14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1" name="Google Shape;2331;p14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2" name="Google Shape;2332;p14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3" name="Google Shape;2333;p14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4" name="Google Shape;2334;p14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5" name="Google Shape;2335;p14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6" name="Google Shape;2336;p14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7" name="Google Shape;2337;p14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8" name="Google Shape;2338;p14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9" name="Google Shape;2339;p14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0" name="Google Shape;2340;p14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1" name="Google Shape;2341;p14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2" name="Google Shape;2342;p14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3" name="Google Shape;2343;p14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4" name="Google Shape;2344;p14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5" name="Google Shape;2345;p14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6" name="Google Shape;2346;p14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7" name="Google Shape;2347;p14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8" name="Google Shape;2348;p14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9" name="Google Shape;2349;p14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0" name="Google Shape;2350;p14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1" name="Google Shape;2351;p14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2" name="Google Shape;2352;p14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53" name="Google Shape;2353;p14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2354" name="Google Shape;2354;p14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5" name="Google Shape;2355;p14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6" name="Google Shape;2356;p14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7" name="Google Shape;2357;p14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8" name="Google Shape;2358;p14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9" name="Google Shape;2359;p14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0" name="Google Shape;2360;p14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1" name="Google Shape;2361;p14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2" name="Google Shape;2362;p14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3" name="Google Shape;2363;p14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4" name="Google Shape;2364;p14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5" name="Google Shape;2365;p14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6" name="Google Shape;2366;p14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7" name="Google Shape;2367;p14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8" name="Google Shape;2368;p14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9" name="Google Shape;2369;p14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0" name="Google Shape;2370;p14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1" name="Google Shape;2371;p14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2" name="Google Shape;2372;p14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3" name="Google Shape;2373;p14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4" name="Google Shape;2374;p14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5" name="Google Shape;2375;p14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6" name="Google Shape;2376;p14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7" name="Google Shape;2377;p14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8" name="Google Shape;2378;p14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9" name="Google Shape;2379;p14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0" name="Google Shape;2380;p14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1" name="Google Shape;2381;p14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2" name="Google Shape;2382;p14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3" name="Google Shape;2383;p14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4" name="Google Shape;2384;p14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5" name="Google Shape;2385;p14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6" name="Google Shape;2386;p14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7" name="Google Shape;2387;p14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88" name="Google Shape;2388;p14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2389" name="Google Shape;2389;p14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0" name="Google Shape;2390;p14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1" name="Google Shape;2391;p14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2" name="Google Shape;2392;p14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3" name="Google Shape;2393;p14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4" name="Google Shape;2394;p14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5" name="Google Shape;2395;p14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6" name="Google Shape;2396;p14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7" name="Google Shape;2397;p14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8" name="Google Shape;2398;p14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9" name="Google Shape;2399;p14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0" name="Google Shape;2400;p14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1" name="Google Shape;2401;p14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2" name="Google Shape;2402;p14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3" name="Google Shape;2403;p14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4" name="Google Shape;2404;p14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5" name="Google Shape;2405;p14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6" name="Google Shape;2406;p14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7" name="Google Shape;2407;p14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8" name="Google Shape;2408;p14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9" name="Google Shape;2409;p14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0" name="Google Shape;2410;p14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1" name="Google Shape;2411;p14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2" name="Google Shape;2412;p14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3" name="Google Shape;2413;p14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14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415" name="Google Shape;2415;p14"/>
          <p:cNvSpPr txBox="1">
            <a:spLocks noGrp="1"/>
          </p:cNvSpPr>
          <p:nvPr>
            <p:ph type="title"/>
          </p:nvPr>
        </p:nvSpPr>
        <p:spPr>
          <a:xfrm>
            <a:off x="1888857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416" name="Google Shape;2416;p14"/>
          <p:cNvSpPr txBox="1">
            <a:spLocks noGrp="1"/>
          </p:cNvSpPr>
          <p:nvPr>
            <p:ph type="title" idx="2" hasCustomPrompt="1"/>
          </p:nvPr>
        </p:nvSpPr>
        <p:spPr>
          <a:xfrm>
            <a:off x="1888857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417" name="Google Shape;2417;p14"/>
          <p:cNvSpPr txBox="1">
            <a:spLocks noGrp="1"/>
          </p:cNvSpPr>
          <p:nvPr>
            <p:ph type="subTitle" idx="1"/>
          </p:nvPr>
        </p:nvSpPr>
        <p:spPr>
          <a:xfrm>
            <a:off x="2547000" y="4006133"/>
            <a:ext cx="3543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2416163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9" name="Google Shape;2419;p15"/>
          <p:cNvGrpSpPr/>
          <p:nvPr/>
        </p:nvGrpSpPr>
        <p:grpSpPr>
          <a:xfrm>
            <a:off x="-261733" y="329534"/>
            <a:ext cx="12489348" cy="6580335"/>
            <a:chOff x="-196300" y="247150"/>
            <a:chExt cx="9367011" cy="4935251"/>
          </a:xfrm>
        </p:grpSpPr>
        <p:grpSp>
          <p:nvGrpSpPr>
            <p:cNvPr id="2420" name="Google Shape;2420;p15"/>
            <p:cNvGrpSpPr/>
            <p:nvPr/>
          </p:nvGrpSpPr>
          <p:grpSpPr>
            <a:xfrm>
              <a:off x="-196300" y="247150"/>
              <a:ext cx="9367011" cy="4935251"/>
              <a:chOff x="-196300" y="247150"/>
              <a:chExt cx="9367011" cy="4935251"/>
            </a:xfrm>
          </p:grpSpPr>
          <p:sp>
            <p:nvSpPr>
              <p:cNvPr id="2421" name="Google Shape;2421;p15"/>
              <p:cNvSpPr/>
              <p:nvPr/>
            </p:nvSpPr>
            <p:spPr>
              <a:xfrm>
                <a:off x="-38725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2" name="Google Shape;2422;p15"/>
              <p:cNvSpPr/>
              <p:nvPr/>
            </p:nvSpPr>
            <p:spPr>
              <a:xfrm>
                <a:off x="-65450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23" name="Google Shape;2423;p15"/>
              <p:cNvGrpSpPr/>
              <p:nvPr/>
            </p:nvGrpSpPr>
            <p:grpSpPr>
              <a:xfrm>
                <a:off x="5141031" y="3407478"/>
                <a:ext cx="2929018" cy="1647028"/>
                <a:chOff x="5141031" y="3407478"/>
                <a:chExt cx="2929018" cy="1647028"/>
              </a:xfrm>
            </p:grpSpPr>
            <p:grpSp>
              <p:nvGrpSpPr>
                <p:cNvPr id="2424" name="Google Shape;2424;p15"/>
                <p:cNvGrpSpPr/>
                <p:nvPr/>
              </p:nvGrpSpPr>
              <p:grpSpPr>
                <a:xfrm rot="10800000">
                  <a:off x="6307394" y="3442786"/>
                  <a:ext cx="456064" cy="447593"/>
                  <a:chOff x="5773925" y="1794275"/>
                  <a:chExt cx="647450" cy="635425"/>
                </a:xfrm>
              </p:grpSpPr>
              <p:sp>
                <p:nvSpPr>
                  <p:cNvPr id="2425" name="Google Shape;2425;p15"/>
                  <p:cNvSpPr/>
                  <p:nvPr/>
                </p:nvSpPr>
                <p:spPr>
                  <a:xfrm>
                    <a:off x="6070300" y="1794275"/>
                    <a:ext cx="159600" cy="32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84" h="13197" extrusionOk="0">
                        <a:moveTo>
                          <a:pt x="4796" y="0"/>
                        </a:moveTo>
                        <a:cubicBezTo>
                          <a:pt x="4457" y="0"/>
                          <a:pt x="4107" y="101"/>
                          <a:pt x="3799" y="279"/>
                        </a:cubicBezTo>
                        <a:cubicBezTo>
                          <a:pt x="3283" y="613"/>
                          <a:pt x="2857" y="1160"/>
                          <a:pt x="2523" y="1677"/>
                        </a:cubicBezTo>
                        <a:cubicBezTo>
                          <a:pt x="395" y="5081"/>
                          <a:pt x="0" y="9489"/>
                          <a:pt x="1489" y="13197"/>
                        </a:cubicBezTo>
                        <a:cubicBezTo>
                          <a:pt x="3648" y="9975"/>
                          <a:pt x="5714" y="6571"/>
                          <a:pt x="6231" y="2710"/>
                        </a:cubicBezTo>
                        <a:cubicBezTo>
                          <a:pt x="6383" y="1829"/>
                          <a:pt x="6353" y="735"/>
                          <a:pt x="5623" y="248"/>
                        </a:cubicBezTo>
                        <a:cubicBezTo>
                          <a:pt x="5382" y="78"/>
                          <a:pt x="5093" y="0"/>
                          <a:pt x="4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6" name="Google Shape;2426;p15"/>
                  <p:cNvSpPr/>
                  <p:nvPr/>
                </p:nvSpPr>
                <p:spPr>
                  <a:xfrm>
                    <a:off x="5871950" y="1844175"/>
                    <a:ext cx="229525" cy="278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81" h="11140" extrusionOk="0">
                        <a:moveTo>
                          <a:pt x="2512" y="0"/>
                        </a:moveTo>
                        <a:cubicBezTo>
                          <a:pt x="2101" y="0"/>
                          <a:pt x="1696" y="98"/>
                          <a:pt x="1338" y="319"/>
                        </a:cubicBezTo>
                        <a:cubicBezTo>
                          <a:pt x="305" y="927"/>
                          <a:pt x="1" y="2325"/>
                          <a:pt x="365" y="3450"/>
                        </a:cubicBezTo>
                        <a:cubicBezTo>
                          <a:pt x="821" y="4970"/>
                          <a:pt x="2159" y="6003"/>
                          <a:pt x="3405" y="7006"/>
                        </a:cubicBezTo>
                        <a:cubicBezTo>
                          <a:pt x="5350" y="8404"/>
                          <a:pt x="7265" y="9833"/>
                          <a:pt x="9180" y="11140"/>
                        </a:cubicBezTo>
                        <a:cubicBezTo>
                          <a:pt x="8572" y="7614"/>
                          <a:pt x="7782" y="3875"/>
                          <a:pt x="5290" y="1383"/>
                        </a:cubicBezTo>
                        <a:cubicBezTo>
                          <a:pt x="4742" y="836"/>
                          <a:pt x="4165" y="380"/>
                          <a:pt x="3466" y="167"/>
                        </a:cubicBezTo>
                        <a:cubicBezTo>
                          <a:pt x="3159" y="60"/>
                          <a:pt x="2834" y="0"/>
                          <a:pt x="251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7" name="Google Shape;2427;p15"/>
                  <p:cNvSpPr/>
                  <p:nvPr/>
                </p:nvSpPr>
                <p:spPr>
                  <a:xfrm>
                    <a:off x="5773925" y="2035525"/>
                    <a:ext cx="329075" cy="1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63" h="6132" extrusionOk="0">
                        <a:moveTo>
                          <a:pt x="5222" y="0"/>
                        </a:moveTo>
                        <a:cubicBezTo>
                          <a:pt x="5042" y="0"/>
                          <a:pt x="4862" y="7"/>
                          <a:pt x="4682" y="21"/>
                        </a:cubicBezTo>
                        <a:cubicBezTo>
                          <a:pt x="3131" y="173"/>
                          <a:pt x="1551" y="933"/>
                          <a:pt x="730" y="2301"/>
                        </a:cubicBezTo>
                        <a:cubicBezTo>
                          <a:pt x="153" y="3243"/>
                          <a:pt x="1" y="4580"/>
                          <a:pt x="761" y="5371"/>
                        </a:cubicBezTo>
                        <a:cubicBezTo>
                          <a:pt x="1308" y="5948"/>
                          <a:pt x="2159" y="6100"/>
                          <a:pt x="2979" y="6130"/>
                        </a:cubicBezTo>
                        <a:cubicBezTo>
                          <a:pt x="3027" y="6131"/>
                          <a:pt x="3075" y="6132"/>
                          <a:pt x="3123" y="6132"/>
                        </a:cubicBezTo>
                        <a:cubicBezTo>
                          <a:pt x="6655" y="6132"/>
                          <a:pt x="9953" y="3938"/>
                          <a:pt x="13162" y="3668"/>
                        </a:cubicBezTo>
                        <a:cubicBezTo>
                          <a:pt x="11885" y="2726"/>
                          <a:pt x="10639" y="1784"/>
                          <a:pt x="9241" y="1054"/>
                        </a:cubicBezTo>
                        <a:cubicBezTo>
                          <a:pt x="8002" y="408"/>
                          <a:pt x="6620" y="0"/>
                          <a:pt x="522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8" name="Google Shape;2428;p15"/>
                  <p:cNvSpPr/>
                  <p:nvPr/>
                </p:nvSpPr>
                <p:spPr>
                  <a:xfrm>
                    <a:off x="5877275" y="2122650"/>
                    <a:ext cx="223425" cy="264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0595" extrusionOk="0">
                        <a:moveTo>
                          <a:pt x="8937" y="1"/>
                        </a:moveTo>
                        <a:lnTo>
                          <a:pt x="8937" y="1"/>
                        </a:lnTo>
                        <a:cubicBezTo>
                          <a:pt x="5077" y="578"/>
                          <a:pt x="1611" y="3466"/>
                          <a:pt x="365" y="7174"/>
                        </a:cubicBezTo>
                        <a:cubicBezTo>
                          <a:pt x="152" y="7752"/>
                          <a:pt x="1" y="8360"/>
                          <a:pt x="92" y="8937"/>
                        </a:cubicBezTo>
                        <a:cubicBezTo>
                          <a:pt x="152" y="9545"/>
                          <a:pt x="456" y="10092"/>
                          <a:pt x="943" y="10396"/>
                        </a:cubicBezTo>
                        <a:cubicBezTo>
                          <a:pt x="1188" y="10535"/>
                          <a:pt x="1455" y="10595"/>
                          <a:pt x="1725" y="10595"/>
                        </a:cubicBezTo>
                        <a:cubicBezTo>
                          <a:pt x="2226" y="10595"/>
                          <a:pt x="2736" y="10388"/>
                          <a:pt x="3131" y="10092"/>
                        </a:cubicBezTo>
                        <a:cubicBezTo>
                          <a:pt x="3739" y="9606"/>
                          <a:pt x="4104" y="8937"/>
                          <a:pt x="4499" y="8238"/>
                        </a:cubicBezTo>
                        <a:cubicBezTo>
                          <a:pt x="6049" y="5594"/>
                          <a:pt x="7508" y="2889"/>
                          <a:pt x="8937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9" name="Google Shape;2429;p15"/>
                  <p:cNvSpPr/>
                  <p:nvPr/>
                </p:nvSpPr>
                <p:spPr>
                  <a:xfrm>
                    <a:off x="6044450" y="2124175"/>
                    <a:ext cx="158850" cy="30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4" h="12221" extrusionOk="0">
                        <a:moveTo>
                          <a:pt x="2432" y="1"/>
                        </a:moveTo>
                        <a:cubicBezTo>
                          <a:pt x="669" y="2584"/>
                          <a:pt x="1" y="5989"/>
                          <a:pt x="730" y="9059"/>
                        </a:cubicBezTo>
                        <a:cubicBezTo>
                          <a:pt x="912" y="9819"/>
                          <a:pt x="1156" y="10548"/>
                          <a:pt x="1642" y="11156"/>
                        </a:cubicBezTo>
                        <a:cubicBezTo>
                          <a:pt x="2098" y="11764"/>
                          <a:pt x="2827" y="12220"/>
                          <a:pt x="3587" y="12220"/>
                        </a:cubicBezTo>
                        <a:cubicBezTo>
                          <a:pt x="3604" y="12220"/>
                          <a:pt x="3620" y="12220"/>
                          <a:pt x="3637" y="12220"/>
                        </a:cubicBezTo>
                        <a:cubicBezTo>
                          <a:pt x="4801" y="12220"/>
                          <a:pt x="5780" y="11170"/>
                          <a:pt x="6049" y="10031"/>
                        </a:cubicBezTo>
                        <a:cubicBezTo>
                          <a:pt x="6353" y="8907"/>
                          <a:pt x="6049" y="7691"/>
                          <a:pt x="5715" y="6536"/>
                        </a:cubicBezTo>
                        <a:cubicBezTo>
                          <a:pt x="4925" y="4195"/>
                          <a:pt x="3770" y="197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0" name="Google Shape;2430;p15"/>
                  <p:cNvSpPr/>
                  <p:nvPr/>
                </p:nvSpPr>
                <p:spPr>
                  <a:xfrm>
                    <a:off x="6100675" y="1920625"/>
                    <a:ext cx="300200" cy="20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08" h="8386" extrusionOk="0">
                        <a:moveTo>
                          <a:pt x="9661" y="0"/>
                        </a:moveTo>
                        <a:cubicBezTo>
                          <a:pt x="9175" y="0"/>
                          <a:pt x="8671" y="116"/>
                          <a:pt x="8208" y="270"/>
                        </a:cubicBezTo>
                        <a:cubicBezTo>
                          <a:pt x="4439" y="1547"/>
                          <a:pt x="1794" y="4890"/>
                          <a:pt x="1" y="8386"/>
                        </a:cubicBezTo>
                        <a:cubicBezTo>
                          <a:pt x="2129" y="6593"/>
                          <a:pt x="5199" y="6380"/>
                          <a:pt x="7995" y="5650"/>
                        </a:cubicBezTo>
                        <a:cubicBezTo>
                          <a:pt x="9211" y="5346"/>
                          <a:pt x="10487" y="4830"/>
                          <a:pt x="11247" y="3827"/>
                        </a:cubicBezTo>
                        <a:cubicBezTo>
                          <a:pt x="12007" y="2793"/>
                          <a:pt x="12007" y="1121"/>
                          <a:pt x="10974" y="392"/>
                        </a:cubicBezTo>
                        <a:cubicBezTo>
                          <a:pt x="10585" y="108"/>
                          <a:pt x="10131" y="0"/>
                          <a:pt x="966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1" name="Google Shape;2431;p15"/>
                  <p:cNvSpPr/>
                  <p:nvPr/>
                </p:nvSpPr>
                <p:spPr>
                  <a:xfrm>
                    <a:off x="6097650" y="2065425"/>
                    <a:ext cx="323725" cy="136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9" h="5443" extrusionOk="0">
                        <a:moveTo>
                          <a:pt x="7799" y="0"/>
                        </a:moveTo>
                        <a:cubicBezTo>
                          <a:pt x="5028" y="0"/>
                          <a:pt x="2250" y="869"/>
                          <a:pt x="0" y="2472"/>
                        </a:cubicBezTo>
                        <a:cubicBezTo>
                          <a:pt x="1459" y="2594"/>
                          <a:pt x="2797" y="3050"/>
                          <a:pt x="3982" y="3658"/>
                        </a:cubicBezTo>
                        <a:cubicBezTo>
                          <a:pt x="5198" y="4235"/>
                          <a:pt x="6353" y="4904"/>
                          <a:pt x="7690" y="5238"/>
                        </a:cubicBezTo>
                        <a:cubicBezTo>
                          <a:pt x="8162" y="5370"/>
                          <a:pt x="8666" y="5442"/>
                          <a:pt x="9163" y="5442"/>
                        </a:cubicBezTo>
                        <a:cubicBezTo>
                          <a:pt x="10045" y="5442"/>
                          <a:pt x="10910" y="5216"/>
                          <a:pt x="11551" y="4691"/>
                        </a:cubicBezTo>
                        <a:cubicBezTo>
                          <a:pt x="12584" y="3840"/>
                          <a:pt x="12949" y="2108"/>
                          <a:pt x="12037" y="1105"/>
                        </a:cubicBezTo>
                        <a:cubicBezTo>
                          <a:pt x="11551" y="527"/>
                          <a:pt x="10760" y="314"/>
                          <a:pt x="10031" y="193"/>
                        </a:cubicBezTo>
                        <a:cubicBezTo>
                          <a:pt x="9294" y="63"/>
                          <a:pt x="8547" y="0"/>
                          <a:pt x="779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2" name="Google Shape;2432;p15"/>
                  <p:cNvSpPr/>
                  <p:nvPr/>
                </p:nvSpPr>
                <p:spPr>
                  <a:xfrm>
                    <a:off x="6102975" y="2129825"/>
                    <a:ext cx="259900" cy="2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96" h="8872" extrusionOk="0">
                        <a:moveTo>
                          <a:pt x="828" y="0"/>
                        </a:moveTo>
                        <a:cubicBezTo>
                          <a:pt x="556" y="0"/>
                          <a:pt x="280" y="16"/>
                          <a:pt x="0" y="48"/>
                        </a:cubicBezTo>
                        <a:cubicBezTo>
                          <a:pt x="1581" y="2328"/>
                          <a:pt x="3161" y="4608"/>
                          <a:pt x="4955" y="6735"/>
                        </a:cubicBezTo>
                        <a:cubicBezTo>
                          <a:pt x="5532" y="7434"/>
                          <a:pt x="6140" y="8134"/>
                          <a:pt x="6961" y="8559"/>
                        </a:cubicBezTo>
                        <a:cubicBezTo>
                          <a:pt x="7347" y="8759"/>
                          <a:pt x="7787" y="8872"/>
                          <a:pt x="8217" y="8872"/>
                        </a:cubicBezTo>
                        <a:cubicBezTo>
                          <a:pt x="8701" y="8872"/>
                          <a:pt x="9174" y="8729"/>
                          <a:pt x="9544" y="8407"/>
                        </a:cubicBezTo>
                        <a:cubicBezTo>
                          <a:pt x="10304" y="7769"/>
                          <a:pt x="10395" y="6553"/>
                          <a:pt x="10000" y="5641"/>
                        </a:cubicBezTo>
                        <a:cubicBezTo>
                          <a:pt x="9605" y="4729"/>
                          <a:pt x="8845" y="4000"/>
                          <a:pt x="8085" y="3361"/>
                        </a:cubicBezTo>
                        <a:cubicBezTo>
                          <a:pt x="5982" y="1618"/>
                          <a:pt x="3601" y="0"/>
                          <a:pt x="82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33" name="Google Shape;2433;p15"/>
                <p:cNvGrpSpPr/>
                <p:nvPr/>
              </p:nvGrpSpPr>
              <p:grpSpPr>
                <a:xfrm rot="10800000">
                  <a:off x="6915080" y="3610099"/>
                  <a:ext cx="708239" cy="1031699"/>
                  <a:chOff x="4553225" y="727525"/>
                  <a:chExt cx="1005450" cy="1464650"/>
                </a:xfrm>
              </p:grpSpPr>
              <p:sp>
                <p:nvSpPr>
                  <p:cNvPr id="2434" name="Google Shape;2434;p15"/>
                  <p:cNvSpPr/>
                  <p:nvPr/>
                </p:nvSpPr>
                <p:spPr>
                  <a:xfrm>
                    <a:off x="4668775" y="727525"/>
                    <a:ext cx="889900" cy="121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96" h="48789" extrusionOk="0">
                        <a:moveTo>
                          <a:pt x="35421" y="1"/>
                        </a:moveTo>
                        <a:cubicBezTo>
                          <a:pt x="35332" y="1"/>
                          <a:pt x="35152" y="98"/>
                          <a:pt x="34875" y="334"/>
                        </a:cubicBezTo>
                        <a:cubicBezTo>
                          <a:pt x="30985" y="3526"/>
                          <a:pt x="27367" y="7325"/>
                          <a:pt x="24024" y="11185"/>
                        </a:cubicBezTo>
                        <a:cubicBezTo>
                          <a:pt x="20346" y="15441"/>
                          <a:pt x="16881" y="19909"/>
                          <a:pt x="13750" y="24499"/>
                        </a:cubicBezTo>
                        <a:cubicBezTo>
                          <a:pt x="11106" y="28328"/>
                          <a:pt x="8765" y="32249"/>
                          <a:pt x="6546" y="36170"/>
                        </a:cubicBezTo>
                        <a:cubicBezTo>
                          <a:pt x="4358" y="40122"/>
                          <a:pt x="2261" y="44104"/>
                          <a:pt x="163" y="48268"/>
                        </a:cubicBezTo>
                        <a:cubicBezTo>
                          <a:pt x="19" y="48577"/>
                          <a:pt x="1" y="48788"/>
                          <a:pt x="79" y="48788"/>
                        </a:cubicBezTo>
                        <a:cubicBezTo>
                          <a:pt x="117" y="48788"/>
                          <a:pt x="176" y="48740"/>
                          <a:pt x="255" y="48633"/>
                        </a:cubicBezTo>
                        <a:cubicBezTo>
                          <a:pt x="2261" y="45471"/>
                          <a:pt x="4328" y="41520"/>
                          <a:pt x="6516" y="37569"/>
                        </a:cubicBezTo>
                        <a:cubicBezTo>
                          <a:pt x="8735" y="33587"/>
                          <a:pt x="11045" y="29575"/>
                          <a:pt x="13233" y="26292"/>
                        </a:cubicBezTo>
                        <a:cubicBezTo>
                          <a:pt x="19465" y="17052"/>
                          <a:pt x="27003" y="8541"/>
                          <a:pt x="34936" y="820"/>
                        </a:cubicBezTo>
                        <a:cubicBezTo>
                          <a:pt x="35419" y="377"/>
                          <a:pt x="35596" y="1"/>
                          <a:pt x="3542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5" name="Google Shape;2435;p15"/>
                  <p:cNvSpPr/>
                  <p:nvPr/>
                </p:nvSpPr>
                <p:spPr>
                  <a:xfrm>
                    <a:off x="4771875" y="1591075"/>
                    <a:ext cx="143675" cy="129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47" h="5199" extrusionOk="0">
                        <a:moveTo>
                          <a:pt x="1351" y="0"/>
                        </a:moveTo>
                        <a:cubicBezTo>
                          <a:pt x="433" y="0"/>
                          <a:pt x="1" y="1301"/>
                          <a:pt x="659" y="1932"/>
                        </a:cubicBezTo>
                        <a:cubicBezTo>
                          <a:pt x="264" y="2449"/>
                          <a:pt x="356" y="3361"/>
                          <a:pt x="1146" y="3604"/>
                        </a:cubicBezTo>
                        <a:cubicBezTo>
                          <a:pt x="1249" y="3636"/>
                          <a:pt x="1348" y="3651"/>
                          <a:pt x="1444" y="3651"/>
                        </a:cubicBezTo>
                        <a:cubicBezTo>
                          <a:pt x="1802" y="3651"/>
                          <a:pt x="2103" y="3449"/>
                          <a:pt x="2270" y="3209"/>
                        </a:cubicBezTo>
                        <a:cubicBezTo>
                          <a:pt x="2362" y="3543"/>
                          <a:pt x="2544" y="3847"/>
                          <a:pt x="3000" y="3969"/>
                        </a:cubicBezTo>
                        <a:cubicBezTo>
                          <a:pt x="3091" y="3969"/>
                          <a:pt x="3122" y="3999"/>
                          <a:pt x="3182" y="3999"/>
                        </a:cubicBezTo>
                        <a:cubicBezTo>
                          <a:pt x="3122" y="4455"/>
                          <a:pt x="3334" y="4972"/>
                          <a:pt x="3912" y="5154"/>
                        </a:cubicBezTo>
                        <a:cubicBezTo>
                          <a:pt x="4022" y="5184"/>
                          <a:pt x="4128" y="5198"/>
                          <a:pt x="4228" y="5198"/>
                        </a:cubicBezTo>
                        <a:cubicBezTo>
                          <a:pt x="5336" y="5198"/>
                          <a:pt x="5747" y="3478"/>
                          <a:pt x="4520" y="3087"/>
                        </a:cubicBezTo>
                        <a:cubicBezTo>
                          <a:pt x="4459" y="3087"/>
                          <a:pt x="4398" y="3057"/>
                          <a:pt x="4337" y="3057"/>
                        </a:cubicBezTo>
                        <a:cubicBezTo>
                          <a:pt x="4398" y="2601"/>
                          <a:pt x="4185" y="2115"/>
                          <a:pt x="3608" y="1932"/>
                        </a:cubicBezTo>
                        <a:cubicBezTo>
                          <a:pt x="3497" y="1898"/>
                          <a:pt x="3389" y="1882"/>
                          <a:pt x="3287" y="1882"/>
                        </a:cubicBezTo>
                        <a:cubicBezTo>
                          <a:pt x="2939" y="1882"/>
                          <a:pt x="2648" y="2062"/>
                          <a:pt x="2483" y="2297"/>
                        </a:cubicBezTo>
                        <a:cubicBezTo>
                          <a:pt x="2422" y="2084"/>
                          <a:pt x="2331" y="1872"/>
                          <a:pt x="2179" y="1720"/>
                        </a:cubicBezTo>
                        <a:cubicBezTo>
                          <a:pt x="2544" y="1203"/>
                          <a:pt x="2483" y="291"/>
                          <a:pt x="1663" y="48"/>
                        </a:cubicBezTo>
                        <a:cubicBezTo>
                          <a:pt x="1554" y="15"/>
                          <a:pt x="1449" y="0"/>
                          <a:pt x="13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6" name="Google Shape;2436;p15"/>
                  <p:cNvSpPr/>
                  <p:nvPr/>
                </p:nvSpPr>
                <p:spPr>
                  <a:xfrm>
                    <a:off x="4707600" y="1631275"/>
                    <a:ext cx="755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9" extrusionOk="0">
                        <a:moveTo>
                          <a:pt x="1479" y="1"/>
                        </a:moveTo>
                        <a:cubicBezTo>
                          <a:pt x="404" y="1"/>
                          <a:pt x="0" y="1754"/>
                          <a:pt x="1194" y="2087"/>
                        </a:cubicBezTo>
                        <a:cubicBezTo>
                          <a:pt x="1313" y="2122"/>
                          <a:pt x="1426" y="2139"/>
                          <a:pt x="1532" y="2139"/>
                        </a:cubicBezTo>
                        <a:cubicBezTo>
                          <a:pt x="2624" y="2139"/>
                          <a:pt x="3020" y="439"/>
                          <a:pt x="1802" y="51"/>
                        </a:cubicBezTo>
                        <a:cubicBezTo>
                          <a:pt x="1689" y="17"/>
                          <a:pt x="1581" y="1"/>
                          <a:pt x="147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7" name="Google Shape;2437;p15"/>
                  <p:cNvSpPr/>
                  <p:nvPr/>
                </p:nvSpPr>
                <p:spPr>
                  <a:xfrm>
                    <a:off x="4648100" y="1682375"/>
                    <a:ext cx="213100" cy="30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24" h="12187" extrusionOk="0">
                        <a:moveTo>
                          <a:pt x="3696" y="1381"/>
                        </a:moveTo>
                        <a:cubicBezTo>
                          <a:pt x="3787" y="1685"/>
                          <a:pt x="4000" y="1989"/>
                          <a:pt x="4425" y="2110"/>
                        </a:cubicBezTo>
                        <a:lnTo>
                          <a:pt x="4455" y="2110"/>
                        </a:lnTo>
                        <a:cubicBezTo>
                          <a:pt x="4455" y="2414"/>
                          <a:pt x="4607" y="2718"/>
                          <a:pt x="4881" y="2901"/>
                        </a:cubicBezTo>
                        <a:cubicBezTo>
                          <a:pt x="4759" y="3083"/>
                          <a:pt x="4729" y="3326"/>
                          <a:pt x="4759" y="3539"/>
                        </a:cubicBezTo>
                        <a:cubicBezTo>
                          <a:pt x="4729" y="3539"/>
                          <a:pt x="4699" y="3508"/>
                          <a:pt x="4699" y="3508"/>
                        </a:cubicBezTo>
                        <a:cubicBezTo>
                          <a:pt x="4577" y="3478"/>
                          <a:pt x="4471" y="3463"/>
                          <a:pt x="4372" y="3463"/>
                        </a:cubicBezTo>
                        <a:cubicBezTo>
                          <a:pt x="4273" y="3463"/>
                          <a:pt x="4182" y="3478"/>
                          <a:pt x="4091" y="3508"/>
                        </a:cubicBezTo>
                        <a:cubicBezTo>
                          <a:pt x="3969" y="3265"/>
                          <a:pt x="3787" y="3053"/>
                          <a:pt x="3422" y="2931"/>
                        </a:cubicBezTo>
                        <a:cubicBezTo>
                          <a:pt x="3361" y="2901"/>
                          <a:pt x="3270" y="2901"/>
                          <a:pt x="3209" y="2901"/>
                        </a:cubicBezTo>
                        <a:cubicBezTo>
                          <a:pt x="3118" y="2718"/>
                          <a:pt x="2966" y="2505"/>
                          <a:pt x="2753" y="2414"/>
                        </a:cubicBezTo>
                        <a:cubicBezTo>
                          <a:pt x="3270" y="2414"/>
                          <a:pt x="3665" y="1867"/>
                          <a:pt x="3696" y="1381"/>
                        </a:cubicBezTo>
                        <a:close/>
                        <a:moveTo>
                          <a:pt x="4761" y="0"/>
                        </a:moveTo>
                        <a:cubicBezTo>
                          <a:pt x="4169" y="0"/>
                          <a:pt x="3778" y="527"/>
                          <a:pt x="3726" y="1077"/>
                        </a:cubicBezTo>
                        <a:cubicBezTo>
                          <a:pt x="3665" y="773"/>
                          <a:pt x="3422" y="469"/>
                          <a:pt x="3027" y="347"/>
                        </a:cubicBezTo>
                        <a:cubicBezTo>
                          <a:pt x="2899" y="309"/>
                          <a:pt x="2778" y="291"/>
                          <a:pt x="2664" y="291"/>
                        </a:cubicBezTo>
                        <a:cubicBezTo>
                          <a:pt x="1611" y="291"/>
                          <a:pt x="1186" y="1799"/>
                          <a:pt x="2145" y="2293"/>
                        </a:cubicBezTo>
                        <a:cubicBezTo>
                          <a:pt x="1082" y="2323"/>
                          <a:pt x="686" y="4025"/>
                          <a:pt x="1902" y="4390"/>
                        </a:cubicBezTo>
                        <a:cubicBezTo>
                          <a:pt x="1993" y="4420"/>
                          <a:pt x="2054" y="4420"/>
                          <a:pt x="2145" y="4420"/>
                        </a:cubicBezTo>
                        <a:cubicBezTo>
                          <a:pt x="2267" y="4694"/>
                          <a:pt x="2449" y="4907"/>
                          <a:pt x="2784" y="4998"/>
                        </a:cubicBezTo>
                        <a:cubicBezTo>
                          <a:pt x="2905" y="5028"/>
                          <a:pt x="3027" y="5028"/>
                          <a:pt x="3118" y="5028"/>
                        </a:cubicBezTo>
                        <a:cubicBezTo>
                          <a:pt x="2936" y="5393"/>
                          <a:pt x="2966" y="5849"/>
                          <a:pt x="3209" y="6214"/>
                        </a:cubicBezTo>
                        <a:cubicBezTo>
                          <a:pt x="3148" y="6244"/>
                          <a:pt x="3118" y="6305"/>
                          <a:pt x="3088" y="6366"/>
                        </a:cubicBezTo>
                        <a:cubicBezTo>
                          <a:pt x="2966" y="6153"/>
                          <a:pt x="2784" y="5970"/>
                          <a:pt x="2480" y="5910"/>
                        </a:cubicBezTo>
                        <a:cubicBezTo>
                          <a:pt x="2362" y="5875"/>
                          <a:pt x="2251" y="5859"/>
                          <a:pt x="2146" y="5859"/>
                        </a:cubicBezTo>
                        <a:cubicBezTo>
                          <a:pt x="1051" y="5859"/>
                          <a:pt x="652" y="7586"/>
                          <a:pt x="1872" y="7946"/>
                        </a:cubicBezTo>
                        <a:cubicBezTo>
                          <a:pt x="2005" y="7991"/>
                          <a:pt x="2139" y="8019"/>
                          <a:pt x="2260" y="8019"/>
                        </a:cubicBezTo>
                        <a:cubicBezTo>
                          <a:pt x="2305" y="8019"/>
                          <a:pt x="2348" y="8015"/>
                          <a:pt x="2389" y="8007"/>
                        </a:cubicBezTo>
                        <a:cubicBezTo>
                          <a:pt x="2389" y="8037"/>
                          <a:pt x="2389" y="8068"/>
                          <a:pt x="2449" y="8068"/>
                        </a:cubicBezTo>
                        <a:cubicBezTo>
                          <a:pt x="2237" y="8129"/>
                          <a:pt x="2085" y="8281"/>
                          <a:pt x="1993" y="8433"/>
                        </a:cubicBezTo>
                        <a:cubicBezTo>
                          <a:pt x="1902" y="8402"/>
                          <a:pt x="1872" y="8372"/>
                          <a:pt x="1781" y="8372"/>
                        </a:cubicBezTo>
                        <a:cubicBezTo>
                          <a:pt x="1671" y="8340"/>
                          <a:pt x="1566" y="8326"/>
                          <a:pt x="1467" y="8326"/>
                        </a:cubicBezTo>
                        <a:cubicBezTo>
                          <a:pt x="413" y="8326"/>
                          <a:pt x="1" y="9961"/>
                          <a:pt x="1112" y="10378"/>
                        </a:cubicBezTo>
                        <a:cubicBezTo>
                          <a:pt x="656" y="10925"/>
                          <a:pt x="686" y="11867"/>
                          <a:pt x="1568" y="12141"/>
                        </a:cubicBezTo>
                        <a:cubicBezTo>
                          <a:pt x="1678" y="12172"/>
                          <a:pt x="1783" y="12187"/>
                          <a:pt x="1882" y="12187"/>
                        </a:cubicBezTo>
                        <a:cubicBezTo>
                          <a:pt x="2936" y="12187"/>
                          <a:pt x="3348" y="10549"/>
                          <a:pt x="2237" y="10104"/>
                        </a:cubicBezTo>
                        <a:cubicBezTo>
                          <a:pt x="2297" y="10074"/>
                          <a:pt x="2297" y="10043"/>
                          <a:pt x="2328" y="10013"/>
                        </a:cubicBezTo>
                        <a:cubicBezTo>
                          <a:pt x="2389" y="10043"/>
                          <a:pt x="2449" y="10074"/>
                          <a:pt x="2510" y="10074"/>
                        </a:cubicBezTo>
                        <a:cubicBezTo>
                          <a:pt x="2626" y="10111"/>
                          <a:pt x="2737" y="10128"/>
                          <a:pt x="2842" y="10128"/>
                        </a:cubicBezTo>
                        <a:cubicBezTo>
                          <a:pt x="3589" y="10128"/>
                          <a:pt x="4030" y="9258"/>
                          <a:pt x="3817" y="8645"/>
                        </a:cubicBezTo>
                        <a:cubicBezTo>
                          <a:pt x="4121" y="8524"/>
                          <a:pt x="4334" y="8220"/>
                          <a:pt x="4455" y="7885"/>
                        </a:cubicBezTo>
                        <a:cubicBezTo>
                          <a:pt x="5063" y="7612"/>
                          <a:pt x="5276" y="6730"/>
                          <a:pt x="4881" y="6214"/>
                        </a:cubicBezTo>
                        <a:cubicBezTo>
                          <a:pt x="4942" y="6122"/>
                          <a:pt x="4972" y="6062"/>
                          <a:pt x="5033" y="5970"/>
                        </a:cubicBezTo>
                        <a:cubicBezTo>
                          <a:pt x="5148" y="6004"/>
                          <a:pt x="5259" y="6020"/>
                          <a:pt x="5363" y="6020"/>
                        </a:cubicBezTo>
                        <a:cubicBezTo>
                          <a:pt x="5729" y="6020"/>
                          <a:pt x="6023" y="5828"/>
                          <a:pt x="6188" y="5545"/>
                        </a:cubicBezTo>
                        <a:cubicBezTo>
                          <a:pt x="6310" y="5636"/>
                          <a:pt x="6431" y="5667"/>
                          <a:pt x="6553" y="5758"/>
                        </a:cubicBezTo>
                        <a:cubicBezTo>
                          <a:pt x="6661" y="5788"/>
                          <a:pt x="6764" y="5802"/>
                          <a:pt x="6862" y="5802"/>
                        </a:cubicBezTo>
                        <a:cubicBezTo>
                          <a:pt x="7947" y="5802"/>
                          <a:pt x="8360" y="4081"/>
                          <a:pt x="7161" y="3691"/>
                        </a:cubicBezTo>
                        <a:cubicBezTo>
                          <a:pt x="7039" y="3660"/>
                          <a:pt x="6917" y="3660"/>
                          <a:pt x="6796" y="3660"/>
                        </a:cubicBezTo>
                        <a:cubicBezTo>
                          <a:pt x="6857" y="3539"/>
                          <a:pt x="6857" y="3417"/>
                          <a:pt x="6857" y="3356"/>
                        </a:cubicBezTo>
                        <a:cubicBezTo>
                          <a:pt x="6920" y="3368"/>
                          <a:pt x="6982" y="3373"/>
                          <a:pt x="7042" y="3373"/>
                        </a:cubicBezTo>
                        <a:cubicBezTo>
                          <a:pt x="8122" y="3373"/>
                          <a:pt x="8524" y="1634"/>
                          <a:pt x="7343" y="1259"/>
                        </a:cubicBezTo>
                        <a:cubicBezTo>
                          <a:pt x="7373" y="803"/>
                          <a:pt x="7191" y="317"/>
                          <a:pt x="6614" y="165"/>
                        </a:cubicBezTo>
                        <a:cubicBezTo>
                          <a:pt x="6502" y="133"/>
                          <a:pt x="6394" y="118"/>
                          <a:pt x="6292" y="118"/>
                        </a:cubicBezTo>
                        <a:cubicBezTo>
                          <a:pt x="6005" y="118"/>
                          <a:pt x="5759" y="237"/>
                          <a:pt x="5580" y="438"/>
                        </a:cubicBezTo>
                        <a:cubicBezTo>
                          <a:pt x="5489" y="287"/>
                          <a:pt x="5276" y="135"/>
                          <a:pt x="5063" y="43"/>
                        </a:cubicBezTo>
                        <a:cubicBezTo>
                          <a:pt x="4958" y="14"/>
                          <a:pt x="4857" y="0"/>
                          <a:pt x="47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8" name="Google Shape;2438;p15"/>
                  <p:cNvSpPr/>
                  <p:nvPr/>
                </p:nvSpPr>
                <p:spPr>
                  <a:xfrm>
                    <a:off x="4639000" y="1990875"/>
                    <a:ext cx="757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2" extrusionOk="0">
                        <a:moveTo>
                          <a:pt x="1515" y="1"/>
                        </a:moveTo>
                        <a:cubicBezTo>
                          <a:pt x="443" y="1"/>
                          <a:pt x="1" y="1775"/>
                          <a:pt x="1202" y="2111"/>
                        </a:cubicBezTo>
                        <a:cubicBezTo>
                          <a:pt x="1320" y="2145"/>
                          <a:pt x="1431" y="2161"/>
                          <a:pt x="1536" y="2161"/>
                        </a:cubicBezTo>
                        <a:cubicBezTo>
                          <a:pt x="2631" y="2161"/>
                          <a:pt x="3030" y="432"/>
                          <a:pt x="1810" y="44"/>
                        </a:cubicBezTo>
                        <a:cubicBezTo>
                          <a:pt x="1707" y="15"/>
                          <a:pt x="1609" y="1"/>
                          <a:pt x="151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9" name="Google Shape;2439;p15"/>
                  <p:cNvSpPr/>
                  <p:nvPr/>
                </p:nvSpPr>
                <p:spPr>
                  <a:xfrm>
                    <a:off x="4605975" y="2052900"/>
                    <a:ext cx="89700" cy="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88" h="2508" extrusionOk="0">
                        <a:moveTo>
                          <a:pt x="2104" y="0"/>
                        </a:moveTo>
                        <a:cubicBezTo>
                          <a:pt x="1790" y="0"/>
                          <a:pt x="1528" y="154"/>
                          <a:pt x="1368" y="359"/>
                        </a:cubicBezTo>
                        <a:cubicBezTo>
                          <a:pt x="335" y="481"/>
                          <a:pt x="1" y="2092"/>
                          <a:pt x="1156" y="2457"/>
                        </a:cubicBezTo>
                        <a:cubicBezTo>
                          <a:pt x="1262" y="2492"/>
                          <a:pt x="1365" y="2508"/>
                          <a:pt x="1463" y="2508"/>
                        </a:cubicBezTo>
                        <a:cubicBezTo>
                          <a:pt x="1786" y="2508"/>
                          <a:pt x="2056" y="2339"/>
                          <a:pt x="2219" y="2153"/>
                        </a:cubicBezTo>
                        <a:cubicBezTo>
                          <a:pt x="3253" y="2031"/>
                          <a:pt x="3587" y="390"/>
                          <a:pt x="2432" y="55"/>
                        </a:cubicBezTo>
                        <a:cubicBezTo>
                          <a:pt x="2318" y="17"/>
                          <a:pt x="2208" y="0"/>
                          <a:pt x="21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0" name="Google Shape;2440;p15"/>
                  <p:cNvSpPr/>
                  <p:nvPr/>
                </p:nvSpPr>
                <p:spPr>
                  <a:xfrm>
                    <a:off x="4560075" y="19855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3" y="2155"/>
                          <a:pt x="3036" y="435"/>
                          <a:pt x="1837" y="44"/>
                        </a:cubicBezTo>
                        <a:cubicBezTo>
                          <a:pt x="1730" y="14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1" name="Google Shape;2441;p15"/>
                  <p:cNvSpPr/>
                  <p:nvPr/>
                </p:nvSpPr>
                <p:spPr>
                  <a:xfrm>
                    <a:off x="4577150" y="1928225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85" y="0"/>
                        </a:moveTo>
                        <a:cubicBezTo>
                          <a:pt x="439" y="0"/>
                          <a:pt x="1" y="1738"/>
                          <a:pt x="1214" y="2124"/>
                        </a:cubicBezTo>
                        <a:cubicBezTo>
                          <a:pt x="1325" y="2155"/>
                          <a:pt x="1430" y="2168"/>
                          <a:pt x="1530" y="2168"/>
                        </a:cubicBezTo>
                        <a:cubicBezTo>
                          <a:pt x="2639" y="2168"/>
                          <a:pt x="3049" y="448"/>
                          <a:pt x="1822" y="58"/>
                        </a:cubicBezTo>
                        <a:cubicBezTo>
                          <a:pt x="1704" y="18"/>
                          <a:pt x="1591" y="0"/>
                          <a:pt x="148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2" name="Google Shape;2442;p15"/>
                  <p:cNvSpPr/>
                  <p:nvPr/>
                </p:nvSpPr>
                <p:spPr>
                  <a:xfrm>
                    <a:off x="4598725" y="1857900"/>
                    <a:ext cx="750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3" h="2162" extrusionOk="0">
                        <a:moveTo>
                          <a:pt x="1509" y="1"/>
                        </a:moveTo>
                        <a:cubicBezTo>
                          <a:pt x="418" y="1"/>
                          <a:pt x="1" y="1775"/>
                          <a:pt x="1202" y="2111"/>
                        </a:cubicBezTo>
                        <a:cubicBezTo>
                          <a:pt x="1317" y="2145"/>
                          <a:pt x="1426" y="2161"/>
                          <a:pt x="1529" y="2161"/>
                        </a:cubicBezTo>
                        <a:cubicBezTo>
                          <a:pt x="2601" y="2161"/>
                          <a:pt x="3003" y="432"/>
                          <a:pt x="1810" y="44"/>
                        </a:cubicBezTo>
                        <a:cubicBezTo>
                          <a:pt x="1705" y="14"/>
                          <a:pt x="1604" y="1"/>
                          <a:pt x="150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3" name="Google Shape;2443;p15"/>
                  <p:cNvSpPr/>
                  <p:nvPr/>
                </p:nvSpPr>
                <p:spPr>
                  <a:xfrm>
                    <a:off x="4622325" y="1780375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3" y="1"/>
                        </a:moveTo>
                        <a:cubicBezTo>
                          <a:pt x="415" y="1"/>
                          <a:pt x="0" y="1748"/>
                          <a:pt x="1201" y="2111"/>
                        </a:cubicBezTo>
                        <a:cubicBezTo>
                          <a:pt x="1311" y="2141"/>
                          <a:pt x="1417" y="2155"/>
                          <a:pt x="1516" y="2155"/>
                        </a:cubicBezTo>
                        <a:cubicBezTo>
                          <a:pt x="2625" y="2155"/>
                          <a:pt x="3035" y="435"/>
                          <a:pt x="1809" y="44"/>
                        </a:cubicBezTo>
                        <a:cubicBezTo>
                          <a:pt x="1702" y="15"/>
                          <a:pt x="1600" y="1"/>
                          <a:pt x="150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4" name="Google Shape;2444;p15"/>
                  <p:cNvSpPr/>
                  <p:nvPr/>
                </p:nvSpPr>
                <p:spPr>
                  <a:xfrm>
                    <a:off x="4645350" y="1715625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13" y="1"/>
                        </a:moveTo>
                        <a:cubicBezTo>
                          <a:pt x="452" y="1"/>
                          <a:pt x="0" y="1757"/>
                          <a:pt x="1222" y="2118"/>
                        </a:cubicBezTo>
                        <a:cubicBezTo>
                          <a:pt x="1332" y="2148"/>
                          <a:pt x="1438" y="2162"/>
                          <a:pt x="1538" y="2162"/>
                        </a:cubicBezTo>
                        <a:cubicBezTo>
                          <a:pt x="2646" y="2162"/>
                          <a:pt x="3057" y="441"/>
                          <a:pt x="1830" y="51"/>
                        </a:cubicBezTo>
                        <a:cubicBezTo>
                          <a:pt x="1719" y="17"/>
                          <a:pt x="1613" y="1"/>
                          <a:pt x="151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5" name="Google Shape;2445;p15"/>
                  <p:cNvSpPr/>
                  <p:nvPr/>
                </p:nvSpPr>
                <p:spPr>
                  <a:xfrm>
                    <a:off x="4642875" y="1800125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05" y="1"/>
                        </a:moveTo>
                        <a:cubicBezTo>
                          <a:pt x="438" y="1"/>
                          <a:pt x="0" y="1721"/>
                          <a:pt x="1199" y="2112"/>
                        </a:cubicBezTo>
                        <a:cubicBezTo>
                          <a:pt x="1310" y="2142"/>
                          <a:pt x="1415" y="2156"/>
                          <a:pt x="1515" y="2156"/>
                        </a:cubicBezTo>
                        <a:cubicBezTo>
                          <a:pt x="2624" y="2156"/>
                          <a:pt x="3034" y="435"/>
                          <a:pt x="1807" y="45"/>
                        </a:cubicBezTo>
                        <a:cubicBezTo>
                          <a:pt x="1702" y="15"/>
                          <a:pt x="1601" y="1"/>
                          <a:pt x="150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6" name="Google Shape;2446;p15"/>
                  <p:cNvSpPr/>
                  <p:nvPr/>
                </p:nvSpPr>
                <p:spPr>
                  <a:xfrm>
                    <a:off x="4636275" y="1824875"/>
                    <a:ext cx="74700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8" h="2145" extrusionOk="0">
                        <a:moveTo>
                          <a:pt x="1431" y="0"/>
                        </a:moveTo>
                        <a:cubicBezTo>
                          <a:pt x="394" y="0"/>
                          <a:pt x="1" y="1736"/>
                          <a:pt x="1159" y="2094"/>
                        </a:cubicBezTo>
                        <a:cubicBezTo>
                          <a:pt x="1277" y="2129"/>
                          <a:pt x="1388" y="2145"/>
                          <a:pt x="1494" y="2145"/>
                        </a:cubicBezTo>
                        <a:cubicBezTo>
                          <a:pt x="2588" y="2145"/>
                          <a:pt x="2987" y="41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7" name="Google Shape;2447;p15"/>
                  <p:cNvSpPr/>
                  <p:nvPr/>
                </p:nvSpPr>
                <p:spPr>
                  <a:xfrm>
                    <a:off x="4605650" y="1909575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25" y="0"/>
                        </a:moveTo>
                        <a:cubicBezTo>
                          <a:pt x="414" y="0"/>
                          <a:pt x="1" y="1748"/>
                          <a:pt x="1229" y="2111"/>
                        </a:cubicBezTo>
                        <a:cubicBezTo>
                          <a:pt x="1337" y="2141"/>
                          <a:pt x="1441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8" name="Google Shape;2448;p15"/>
                  <p:cNvSpPr/>
                  <p:nvPr/>
                </p:nvSpPr>
                <p:spPr>
                  <a:xfrm>
                    <a:off x="4598025" y="1933900"/>
                    <a:ext cx="75775" cy="54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1" extrusionOk="0">
                        <a:moveTo>
                          <a:pt x="1530" y="0"/>
                        </a:moveTo>
                        <a:cubicBezTo>
                          <a:pt x="416" y="0"/>
                          <a:pt x="1" y="1775"/>
                          <a:pt x="1230" y="2110"/>
                        </a:cubicBezTo>
                        <a:cubicBezTo>
                          <a:pt x="1345" y="2145"/>
                          <a:pt x="1454" y="2161"/>
                          <a:pt x="1557" y="2161"/>
                        </a:cubicBezTo>
                        <a:cubicBezTo>
                          <a:pt x="2629" y="2161"/>
                          <a:pt x="3031" y="432"/>
                          <a:pt x="1838" y="43"/>
                        </a:cubicBezTo>
                        <a:cubicBezTo>
                          <a:pt x="1731" y="14"/>
                          <a:pt x="1628" y="0"/>
                          <a:pt x="15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9" name="Google Shape;2449;p15"/>
                  <p:cNvSpPr/>
                  <p:nvPr/>
                </p:nvSpPr>
                <p:spPr>
                  <a:xfrm>
                    <a:off x="4602800" y="1962600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06" y="0"/>
                        </a:moveTo>
                        <a:cubicBezTo>
                          <a:pt x="427" y="0"/>
                          <a:pt x="0" y="1756"/>
                          <a:pt x="1222" y="2117"/>
                        </a:cubicBezTo>
                        <a:cubicBezTo>
                          <a:pt x="1332" y="2147"/>
                          <a:pt x="1438" y="2161"/>
                          <a:pt x="1538" y="2161"/>
                        </a:cubicBezTo>
                        <a:cubicBezTo>
                          <a:pt x="2646" y="2161"/>
                          <a:pt x="3057" y="441"/>
                          <a:pt x="1830" y="50"/>
                        </a:cubicBezTo>
                        <a:cubicBezTo>
                          <a:pt x="1717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0" name="Google Shape;2450;p15"/>
                  <p:cNvSpPr/>
                  <p:nvPr/>
                </p:nvSpPr>
                <p:spPr>
                  <a:xfrm>
                    <a:off x="4606025" y="1999650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71" y="0"/>
                        </a:moveTo>
                        <a:cubicBezTo>
                          <a:pt x="389" y="0"/>
                          <a:pt x="1" y="1736"/>
                          <a:pt x="1214" y="2094"/>
                        </a:cubicBezTo>
                        <a:cubicBezTo>
                          <a:pt x="1329" y="2129"/>
                          <a:pt x="1438" y="2145"/>
                          <a:pt x="1541" y="2145"/>
                        </a:cubicBezTo>
                        <a:cubicBezTo>
                          <a:pt x="2613" y="2145"/>
                          <a:pt x="3015" y="41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1" name="Google Shape;2451;p15"/>
                  <p:cNvSpPr/>
                  <p:nvPr/>
                </p:nvSpPr>
                <p:spPr>
                  <a:xfrm>
                    <a:off x="4614925" y="199752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9"/>
                          <a:pt x="1409" y="2162"/>
                          <a:pt x="1509" y="2162"/>
                        </a:cubicBezTo>
                        <a:cubicBezTo>
                          <a:pt x="2617" y="2162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2" name="Google Shape;2452;p15"/>
                  <p:cNvSpPr/>
                  <p:nvPr/>
                </p:nvSpPr>
                <p:spPr>
                  <a:xfrm>
                    <a:off x="4603750" y="203460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1" y="1"/>
                        </a:moveTo>
                        <a:cubicBezTo>
                          <a:pt x="389" y="1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8" y="19"/>
                          <a:pt x="1581" y="1"/>
                          <a:pt x="147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3" name="Google Shape;2453;p15"/>
                  <p:cNvSpPr/>
                  <p:nvPr/>
                </p:nvSpPr>
                <p:spPr>
                  <a:xfrm>
                    <a:off x="4613250" y="2077500"/>
                    <a:ext cx="7592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6" extrusionOk="0">
                        <a:moveTo>
                          <a:pt x="1525" y="1"/>
                        </a:moveTo>
                        <a:cubicBezTo>
                          <a:pt x="414" y="1"/>
                          <a:pt x="1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4" name="Google Shape;2454;p15"/>
                  <p:cNvSpPr/>
                  <p:nvPr/>
                </p:nvSpPr>
                <p:spPr>
                  <a:xfrm>
                    <a:off x="4618000" y="210622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1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5" name="Google Shape;2455;p15"/>
                  <p:cNvSpPr/>
                  <p:nvPr/>
                </p:nvSpPr>
                <p:spPr>
                  <a:xfrm>
                    <a:off x="4621625" y="213830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4"/>
                          <a:pt x="1837" y="44"/>
                        </a:cubicBezTo>
                        <a:cubicBezTo>
                          <a:pt x="1727" y="14"/>
                          <a:pt x="1623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6" name="Google Shape;2456;p15"/>
                  <p:cNvSpPr/>
                  <p:nvPr/>
                </p:nvSpPr>
                <p:spPr>
                  <a:xfrm>
                    <a:off x="4637625" y="2009100"/>
                    <a:ext cx="7655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2" h="2156" extrusionOk="0">
                        <a:moveTo>
                          <a:pt x="1532" y="0"/>
                        </a:moveTo>
                        <a:cubicBezTo>
                          <a:pt x="461" y="0"/>
                          <a:pt x="0" y="1721"/>
                          <a:pt x="1227" y="2111"/>
                        </a:cubicBezTo>
                        <a:cubicBezTo>
                          <a:pt x="1337" y="2141"/>
                          <a:pt x="1443" y="2155"/>
                          <a:pt x="1543" y="2155"/>
                        </a:cubicBezTo>
                        <a:cubicBezTo>
                          <a:pt x="2652" y="2155"/>
                          <a:pt x="3062" y="435"/>
                          <a:pt x="1835" y="44"/>
                        </a:cubicBezTo>
                        <a:cubicBezTo>
                          <a:pt x="1729" y="14"/>
                          <a:pt x="1628" y="0"/>
                          <a:pt x="153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7" name="Google Shape;2457;p15"/>
                  <p:cNvSpPr/>
                  <p:nvPr/>
                </p:nvSpPr>
                <p:spPr>
                  <a:xfrm>
                    <a:off x="4694575" y="1864725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25" y="1"/>
                        </a:moveTo>
                        <a:cubicBezTo>
                          <a:pt x="413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5"/>
                          <a:pt x="1837" y="44"/>
                        </a:cubicBezTo>
                        <a:cubicBezTo>
                          <a:pt x="1727" y="15"/>
                          <a:pt x="1623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8" name="Google Shape;2458;p15"/>
                  <p:cNvSpPr/>
                  <p:nvPr/>
                </p:nvSpPr>
                <p:spPr>
                  <a:xfrm>
                    <a:off x="4675500" y="1796350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04" y="0"/>
                        </a:moveTo>
                        <a:cubicBezTo>
                          <a:pt x="416" y="0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3" y="14"/>
                          <a:pt x="1601" y="0"/>
                          <a:pt x="15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9" name="Google Shape;2459;p15"/>
                  <p:cNvSpPr/>
                  <p:nvPr/>
                </p:nvSpPr>
                <p:spPr>
                  <a:xfrm>
                    <a:off x="4679550" y="175287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0" name="Google Shape;2460;p15"/>
                  <p:cNvSpPr/>
                  <p:nvPr/>
                </p:nvSpPr>
                <p:spPr>
                  <a:xfrm>
                    <a:off x="4713175" y="170025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8" y="0"/>
                        </a:moveTo>
                        <a:cubicBezTo>
                          <a:pt x="414" y="0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701" y="18"/>
                          <a:pt x="1586" y="0"/>
                          <a:pt x="14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1" name="Google Shape;2461;p15"/>
                  <p:cNvSpPr/>
                  <p:nvPr/>
                </p:nvSpPr>
                <p:spPr>
                  <a:xfrm>
                    <a:off x="4739375" y="1819900"/>
                    <a:ext cx="764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9" h="2162" extrusionOk="0">
                        <a:moveTo>
                          <a:pt x="1536" y="1"/>
                        </a:moveTo>
                        <a:cubicBezTo>
                          <a:pt x="441" y="1"/>
                          <a:pt x="0" y="1775"/>
                          <a:pt x="1230" y="2111"/>
                        </a:cubicBezTo>
                        <a:cubicBezTo>
                          <a:pt x="1347" y="2145"/>
                          <a:pt x="1459" y="2161"/>
                          <a:pt x="1564" y="2161"/>
                        </a:cubicBezTo>
                        <a:cubicBezTo>
                          <a:pt x="2659" y="2161"/>
                          <a:pt x="3058" y="432"/>
                          <a:pt x="1838" y="44"/>
                        </a:cubicBezTo>
                        <a:cubicBezTo>
                          <a:pt x="1733" y="15"/>
                          <a:pt x="1632" y="1"/>
                          <a:pt x="15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2" name="Google Shape;2462;p15"/>
                  <p:cNvSpPr/>
                  <p:nvPr/>
                </p:nvSpPr>
                <p:spPr>
                  <a:xfrm>
                    <a:off x="4696225" y="1891900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1" y="1730"/>
                          <a:pt x="1193" y="2118"/>
                        </a:cubicBezTo>
                        <a:cubicBezTo>
                          <a:pt x="1304" y="2149"/>
                          <a:pt x="1409" y="2163"/>
                          <a:pt x="1509" y="2163"/>
                        </a:cubicBezTo>
                        <a:cubicBezTo>
                          <a:pt x="2618" y="2163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3" name="Google Shape;2463;p15"/>
                  <p:cNvSpPr/>
                  <p:nvPr/>
                </p:nvSpPr>
                <p:spPr>
                  <a:xfrm>
                    <a:off x="4673225" y="19969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4" y="1"/>
                        </a:moveTo>
                        <a:cubicBezTo>
                          <a:pt x="416" y="1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2" y="14"/>
                          <a:pt x="1601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4" name="Google Shape;2464;p15"/>
                  <p:cNvSpPr/>
                  <p:nvPr/>
                </p:nvSpPr>
                <p:spPr>
                  <a:xfrm>
                    <a:off x="4685525" y="1942825"/>
                    <a:ext cx="7485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2" y="2122"/>
                          <a:pt x="1394" y="2138"/>
                          <a:pt x="1499" y="2138"/>
                        </a:cubicBezTo>
                        <a:cubicBezTo>
                          <a:pt x="2594" y="2138"/>
                          <a:pt x="2993" y="412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5" name="Google Shape;2465;p15"/>
                  <p:cNvSpPr/>
                  <p:nvPr/>
                </p:nvSpPr>
                <p:spPr>
                  <a:xfrm>
                    <a:off x="4764650" y="1828075"/>
                    <a:ext cx="755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39" extrusionOk="0">
                        <a:moveTo>
                          <a:pt x="1475" y="0"/>
                        </a:moveTo>
                        <a:cubicBezTo>
                          <a:pt x="425" y="0"/>
                          <a:pt x="1" y="1700"/>
                          <a:pt x="1192" y="2088"/>
                        </a:cubicBezTo>
                        <a:cubicBezTo>
                          <a:pt x="1309" y="2122"/>
                          <a:pt x="1421" y="2138"/>
                          <a:pt x="1526" y="2138"/>
                        </a:cubicBezTo>
                        <a:cubicBezTo>
                          <a:pt x="2621" y="2138"/>
                          <a:pt x="3020" y="412"/>
                          <a:pt x="1800" y="51"/>
                        </a:cubicBezTo>
                        <a:cubicBezTo>
                          <a:pt x="1686" y="16"/>
                          <a:pt x="1578" y="0"/>
                          <a:pt x="147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6" name="Google Shape;2466;p15"/>
                  <p:cNvSpPr/>
                  <p:nvPr/>
                </p:nvSpPr>
                <p:spPr>
                  <a:xfrm>
                    <a:off x="4834425" y="1727925"/>
                    <a:ext cx="76575" cy="53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3" h="2157" extrusionOk="0">
                        <a:moveTo>
                          <a:pt x="1526" y="1"/>
                        </a:moveTo>
                        <a:cubicBezTo>
                          <a:pt x="436" y="1"/>
                          <a:pt x="1" y="1722"/>
                          <a:pt x="1227" y="2112"/>
                        </a:cubicBezTo>
                        <a:cubicBezTo>
                          <a:pt x="1338" y="2142"/>
                          <a:pt x="1443" y="2156"/>
                          <a:pt x="1543" y="2156"/>
                        </a:cubicBezTo>
                        <a:cubicBezTo>
                          <a:pt x="2652" y="2156"/>
                          <a:pt x="3062" y="435"/>
                          <a:pt x="1835" y="45"/>
                        </a:cubicBezTo>
                        <a:cubicBezTo>
                          <a:pt x="1727" y="15"/>
                          <a:pt x="1624" y="1"/>
                          <a:pt x="152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7" name="Google Shape;2467;p15"/>
                  <p:cNvSpPr/>
                  <p:nvPr/>
                </p:nvSpPr>
                <p:spPr>
                  <a:xfrm>
                    <a:off x="4696225" y="1699650"/>
                    <a:ext cx="75500" cy="53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40" extrusionOk="0">
                        <a:moveTo>
                          <a:pt x="1474" y="1"/>
                        </a:moveTo>
                        <a:cubicBezTo>
                          <a:pt x="402" y="1"/>
                          <a:pt x="1" y="1727"/>
                          <a:pt x="1193" y="2088"/>
                        </a:cubicBezTo>
                        <a:cubicBezTo>
                          <a:pt x="1312" y="2123"/>
                          <a:pt x="1425" y="2139"/>
                          <a:pt x="1531" y="2139"/>
                        </a:cubicBezTo>
                        <a:cubicBezTo>
                          <a:pt x="2623" y="2139"/>
                          <a:pt x="3020" y="439"/>
                          <a:pt x="1801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8" name="Google Shape;2468;p15"/>
                  <p:cNvSpPr/>
                  <p:nvPr/>
                </p:nvSpPr>
                <p:spPr>
                  <a:xfrm>
                    <a:off x="4772875" y="1606350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19" y="1"/>
                        </a:moveTo>
                        <a:cubicBezTo>
                          <a:pt x="411" y="1"/>
                          <a:pt x="0" y="1721"/>
                          <a:pt x="1227" y="2112"/>
                        </a:cubicBezTo>
                        <a:cubicBezTo>
                          <a:pt x="1335" y="2142"/>
                          <a:pt x="1439" y="2156"/>
                          <a:pt x="1536" y="2156"/>
                        </a:cubicBezTo>
                        <a:cubicBezTo>
                          <a:pt x="2622" y="2156"/>
                          <a:pt x="3034" y="435"/>
                          <a:pt x="1835" y="45"/>
                        </a:cubicBezTo>
                        <a:cubicBezTo>
                          <a:pt x="1725" y="15"/>
                          <a:pt x="1619" y="1"/>
                          <a:pt x="151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9" name="Google Shape;2469;p15"/>
                  <p:cNvSpPr/>
                  <p:nvPr/>
                </p:nvSpPr>
                <p:spPr>
                  <a:xfrm>
                    <a:off x="4812000" y="1672125"/>
                    <a:ext cx="76025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1" h="2146" extrusionOk="0">
                        <a:moveTo>
                          <a:pt x="1465" y="0"/>
                        </a:moveTo>
                        <a:cubicBezTo>
                          <a:pt x="386" y="0"/>
                          <a:pt x="0" y="1709"/>
                          <a:pt x="1213" y="2095"/>
                        </a:cubicBezTo>
                        <a:cubicBezTo>
                          <a:pt x="1330" y="2129"/>
                          <a:pt x="1442" y="2145"/>
                          <a:pt x="1547" y="2145"/>
                        </a:cubicBezTo>
                        <a:cubicBezTo>
                          <a:pt x="2642" y="2145"/>
                          <a:pt x="3041" y="419"/>
                          <a:pt x="1820" y="58"/>
                        </a:cubicBezTo>
                        <a:cubicBezTo>
                          <a:pt x="1695" y="18"/>
                          <a:pt x="1576" y="0"/>
                          <a:pt x="14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0" name="Google Shape;2470;p15"/>
                  <p:cNvSpPr/>
                  <p:nvPr/>
                </p:nvSpPr>
                <p:spPr>
                  <a:xfrm>
                    <a:off x="4829150" y="1600875"/>
                    <a:ext cx="748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2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4" y="2123"/>
                          <a:pt x="1397" y="2139"/>
                          <a:pt x="1503" y="2139"/>
                        </a:cubicBezTo>
                        <a:cubicBezTo>
                          <a:pt x="2595" y="2139"/>
                          <a:pt x="2991" y="439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1" name="Google Shape;2471;p15"/>
                  <p:cNvSpPr/>
                  <p:nvPr/>
                </p:nvSpPr>
                <p:spPr>
                  <a:xfrm>
                    <a:off x="4742800" y="1574875"/>
                    <a:ext cx="755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2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5" y="2124"/>
                        </a:cubicBezTo>
                        <a:cubicBezTo>
                          <a:pt x="1323" y="2155"/>
                          <a:pt x="1426" y="2169"/>
                          <a:pt x="1523" y="2169"/>
                        </a:cubicBezTo>
                        <a:cubicBezTo>
                          <a:pt x="2609" y="2169"/>
                          <a:pt x="3022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2" name="Google Shape;2472;p15"/>
                  <p:cNvSpPr/>
                  <p:nvPr/>
                </p:nvSpPr>
                <p:spPr>
                  <a:xfrm>
                    <a:off x="4700825" y="1593300"/>
                    <a:ext cx="7552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8" extrusionOk="0">
                        <a:moveTo>
                          <a:pt x="1500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8" y="2122"/>
                          <a:pt x="1448" y="2138"/>
                          <a:pt x="1553" y="2138"/>
                        </a:cubicBezTo>
                        <a:cubicBezTo>
                          <a:pt x="2622" y="2138"/>
                          <a:pt x="3021" y="438"/>
                          <a:pt x="1830" y="50"/>
                        </a:cubicBezTo>
                        <a:cubicBezTo>
                          <a:pt x="1714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3" name="Google Shape;2473;p15"/>
                  <p:cNvSpPr/>
                  <p:nvPr/>
                </p:nvSpPr>
                <p:spPr>
                  <a:xfrm>
                    <a:off x="4654175" y="1659550"/>
                    <a:ext cx="752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8" h="2156" extrusionOk="0">
                        <a:moveTo>
                          <a:pt x="1482" y="1"/>
                        </a:moveTo>
                        <a:cubicBezTo>
                          <a:pt x="418" y="1"/>
                          <a:pt x="0" y="1748"/>
                          <a:pt x="1173" y="2111"/>
                        </a:cubicBezTo>
                        <a:cubicBezTo>
                          <a:pt x="1283" y="2142"/>
                          <a:pt x="1389" y="2155"/>
                          <a:pt x="1489" y="2155"/>
                        </a:cubicBezTo>
                        <a:cubicBezTo>
                          <a:pt x="2597" y="2155"/>
                          <a:pt x="3008" y="435"/>
                          <a:pt x="1781" y="44"/>
                        </a:cubicBezTo>
                        <a:cubicBezTo>
                          <a:pt x="1677" y="15"/>
                          <a:pt x="1577" y="1"/>
                          <a:pt x="1482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4" name="Google Shape;2474;p15"/>
                  <p:cNvSpPr/>
                  <p:nvPr/>
                </p:nvSpPr>
                <p:spPr>
                  <a:xfrm>
                    <a:off x="4641525" y="170117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8"/>
                          <a:pt x="1409" y="2162"/>
                          <a:pt x="1508" y="2162"/>
                        </a:cubicBezTo>
                        <a:cubicBezTo>
                          <a:pt x="2617" y="2162"/>
                          <a:pt x="3027" y="442"/>
                          <a:pt x="1800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5" name="Google Shape;2475;p15"/>
                  <p:cNvSpPr/>
                  <p:nvPr/>
                </p:nvSpPr>
                <p:spPr>
                  <a:xfrm>
                    <a:off x="4606625" y="1815925"/>
                    <a:ext cx="7640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" h="2162" extrusionOk="0">
                        <a:moveTo>
                          <a:pt x="1501" y="0"/>
                        </a:moveTo>
                        <a:cubicBezTo>
                          <a:pt x="425" y="0"/>
                          <a:pt x="1" y="1730"/>
                          <a:pt x="1221" y="2118"/>
                        </a:cubicBezTo>
                        <a:cubicBezTo>
                          <a:pt x="1331" y="2148"/>
                          <a:pt x="1437" y="2162"/>
                          <a:pt x="1537" y="2162"/>
                        </a:cubicBezTo>
                        <a:cubicBezTo>
                          <a:pt x="2645" y="2162"/>
                          <a:pt x="3056" y="441"/>
                          <a:pt x="1829" y="51"/>
                        </a:cubicBezTo>
                        <a:cubicBezTo>
                          <a:pt x="1714" y="16"/>
                          <a:pt x="1605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6" name="Google Shape;2476;p15"/>
                  <p:cNvSpPr/>
                  <p:nvPr/>
                </p:nvSpPr>
                <p:spPr>
                  <a:xfrm>
                    <a:off x="4639400" y="1843875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50" y="0"/>
                        </a:moveTo>
                        <a:cubicBezTo>
                          <a:pt x="391" y="0"/>
                          <a:pt x="0" y="1736"/>
                          <a:pt x="1186" y="2094"/>
                        </a:cubicBezTo>
                        <a:cubicBezTo>
                          <a:pt x="1304" y="2129"/>
                          <a:pt x="1415" y="2145"/>
                          <a:pt x="1521" y="2145"/>
                        </a:cubicBezTo>
                        <a:cubicBezTo>
                          <a:pt x="2615" y="2145"/>
                          <a:pt x="3014" y="418"/>
                          <a:pt x="1794" y="58"/>
                        </a:cubicBezTo>
                        <a:cubicBezTo>
                          <a:pt x="1673" y="18"/>
                          <a:pt x="1558" y="0"/>
                          <a:pt x="145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7" name="Google Shape;2477;p15"/>
                  <p:cNvSpPr/>
                  <p:nvPr/>
                </p:nvSpPr>
                <p:spPr>
                  <a:xfrm>
                    <a:off x="4644575" y="1943600"/>
                    <a:ext cx="7645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8" h="2162" extrusionOk="0">
                        <a:moveTo>
                          <a:pt x="1500" y="0"/>
                        </a:moveTo>
                        <a:cubicBezTo>
                          <a:pt x="402" y="0"/>
                          <a:pt x="1" y="1756"/>
                          <a:pt x="1223" y="2117"/>
                        </a:cubicBezTo>
                        <a:cubicBezTo>
                          <a:pt x="1333" y="2147"/>
                          <a:pt x="1439" y="2161"/>
                          <a:pt x="1538" y="2161"/>
                        </a:cubicBezTo>
                        <a:cubicBezTo>
                          <a:pt x="2647" y="2161"/>
                          <a:pt x="3057" y="441"/>
                          <a:pt x="1830" y="50"/>
                        </a:cubicBezTo>
                        <a:cubicBezTo>
                          <a:pt x="1715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8" name="Google Shape;2478;p15"/>
                  <p:cNvSpPr/>
                  <p:nvPr/>
                </p:nvSpPr>
                <p:spPr>
                  <a:xfrm>
                    <a:off x="4719150" y="1729100"/>
                    <a:ext cx="74650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2146" extrusionOk="0">
                        <a:moveTo>
                          <a:pt x="1425" y="1"/>
                        </a:moveTo>
                        <a:cubicBezTo>
                          <a:pt x="391" y="1"/>
                          <a:pt x="0" y="1710"/>
                          <a:pt x="1158" y="2095"/>
                        </a:cubicBezTo>
                        <a:cubicBezTo>
                          <a:pt x="1275" y="2130"/>
                          <a:pt x="1386" y="2146"/>
                          <a:pt x="1492" y="2146"/>
                        </a:cubicBezTo>
                        <a:cubicBezTo>
                          <a:pt x="2587" y="2146"/>
                          <a:pt x="2986" y="419"/>
                          <a:pt x="1765" y="59"/>
                        </a:cubicBezTo>
                        <a:cubicBezTo>
                          <a:pt x="1646" y="19"/>
                          <a:pt x="1532" y="1"/>
                          <a:pt x="14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9" name="Google Shape;2479;p15"/>
                  <p:cNvSpPr/>
                  <p:nvPr/>
                </p:nvSpPr>
                <p:spPr>
                  <a:xfrm>
                    <a:off x="4766000" y="1613200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5" y="2155"/>
                        </a:cubicBezTo>
                        <a:cubicBezTo>
                          <a:pt x="2653" y="2155"/>
                          <a:pt x="3064" y="435"/>
                          <a:pt x="1837" y="44"/>
                        </a:cubicBezTo>
                        <a:cubicBezTo>
                          <a:pt x="1730" y="15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0" name="Google Shape;2480;p15"/>
                  <p:cNvSpPr/>
                  <p:nvPr/>
                </p:nvSpPr>
                <p:spPr>
                  <a:xfrm>
                    <a:off x="4716025" y="1660925"/>
                    <a:ext cx="7557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3" h="2138" extrusionOk="0">
                        <a:moveTo>
                          <a:pt x="1506" y="0"/>
                        </a:moveTo>
                        <a:cubicBezTo>
                          <a:pt x="427" y="0"/>
                          <a:pt x="0" y="1754"/>
                          <a:pt x="1222" y="2087"/>
                        </a:cubicBezTo>
                        <a:cubicBezTo>
                          <a:pt x="1336" y="2121"/>
                          <a:pt x="1446" y="2137"/>
                          <a:pt x="1549" y="2137"/>
                        </a:cubicBezTo>
                        <a:cubicBezTo>
                          <a:pt x="2621" y="2137"/>
                          <a:pt x="3022" y="411"/>
                          <a:pt x="1830" y="50"/>
                        </a:cubicBezTo>
                        <a:cubicBezTo>
                          <a:pt x="1716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1" name="Google Shape;2481;p15"/>
                  <p:cNvSpPr/>
                  <p:nvPr/>
                </p:nvSpPr>
                <p:spPr>
                  <a:xfrm>
                    <a:off x="4682350" y="1655000"/>
                    <a:ext cx="75000" cy="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0" h="2132" extrusionOk="0">
                        <a:moveTo>
                          <a:pt x="1504" y="1"/>
                        </a:moveTo>
                        <a:cubicBezTo>
                          <a:pt x="415" y="1"/>
                          <a:pt x="1" y="1746"/>
                          <a:pt x="1201" y="2081"/>
                        </a:cubicBezTo>
                        <a:cubicBezTo>
                          <a:pt x="1317" y="2116"/>
                          <a:pt x="1428" y="2132"/>
                          <a:pt x="1532" y="2132"/>
                        </a:cubicBezTo>
                        <a:cubicBezTo>
                          <a:pt x="2601" y="2132"/>
                          <a:pt x="3000" y="432"/>
                          <a:pt x="1809" y="44"/>
                        </a:cubicBezTo>
                        <a:cubicBezTo>
                          <a:pt x="1702" y="14"/>
                          <a:pt x="1600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2" name="Google Shape;2482;p15"/>
                  <p:cNvSpPr/>
                  <p:nvPr/>
                </p:nvSpPr>
                <p:spPr>
                  <a:xfrm>
                    <a:off x="4553225" y="202355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1" y="1748"/>
                          <a:pt x="1229" y="2111"/>
                        </a:cubicBezTo>
                        <a:cubicBezTo>
                          <a:pt x="1340" y="2141"/>
                          <a:pt x="1445" y="2155"/>
                          <a:pt x="1545" y="2155"/>
                        </a:cubicBezTo>
                        <a:cubicBezTo>
                          <a:pt x="2654" y="2155"/>
                          <a:pt x="3064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3" name="Google Shape;2483;p15"/>
                  <p:cNvSpPr/>
                  <p:nvPr/>
                </p:nvSpPr>
                <p:spPr>
                  <a:xfrm>
                    <a:off x="4640075" y="2049800"/>
                    <a:ext cx="7487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5" h="2169" extrusionOk="0">
                        <a:moveTo>
                          <a:pt x="1431" y="0"/>
                        </a:moveTo>
                        <a:cubicBezTo>
                          <a:pt x="394" y="0"/>
                          <a:pt x="1" y="1739"/>
                          <a:pt x="1159" y="2125"/>
                        </a:cubicBezTo>
                        <a:cubicBezTo>
                          <a:pt x="1270" y="2155"/>
                          <a:pt x="1375" y="2169"/>
                          <a:pt x="1475" y="2169"/>
                        </a:cubicBezTo>
                        <a:cubicBezTo>
                          <a:pt x="2584" y="2169"/>
                          <a:pt x="2994" y="44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4" name="Google Shape;2484;p15"/>
                  <p:cNvSpPr/>
                  <p:nvPr/>
                </p:nvSpPr>
                <p:spPr>
                  <a:xfrm>
                    <a:off x="4591525" y="2106800"/>
                    <a:ext cx="748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69" extrusionOk="0">
                        <a:moveTo>
                          <a:pt x="1451" y="0"/>
                        </a:moveTo>
                        <a:cubicBezTo>
                          <a:pt x="391" y="0"/>
                          <a:pt x="0" y="1738"/>
                          <a:pt x="1186" y="2124"/>
                        </a:cubicBezTo>
                        <a:cubicBezTo>
                          <a:pt x="1294" y="2154"/>
                          <a:pt x="1398" y="2168"/>
                          <a:pt x="1495" y="2168"/>
                        </a:cubicBezTo>
                        <a:cubicBezTo>
                          <a:pt x="2581" y="2168"/>
                          <a:pt x="2993" y="448"/>
                          <a:pt x="1794" y="57"/>
                        </a:cubicBezTo>
                        <a:cubicBezTo>
                          <a:pt x="1673" y="18"/>
                          <a:pt x="1559" y="0"/>
                          <a:pt x="14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5" name="Google Shape;2485;p15"/>
                  <p:cNvSpPr/>
                  <p:nvPr/>
                </p:nvSpPr>
                <p:spPr>
                  <a:xfrm>
                    <a:off x="4573350" y="2061200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6" name="Google Shape;2486;p15"/>
                  <p:cNvSpPr/>
                  <p:nvPr/>
                </p:nvSpPr>
                <p:spPr>
                  <a:xfrm>
                    <a:off x="4726525" y="1851650"/>
                    <a:ext cx="748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3" h="2139" extrusionOk="0">
                        <a:moveTo>
                          <a:pt x="1459" y="1"/>
                        </a:moveTo>
                        <a:cubicBezTo>
                          <a:pt x="407" y="1"/>
                          <a:pt x="0" y="1754"/>
                          <a:pt x="1166" y="2087"/>
                        </a:cubicBezTo>
                        <a:cubicBezTo>
                          <a:pt x="1285" y="2122"/>
                          <a:pt x="1398" y="2138"/>
                          <a:pt x="1505" y="2138"/>
                        </a:cubicBezTo>
                        <a:cubicBezTo>
                          <a:pt x="2597" y="2138"/>
                          <a:pt x="2993" y="438"/>
                          <a:pt x="1774" y="51"/>
                        </a:cubicBezTo>
                        <a:cubicBezTo>
                          <a:pt x="1664" y="16"/>
                          <a:pt x="1558" y="1"/>
                          <a:pt x="145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87" name="Google Shape;2487;p15"/>
                <p:cNvGrpSpPr/>
                <p:nvPr/>
              </p:nvGrpSpPr>
              <p:grpSpPr>
                <a:xfrm rot="10800000">
                  <a:off x="5480939" y="3407478"/>
                  <a:ext cx="973657" cy="1303387"/>
                  <a:chOff x="6212400" y="629475"/>
                  <a:chExt cx="1382250" cy="1850350"/>
                </a:xfrm>
              </p:grpSpPr>
              <p:sp>
                <p:nvSpPr>
                  <p:cNvPr id="2488" name="Google Shape;2488;p15"/>
                  <p:cNvSpPr/>
                  <p:nvPr/>
                </p:nvSpPr>
                <p:spPr>
                  <a:xfrm>
                    <a:off x="6874250" y="1681775"/>
                    <a:ext cx="605675" cy="281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27" h="11278" extrusionOk="0">
                        <a:moveTo>
                          <a:pt x="10186" y="0"/>
                        </a:moveTo>
                        <a:cubicBezTo>
                          <a:pt x="6459" y="0"/>
                          <a:pt x="2387" y="864"/>
                          <a:pt x="1" y="2499"/>
                        </a:cubicBezTo>
                        <a:cubicBezTo>
                          <a:pt x="1004" y="6876"/>
                          <a:pt x="6901" y="10402"/>
                          <a:pt x="11308" y="11101"/>
                        </a:cubicBezTo>
                        <a:cubicBezTo>
                          <a:pt x="12102" y="11221"/>
                          <a:pt x="12900" y="11278"/>
                          <a:pt x="13699" y="11278"/>
                        </a:cubicBezTo>
                        <a:cubicBezTo>
                          <a:pt x="17330" y="11278"/>
                          <a:pt x="20962" y="10112"/>
                          <a:pt x="24226" y="8517"/>
                        </a:cubicBezTo>
                        <a:cubicBezTo>
                          <a:pt x="22402" y="4414"/>
                          <a:pt x="18542" y="1283"/>
                          <a:pt x="14135" y="371"/>
                        </a:cubicBezTo>
                        <a:cubicBezTo>
                          <a:pt x="12939" y="122"/>
                          <a:pt x="11587" y="0"/>
                          <a:pt x="101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9" name="Google Shape;2489;p15"/>
                  <p:cNvSpPr/>
                  <p:nvPr/>
                </p:nvSpPr>
                <p:spPr>
                  <a:xfrm>
                    <a:off x="6475725" y="1079125"/>
                    <a:ext cx="510250" cy="32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10" h="12910" extrusionOk="0">
                        <a:moveTo>
                          <a:pt x="5317" y="0"/>
                        </a:moveTo>
                        <a:cubicBezTo>
                          <a:pt x="3687" y="0"/>
                          <a:pt x="2074" y="321"/>
                          <a:pt x="622" y="1012"/>
                        </a:cubicBezTo>
                        <a:cubicBezTo>
                          <a:pt x="622" y="1012"/>
                          <a:pt x="0" y="12910"/>
                          <a:pt x="11126" y="12910"/>
                        </a:cubicBezTo>
                        <a:cubicBezTo>
                          <a:pt x="11796" y="12910"/>
                          <a:pt x="12509" y="12867"/>
                          <a:pt x="13267" y="12775"/>
                        </a:cubicBezTo>
                        <a:cubicBezTo>
                          <a:pt x="13653" y="12799"/>
                          <a:pt x="14038" y="12811"/>
                          <a:pt x="14423" y="12811"/>
                        </a:cubicBezTo>
                        <a:cubicBezTo>
                          <a:pt x="16466" y="12811"/>
                          <a:pt x="18492" y="12477"/>
                          <a:pt x="20410" y="11863"/>
                        </a:cubicBezTo>
                        <a:cubicBezTo>
                          <a:pt x="18404" y="8216"/>
                          <a:pt x="16124" y="4568"/>
                          <a:pt x="12659" y="2258"/>
                        </a:cubicBezTo>
                        <a:cubicBezTo>
                          <a:pt x="10566" y="819"/>
                          <a:pt x="7920" y="0"/>
                          <a:pt x="531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0" name="Google Shape;2490;p15"/>
                  <p:cNvSpPr/>
                  <p:nvPr/>
                </p:nvSpPr>
                <p:spPr>
                  <a:xfrm>
                    <a:off x="6640975" y="1966125"/>
                    <a:ext cx="237875" cy="42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15" h="16962" extrusionOk="0">
                        <a:moveTo>
                          <a:pt x="3405" y="0"/>
                        </a:moveTo>
                        <a:cubicBezTo>
                          <a:pt x="1034" y="2432"/>
                          <a:pt x="0" y="6080"/>
                          <a:pt x="669" y="9362"/>
                        </a:cubicBezTo>
                        <a:cubicBezTo>
                          <a:pt x="1338" y="12706"/>
                          <a:pt x="3708" y="15654"/>
                          <a:pt x="6809" y="16961"/>
                        </a:cubicBezTo>
                        <a:cubicBezTo>
                          <a:pt x="8754" y="14317"/>
                          <a:pt x="9514" y="10821"/>
                          <a:pt x="8876" y="7599"/>
                        </a:cubicBezTo>
                        <a:cubicBezTo>
                          <a:pt x="8207" y="4347"/>
                          <a:pt x="6171" y="1459"/>
                          <a:pt x="34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1" name="Google Shape;2491;p15"/>
                  <p:cNvSpPr/>
                  <p:nvPr/>
                </p:nvSpPr>
                <p:spPr>
                  <a:xfrm>
                    <a:off x="7102225" y="2064275"/>
                    <a:ext cx="492425" cy="230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97" h="9238" extrusionOk="0">
                        <a:moveTo>
                          <a:pt x="8905" y="0"/>
                        </a:moveTo>
                        <a:cubicBezTo>
                          <a:pt x="5653" y="0"/>
                          <a:pt x="2346" y="1414"/>
                          <a:pt x="0" y="4281"/>
                        </a:cubicBezTo>
                        <a:cubicBezTo>
                          <a:pt x="1584" y="7508"/>
                          <a:pt x="5400" y="9237"/>
                          <a:pt x="9023" y="9237"/>
                        </a:cubicBezTo>
                        <a:cubicBezTo>
                          <a:pt x="9085" y="9237"/>
                          <a:pt x="9148" y="9237"/>
                          <a:pt x="9210" y="9236"/>
                        </a:cubicBezTo>
                        <a:cubicBezTo>
                          <a:pt x="12919" y="9205"/>
                          <a:pt x="16414" y="7716"/>
                          <a:pt x="19697" y="6105"/>
                        </a:cubicBezTo>
                        <a:cubicBezTo>
                          <a:pt x="17539" y="3065"/>
                          <a:pt x="14226" y="695"/>
                          <a:pt x="10517" y="117"/>
                        </a:cubicBezTo>
                        <a:cubicBezTo>
                          <a:pt x="9984" y="39"/>
                          <a:pt x="9445" y="0"/>
                          <a:pt x="89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2" name="Google Shape;2492;p15"/>
                  <p:cNvSpPr/>
                  <p:nvPr/>
                </p:nvSpPr>
                <p:spPr>
                  <a:xfrm>
                    <a:off x="7012550" y="2202450"/>
                    <a:ext cx="299425" cy="27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7" h="11095" extrusionOk="0">
                        <a:moveTo>
                          <a:pt x="852" y="1"/>
                        </a:moveTo>
                        <a:lnTo>
                          <a:pt x="852" y="1"/>
                        </a:lnTo>
                        <a:cubicBezTo>
                          <a:pt x="1" y="1855"/>
                          <a:pt x="396" y="4104"/>
                          <a:pt x="1460" y="5806"/>
                        </a:cubicBezTo>
                        <a:cubicBezTo>
                          <a:pt x="2554" y="7508"/>
                          <a:pt x="4256" y="8724"/>
                          <a:pt x="6110" y="9545"/>
                        </a:cubicBezTo>
                        <a:cubicBezTo>
                          <a:pt x="7995" y="10335"/>
                          <a:pt x="10001" y="10700"/>
                          <a:pt x="11977" y="11095"/>
                        </a:cubicBezTo>
                        <a:cubicBezTo>
                          <a:pt x="10822" y="7660"/>
                          <a:pt x="8815" y="4560"/>
                          <a:pt x="6171" y="2128"/>
                        </a:cubicBezTo>
                        <a:cubicBezTo>
                          <a:pt x="5472" y="1490"/>
                          <a:pt x="4712" y="912"/>
                          <a:pt x="3831" y="578"/>
                        </a:cubicBezTo>
                        <a:cubicBezTo>
                          <a:pt x="2979" y="213"/>
                          <a:pt x="1916" y="213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3" name="Google Shape;2493;p15"/>
                  <p:cNvSpPr/>
                  <p:nvPr/>
                </p:nvSpPr>
                <p:spPr>
                  <a:xfrm>
                    <a:off x="6212400" y="629475"/>
                    <a:ext cx="1260675" cy="1698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427" h="67958" extrusionOk="0">
                        <a:moveTo>
                          <a:pt x="61" y="1"/>
                        </a:moveTo>
                        <a:cubicBezTo>
                          <a:pt x="0" y="1"/>
                          <a:pt x="0" y="31"/>
                          <a:pt x="0" y="61"/>
                        </a:cubicBezTo>
                        <a:cubicBezTo>
                          <a:pt x="243" y="1703"/>
                          <a:pt x="517" y="3344"/>
                          <a:pt x="730" y="4955"/>
                        </a:cubicBezTo>
                        <a:lnTo>
                          <a:pt x="1763" y="9818"/>
                        </a:lnTo>
                        <a:cubicBezTo>
                          <a:pt x="2128" y="11460"/>
                          <a:pt x="2584" y="13071"/>
                          <a:pt x="3009" y="14651"/>
                        </a:cubicBezTo>
                        <a:lnTo>
                          <a:pt x="4529" y="19393"/>
                        </a:lnTo>
                        <a:cubicBezTo>
                          <a:pt x="5015" y="20852"/>
                          <a:pt x="5593" y="22281"/>
                          <a:pt x="6170" y="23740"/>
                        </a:cubicBezTo>
                        <a:cubicBezTo>
                          <a:pt x="6322" y="25107"/>
                          <a:pt x="6383" y="26506"/>
                          <a:pt x="6383" y="27873"/>
                        </a:cubicBezTo>
                        <a:cubicBezTo>
                          <a:pt x="6444" y="30153"/>
                          <a:pt x="6292" y="32402"/>
                          <a:pt x="6018" y="34621"/>
                        </a:cubicBezTo>
                        <a:cubicBezTo>
                          <a:pt x="5745" y="36810"/>
                          <a:pt x="5167" y="38968"/>
                          <a:pt x="4772" y="41187"/>
                        </a:cubicBezTo>
                        <a:cubicBezTo>
                          <a:pt x="4316" y="43375"/>
                          <a:pt x="3769" y="45564"/>
                          <a:pt x="3313" y="47783"/>
                        </a:cubicBezTo>
                        <a:cubicBezTo>
                          <a:pt x="3283" y="47843"/>
                          <a:pt x="3313" y="47874"/>
                          <a:pt x="3344" y="47874"/>
                        </a:cubicBezTo>
                        <a:cubicBezTo>
                          <a:pt x="3404" y="47874"/>
                          <a:pt x="3435" y="47874"/>
                          <a:pt x="3435" y="47843"/>
                        </a:cubicBezTo>
                        <a:cubicBezTo>
                          <a:pt x="4651" y="45898"/>
                          <a:pt x="5471" y="43740"/>
                          <a:pt x="6140" y="41521"/>
                        </a:cubicBezTo>
                        <a:cubicBezTo>
                          <a:pt x="6778" y="39302"/>
                          <a:pt x="6961" y="36992"/>
                          <a:pt x="7113" y="34712"/>
                        </a:cubicBezTo>
                        <a:cubicBezTo>
                          <a:pt x="7265" y="32433"/>
                          <a:pt x="7265" y="30153"/>
                          <a:pt x="7082" y="27873"/>
                        </a:cubicBezTo>
                        <a:cubicBezTo>
                          <a:pt x="6991" y="26962"/>
                          <a:pt x="6900" y="26110"/>
                          <a:pt x="6778" y="25229"/>
                        </a:cubicBezTo>
                        <a:lnTo>
                          <a:pt x="6778" y="25229"/>
                        </a:lnTo>
                        <a:cubicBezTo>
                          <a:pt x="8572" y="29424"/>
                          <a:pt x="10639" y="33497"/>
                          <a:pt x="12918" y="37448"/>
                        </a:cubicBezTo>
                        <a:cubicBezTo>
                          <a:pt x="14347" y="39971"/>
                          <a:pt x="15897" y="42403"/>
                          <a:pt x="17478" y="44804"/>
                        </a:cubicBezTo>
                        <a:cubicBezTo>
                          <a:pt x="17782" y="45716"/>
                          <a:pt x="18085" y="46658"/>
                          <a:pt x="18359" y="47600"/>
                        </a:cubicBezTo>
                        <a:cubicBezTo>
                          <a:pt x="18906" y="49424"/>
                          <a:pt x="19362" y="51278"/>
                          <a:pt x="19727" y="53163"/>
                        </a:cubicBezTo>
                        <a:cubicBezTo>
                          <a:pt x="20122" y="55017"/>
                          <a:pt x="20304" y="56901"/>
                          <a:pt x="20730" y="58786"/>
                        </a:cubicBezTo>
                        <a:cubicBezTo>
                          <a:pt x="21095" y="60640"/>
                          <a:pt x="21490" y="62494"/>
                          <a:pt x="22007" y="64348"/>
                        </a:cubicBezTo>
                        <a:cubicBezTo>
                          <a:pt x="22007" y="64409"/>
                          <a:pt x="22037" y="64409"/>
                          <a:pt x="22098" y="64409"/>
                        </a:cubicBezTo>
                        <a:cubicBezTo>
                          <a:pt x="22098" y="64348"/>
                          <a:pt x="22128" y="64348"/>
                          <a:pt x="22128" y="64318"/>
                        </a:cubicBezTo>
                        <a:cubicBezTo>
                          <a:pt x="22371" y="62372"/>
                          <a:pt x="22310" y="60457"/>
                          <a:pt x="22098" y="58512"/>
                        </a:cubicBezTo>
                        <a:cubicBezTo>
                          <a:pt x="21885" y="56567"/>
                          <a:pt x="21338" y="54713"/>
                          <a:pt x="20791" y="52828"/>
                        </a:cubicBezTo>
                        <a:cubicBezTo>
                          <a:pt x="20274" y="50974"/>
                          <a:pt x="19666" y="49120"/>
                          <a:pt x="18967" y="47327"/>
                        </a:cubicBezTo>
                        <a:cubicBezTo>
                          <a:pt x="18876" y="47083"/>
                          <a:pt x="18754" y="46749"/>
                          <a:pt x="18633" y="46506"/>
                        </a:cubicBezTo>
                        <a:lnTo>
                          <a:pt x="18633" y="46506"/>
                        </a:lnTo>
                        <a:cubicBezTo>
                          <a:pt x="20396" y="48968"/>
                          <a:pt x="22219" y="51400"/>
                          <a:pt x="24134" y="53740"/>
                        </a:cubicBezTo>
                        <a:cubicBezTo>
                          <a:pt x="28359" y="58877"/>
                          <a:pt x="33010" y="63649"/>
                          <a:pt x="38025" y="67935"/>
                        </a:cubicBezTo>
                        <a:cubicBezTo>
                          <a:pt x="38040" y="67950"/>
                          <a:pt x="38055" y="67958"/>
                          <a:pt x="38071" y="67958"/>
                        </a:cubicBezTo>
                        <a:cubicBezTo>
                          <a:pt x="38086" y="67958"/>
                          <a:pt x="38101" y="67950"/>
                          <a:pt x="38116" y="67935"/>
                        </a:cubicBezTo>
                        <a:cubicBezTo>
                          <a:pt x="38177" y="67874"/>
                          <a:pt x="38177" y="67844"/>
                          <a:pt x="38116" y="67813"/>
                        </a:cubicBezTo>
                        <a:cubicBezTo>
                          <a:pt x="34894" y="64895"/>
                          <a:pt x="31855" y="61734"/>
                          <a:pt x="28967" y="58482"/>
                        </a:cubicBezTo>
                        <a:lnTo>
                          <a:pt x="28967" y="58482"/>
                        </a:lnTo>
                        <a:cubicBezTo>
                          <a:pt x="30153" y="59272"/>
                          <a:pt x="31368" y="60002"/>
                          <a:pt x="32645" y="60670"/>
                        </a:cubicBezTo>
                        <a:cubicBezTo>
                          <a:pt x="34469" y="61582"/>
                          <a:pt x="36384" y="62372"/>
                          <a:pt x="38329" y="63041"/>
                        </a:cubicBezTo>
                        <a:cubicBezTo>
                          <a:pt x="40244" y="63679"/>
                          <a:pt x="42220" y="64287"/>
                          <a:pt x="44287" y="64439"/>
                        </a:cubicBezTo>
                        <a:cubicBezTo>
                          <a:pt x="44927" y="64487"/>
                          <a:pt x="45571" y="64514"/>
                          <a:pt x="46215" y="64514"/>
                        </a:cubicBezTo>
                        <a:cubicBezTo>
                          <a:pt x="47618" y="64514"/>
                          <a:pt x="49021" y="64387"/>
                          <a:pt x="50396" y="64075"/>
                        </a:cubicBezTo>
                        <a:cubicBezTo>
                          <a:pt x="50426" y="64075"/>
                          <a:pt x="50426" y="64044"/>
                          <a:pt x="50426" y="64014"/>
                        </a:cubicBezTo>
                        <a:cubicBezTo>
                          <a:pt x="50396" y="64014"/>
                          <a:pt x="50396" y="63983"/>
                          <a:pt x="50366" y="63983"/>
                        </a:cubicBezTo>
                        <a:cubicBezTo>
                          <a:pt x="48360" y="63649"/>
                          <a:pt x="46384" y="63375"/>
                          <a:pt x="44439" y="63041"/>
                        </a:cubicBezTo>
                        <a:cubicBezTo>
                          <a:pt x="42493" y="62676"/>
                          <a:pt x="40518" y="62464"/>
                          <a:pt x="38572" y="61977"/>
                        </a:cubicBezTo>
                        <a:cubicBezTo>
                          <a:pt x="36657" y="61461"/>
                          <a:pt x="34742" y="60853"/>
                          <a:pt x="32919" y="60062"/>
                        </a:cubicBezTo>
                        <a:cubicBezTo>
                          <a:pt x="31338" y="59394"/>
                          <a:pt x="29818" y="58634"/>
                          <a:pt x="28298" y="57752"/>
                        </a:cubicBezTo>
                        <a:cubicBezTo>
                          <a:pt x="27083" y="56293"/>
                          <a:pt x="25867" y="54865"/>
                          <a:pt x="24681" y="53345"/>
                        </a:cubicBezTo>
                        <a:cubicBezTo>
                          <a:pt x="20608" y="48178"/>
                          <a:pt x="16991" y="42676"/>
                          <a:pt x="13952" y="36931"/>
                        </a:cubicBezTo>
                        <a:cubicBezTo>
                          <a:pt x="13769" y="36536"/>
                          <a:pt x="13526" y="36111"/>
                          <a:pt x="13344" y="35746"/>
                        </a:cubicBezTo>
                        <a:lnTo>
                          <a:pt x="13344" y="35746"/>
                        </a:lnTo>
                        <a:cubicBezTo>
                          <a:pt x="14742" y="37235"/>
                          <a:pt x="16262" y="38603"/>
                          <a:pt x="17873" y="39880"/>
                        </a:cubicBezTo>
                        <a:cubicBezTo>
                          <a:pt x="19909" y="41521"/>
                          <a:pt x="22098" y="42950"/>
                          <a:pt x="24377" y="44257"/>
                        </a:cubicBezTo>
                        <a:cubicBezTo>
                          <a:pt x="26657" y="45533"/>
                          <a:pt x="28998" y="46749"/>
                          <a:pt x="31520" y="47509"/>
                        </a:cubicBezTo>
                        <a:cubicBezTo>
                          <a:pt x="34013" y="48269"/>
                          <a:pt x="36596" y="48816"/>
                          <a:pt x="39210" y="48846"/>
                        </a:cubicBezTo>
                        <a:cubicBezTo>
                          <a:pt x="39271" y="48846"/>
                          <a:pt x="39302" y="48816"/>
                          <a:pt x="39302" y="48786"/>
                        </a:cubicBezTo>
                        <a:cubicBezTo>
                          <a:pt x="39302" y="48725"/>
                          <a:pt x="39302" y="48694"/>
                          <a:pt x="39271" y="48694"/>
                        </a:cubicBezTo>
                        <a:cubicBezTo>
                          <a:pt x="36779" y="47874"/>
                          <a:pt x="34347" y="47053"/>
                          <a:pt x="31976" y="46141"/>
                        </a:cubicBezTo>
                        <a:cubicBezTo>
                          <a:pt x="29605" y="45199"/>
                          <a:pt x="27174" y="44378"/>
                          <a:pt x="24894" y="43223"/>
                        </a:cubicBezTo>
                        <a:cubicBezTo>
                          <a:pt x="22584" y="42099"/>
                          <a:pt x="20365" y="40761"/>
                          <a:pt x="18298" y="39272"/>
                        </a:cubicBezTo>
                        <a:cubicBezTo>
                          <a:pt x="16383" y="37934"/>
                          <a:pt x="14590" y="36506"/>
                          <a:pt x="12918" y="34956"/>
                        </a:cubicBezTo>
                        <a:cubicBezTo>
                          <a:pt x="10243" y="29728"/>
                          <a:pt x="7964" y="24348"/>
                          <a:pt x="5897" y="18876"/>
                        </a:cubicBezTo>
                        <a:lnTo>
                          <a:pt x="4255" y="14226"/>
                        </a:lnTo>
                        <a:cubicBezTo>
                          <a:pt x="3921" y="13101"/>
                          <a:pt x="3587" y="12007"/>
                          <a:pt x="3192" y="10852"/>
                        </a:cubicBezTo>
                        <a:lnTo>
                          <a:pt x="3192" y="10852"/>
                        </a:lnTo>
                        <a:cubicBezTo>
                          <a:pt x="4012" y="12037"/>
                          <a:pt x="4833" y="13132"/>
                          <a:pt x="5714" y="14226"/>
                        </a:cubicBezTo>
                        <a:cubicBezTo>
                          <a:pt x="7113" y="15958"/>
                          <a:pt x="8632" y="17569"/>
                          <a:pt x="10243" y="19150"/>
                        </a:cubicBezTo>
                        <a:cubicBezTo>
                          <a:pt x="11824" y="20670"/>
                          <a:pt x="13465" y="22220"/>
                          <a:pt x="15350" y="23436"/>
                        </a:cubicBezTo>
                        <a:cubicBezTo>
                          <a:pt x="17234" y="24651"/>
                          <a:pt x="19210" y="25715"/>
                          <a:pt x="21338" y="26445"/>
                        </a:cubicBezTo>
                        <a:cubicBezTo>
                          <a:pt x="21346" y="26453"/>
                          <a:pt x="21354" y="26457"/>
                          <a:pt x="21362" y="26457"/>
                        </a:cubicBezTo>
                        <a:cubicBezTo>
                          <a:pt x="21382" y="26457"/>
                          <a:pt x="21399" y="26429"/>
                          <a:pt x="21399" y="26384"/>
                        </a:cubicBezTo>
                        <a:cubicBezTo>
                          <a:pt x="21399" y="26354"/>
                          <a:pt x="21399" y="26323"/>
                          <a:pt x="21368" y="26323"/>
                        </a:cubicBezTo>
                        <a:cubicBezTo>
                          <a:pt x="19605" y="24925"/>
                          <a:pt x="17842" y="23618"/>
                          <a:pt x="16110" y="22281"/>
                        </a:cubicBezTo>
                        <a:cubicBezTo>
                          <a:pt x="14408" y="20974"/>
                          <a:pt x="12584" y="19697"/>
                          <a:pt x="10912" y="18299"/>
                        </a:cubicBezTo>
                        <a:cubicBezTo>
                          <a:pt x="9240" y="16901"/>
                          <a:pt x="7690" y="15381"/>
                          <a:pt x="6170" y="13770"/>
                        </a:cubicBezTo>
                        <a:cubicBezTo>
                          <a:pt x="4985" y="12554"/>
                          <a:pt x="3860" y="11277"/>
                          <a:pt x="2796" y="9940"/>
                        </a:cubicBezTo>
                        <a:cubicBezTo>
                          <a:pt x="2736" y="9788"/>
                          <a:pt x="2705" y="9666"/>
                          <a:pt x="2675" y="9575"/>
                        </a:cubicBezTo>
                        <a:lnTo>
                          <a:pt x="1337" y="4803"/>
                        </a:lnTo>
                        <a:cubicBezTo>
                          <a:pt x="912" y="3223"/>
                          <a:pt x="547" y="1612"/>
                          <a:pt x="122" y="31"/>
                        </a:cubicBezTo>
                        <a:cubicBezTo>
                          <a:pt x="122" y="1"/>
                          <a:pt x="91" y="1"/>
                          <a:pt x="6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94" name="Google Shape;2494;p15"/>
                <p:cNvGrpSpPr/>
                <p:nvPr/>
              </p:nvGrpSpPr>
              <p:grpSpPr>
                <a:xfrm rot="10800000">
                  <a:off x="6380176" y="3468497"/>
                  <a:ext cx="901949" cy="1162507"/>
                  <a:chOff x="5037600" y="742850"/>
                  <a:chExt cx="1280450" cy="1650350"/>
                </a:xfrm>
              </p:grpSpPr>
              <p:sp>
                <p:nvSpPr>
                  <p:cNvPr id="2495" name="Google Shape;2495;p15"/>
                  <p:cNvSpPr/>
                  <p:nvPr/>
                </p:nvSpPr>
                <p:spPr>
                  <a:xfrm>
                    <a:off x="5374225" y="2061100"/>
                    <a:ext cx="140600" cy="285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4" h="11405" extrusionOk="0">
                        <a:moveTo>
                          <a:pt x="1824" y="1"/>
                        </a:moveTo>
                        <a:cubicBezTo>
                          <a:pt x="791" y="2037"/>
                          <a:pt x="213" y="4287"/>
                          <a:pt x="61" y="6536"/>
                        </a:cubicBezTo>
                        <a:cubicBezTo>
                          <a:pt x="1" y="7691"/>
                          <a:pt x="61" y="8998"/>
                          <a:pt x="730" y="9971"/>
                        </a:cubicBezTo>
                        <a:cubicBezTo>
                          <a:pt x="1214" y="10794"/>
                          <a:pt x="2122" y="11404"/>
                          <a:pt x="3055" y="11404"/>
                        </a:cubicBezTo>
                        <a:cubicBezTo>
                          <a:pt x="3294" y="11404"/>
                          <a:pt x="3534" y="11364"/>
                          <a:pt x="3770" y="11278"/>
                        </a:cubicBezTo>
                        <a:cubicBezTo>
                          <a:pt x="5016" y="10822"/>
                          <a:pt x="5502" y="9302"/>
                          <a:pt x="5533" y="7965"/>
                        </a:cubicBezTo>
                        <a:cubicBezTo>
                          <a:pt x="5624" y="5259"/>
                          <a:pt x="4408" y="2493"/>
                          <a:pt x="1824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6" name="Google Shape;2496;p15"/>
                  <p:cNvSpPr/>
                  <p:nvPr/>
                </p:nvSpPr>
                <p:spPr>
                  <a:xfrm>
                    <a:off x="5146250" y="1992725"/>
                    <a:ext cx="267525" cy="13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01" h="5503" extrusionOk="0">
                        <a:moveTo>
                          <a:pt x="2862" y="0"/>
                        </a:moveTo>
                        <a:cubicBezTo>
                          <a:pt x="2478" y="0"/>
                          <a:pt x="2098" y="46"/>
                          <a:pt x="1733" y="183"/>
                        </a:cubicBezTo>
                        <a:cubicBezTo>
                          <a:pt x="822" y="517"/>
                          <a:pt x="183" y="1429"/>
                          <a:pt x="122" y="2371"/>
                        </a:cubicBezTo>
                        <a:cubicBezTo>
                          <a:pt x="1" y="3344"/>
                          <a:pt x="487" y="4317"/>
                          <a:pt x="1277" y="4864"/>
                        </a:cubicBezTo>
                        <a:cubicBezTo>
                          <a:pt x="1977" y="5350"/>
                          <a:pt x="2888" y="5502"/>
                          <a:pt x="3770" y="5502"/>
                        </a:cubicBezTo>
                        <a:cubicBezTo>
                          <a:pt x="3809" y="5502"/>
                          <a:pt x="3849" y="5503"/>
                          <a:pt x="3888" y="5503"/>
                        </a:cubicBezTo>
                        <a:cubicBezTo>
                          <a:pt x="6372" y="5503"/>
                          <a:pt x="8845" y="4564"/>
                          <a:pt x="10700" y="2918"/>
                        </a:cubicBezTo>
                        <a:cubicBezTo>
                          <a:pt x="8420" y="1459"/>
                          <a:pt x="6262" y="547"/>
                          <a:pt x="4013" y="92"/>
                        </a:cubicBezTo>
                        <a:cubicBezTo>
                          <a:pt x="3633" y="46"/>
                          <a:pt x="3246" y="0"/>
                          <a:pt x="2862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7" name="Google Shape;2497;p15"/>
                  <p:cNvSpPr/>
                  <p:nvPr/>
                </p:nvSpPr>
                <p:spPr>
                  <a:xfrm>
                    <a:off x="5530775" y="1934200"/>
                    <a:ext cx="154275" cy="32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71" h="1285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34" y="3892"/>
                          <a:pt x="730" y="7843"/>
                          <a:pt x="2401" y="11338"/>
                        </a:cubicBezTo>
                        <a:cubicBezTo>
                          <a:pt x="2705" y="11977"/>
                          <a:pt x="3131" y="12676"/>
                          <a:pt x="3830" y="12828"/>
                        </a:cubicBezTo>
                        <a:cubicBezTo>
                          <a:pt x="3922" y="12848"/>
                          <a:pt x="4014" y="12857"/>
                          <a:pt x="4105" y="12857"/>
                        </a:cubicBezTo>
                        <a:cubicBezTo>
                          <a:pt x="4701" y="12857"/>
                          <a:pt x="5250" y="12448"/>
                          <a:pt x="5593" y="11946"/>
                        </a:cubicBezTo>
                        <a:cubicBezTo>
                          <a:pt x="6049" y="11247"/>
                          <a:pt x="6170" y="10396"/>
                          <a:pt x="6049" y="9545"/>
                        </a:cubicBezTo>
                        <a:cubicBezTo>
                          <a:pt x="5927" y="8724"/>
                          <a:pt x="5623" y="7965"/>
                          <a:pt x="5289" y="7205"/>
                        </a:cubicBezTo>
                        <a:cubicBezTo>
                          <a:pt x="4103" y="4682"/>
                          <a:pt x="2493" y="2311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8" name="Google Shape;2498;p15"/>
                  <p:cNvSpPr/>
                  <p:nvPr/>
                </p:nvSpPr>
                <p:spPr>
                  <a:xfrm>
                    <a:off x="5178175" y="1835325"/>
                    <a:ext cx="357925" cy="141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17" h="5654" extrusionOk="0">
                        <a:moveTo>
                          <a:pt x="3371" y="1"/>
                        </a:moveTo>
                        <a:cubicBezTo>
                          <a:pt x="3149" y="1"/>
                          <a:pt x="2927" y="12"/>
                          <a:pt x="2706" y="35"/>
                        </a:cubicBezTo>
                        <a:cubicBezTo>
                          <a:pt x="2067" y="126"/>
                          <a:pt x="1399" y="308"/>
                          <a:pt x="882" y="734"/>
                        </a:cubicBezTo>
                        <a:cubicBezTo>
                          <a:pt x="365" y="1159"/>
                          <a:pt x="0" y="1798"/>
                          <a:pt x="92" y="2436"/>
                        </a:cubicBezTo>
                        <a:cubicBezTo>
                          <a:pt x="152" y="3409"/>
                          <a:pt x="1034" y="4047"/>
                          <a:pt x="1885" y="4473"/>
                        </a:cubicBezTo>
                        <a:cubicBezTo>
                          <a:pt x="3510" y="5312"/>
                          <a:pt x="5340" y="5653"/>
                          <a:pt x="7216" y="5653"/>
                        </a:cubicBezTo>
                        <a:cubicBezTo>
                          <a:pt x="7515" y="5653"/>
                          <a:pt x="7815" y="5644"/>
                          <a:pt x="8116" y="5628"/>
                        </a:cubicBezTo>
                        <a:cubicBezTo>
                          <a:pt x="10274" y="5506"/>
                          <a:pt x="12341" y="4868"/>
                          <a:pt x="14317" y="3986"/>
                        </a:cubicBezTo>
                        <a:cubicBezTo>
                          <a:pt x="12037" y="2527"/>
                          <a:pt x="9970" y="1767"/>
                          <a:pt x="7873" y="1038"/>
                        </a:cubicBezTo>
                        <a:cubicBezTo>
                          <a:pt x="6415" y="508"/>
                          <a:pt x="4888" y="1"/>
                          <a:pt x="337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9" name="Google Shape;2499;p15"/>
                  <p:cNvSpPr/>
                  <p:nvPr/>
                </p:nvSpPr>
                <p:spPr>
                  <a:xfrm>
                    <a:off x="5631075" y="1804275"/>
                    <a:ext cx="212025" cy="300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1" h="12012" extrusionOk="0">
                        <a:moveTo>
                          <a:pt x="0" y="0"/>
                        </a:moveTo>
                        <a:cubicBezTo>
                          <a:pt x="578" y="3769"/>
                          <a:pt x="1763" y="7538"/>
                          <a:pt x="4195" y="10456"/>
                        </a:cubicBezTo>
                        <a:cubicBezTo>
                          <a:pt x="4620" y="10943"/>
                          <a:pt x="5076" y="11429"/>
                          <a:pt x="5624" y="11733"/>
                        </a:cubicBezTo>
                        <a:cubicBezTo>
                          <a:pt x="5955" y="11907"/>
                          <a:pt x="6336" y="12012"/>
                          <a:pt x="6710" y="12012"/>
                        </a:cubicBezTo>
                        <a:cubicBezTo>
                          <a:pt x="6988" y="12012"/>
                          <a:pt x="7262" y="11954"/>
                          <a:pt x="7508" y="11824"/>
                        </a:cubicBezTo>
                        <a:cubicBezTo>
                          <a:pt x="8055" y="11520"/>
                          <a:pt x="8420" y="10821"/>
                          <a:pt x="8450" y="10183"/>
                        </a:cubicBezTo>
                        <a:cubicBezTo>
                          <a:pt x="8481" y="9544"/>
                          <a:pt x="8329" y="8876"/>
                          <a:pt x="8116" y="8268"/>
                        </a:cubicBezTo>
                        <a:cubicBezTo>
                          <a:pt x="6779" y="4803"/>
                          <a:pt x="3891" y="2189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0" name="Google Shape;2500;p15"/>
                  <p:cNvSpPr/>
                  <p:nvPr/>
                </p:nvSpPr>
                <p:spPr>
                  <a:xfrm>
                    <a:off x="5310400" y="1690475"/>
                    <a:ext cx="322975" cy="141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19" h="5673" extrusionOk="0">
                        <a:moveTo>
                          <a:pt x="2930" y="1"/>
                        </a:moveTo>
                        <a:cubicBezTo>
                          <a:pt x="2462" y="1"/>
                          <a:pt x="1991" y="54"/>
                          <a:pt x="1551" y="175"/>
                        </a:cubicBezTo>
                        <a:cubicBezTo>
                          <a:pt x="1095" y="327"/>
                          <a:pt x="639" y="601"/>
                          <a:pt x="395" y="1026"/>
                        </a:cubicBezTo>
                        <a:cubicBezTo>
                          <a:pt x="0" y="1634"/>
                          <a:pt x="183" y="2394"/>
                          <a:pt x="608" y="2972"/>
                        </a:cubicBezTo>
                        <a:cubicBezTo>
                          <a:pt x="1034" y="3519"/>
                          <a:pt x="1672" y="3884"/>
                          <a:pt x="2280" y="4187"/>
                        </a:cubicBezTo>
                        <a:cubicBezTo>
                          <a:pt x="3952" y="4978"/>
                          <a:pt x="5745" y="5555"/>
                          <a:pt x="7569" y="5646"/>
                        </a:cubicBezTo>
                        <a:cubicBezTo>
                          <a:pt x="7827" y="5663"/>
                          <a:pt x="8086" y="5672"/>
                          <a:pt x="8344" y="5672"/>
                        </a:cubicBezTo>
                        <a:cubicBezTo>
                          <a:pt x="9936" y="5672"/>
                          <a:pt x="11506" y="5341"/>
                          <a:pt x="12918" y="4583"/>
                        </a:cubicBezTo>
                        <a:cubicBezTo>
                          <a:pt x="11247" y="2850"/>
                          <a:pt x="9028" y="1908"/>
                          <a:pt x="6931" y="1057"/>
                        </a:cubicBezTo>
                        <a:cubicBezTo>
                          <a:pt x="6079" y="722"/>
                          <a:pt x="5198" y="327"/>
                          <a:pt x="4286" y="145"/>
                        </a:cubicBezTo>
                        <a:cubicBezTo>
                          <a:pt x="3861" y="54"/>
                          <a:pt x="3397" y="1"/>
                          <a:pt x="293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1" name="Google Shape;2501;p15"/>
                  <p:cNvSpPr/>
                  <p:nvPr/>
                </p:nvSpPr>
                <p:spPr>
                  <a:xfrm>
                    <a:off x="5693375" y="1715350"/>
                    <a:ext cx="266000" cy="2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640" h="9372" extrusionOk="0">
                        <a:moveTo>
                          <a:pt x="1" y="1"/>
                        </a:moveTo>
                        <a:cubicBezTo>
                          <a:pt x="791" y="1916"/>
                          <a:pt x="1703" y="3831"/>
                          <a:pt x="2980" y="5503"/>
                        </a:cubicBezTo>
                        <a:cubicBezTo>
                          <a:pt x="4287" y="7174"/>
                          <a:pt x="5958" y="8542"/>
                          <a:pt x="7964" y="9180"/>
                        </a:cubicBezTo>
                        <a:cubicBezTo>
                          <a:pt x="8281" y="9286"/>
                          <a:pt x="8618" y="9371"/>
                          <a:pt x="8946" y="9371"/>
                        </a:cubicBezTo>
                        <a:cubicBezTo>
                          <a:pt x="9185" y="9371"/>
                          <a:pt x="9419" y="9326"/>
                          <a:pt x="9636" y="9211"/>
                        </a:cubicBezTo>
                        <a:cubicBezTo>
                          <a:pt x="10366" y="8876"/>
                          <a:pt x="10639" y="7965"/>
                          <a:pt x="10426" y="7205"/>
                        </a:cubicBezTo>
                        <a:cubicBezTo>
                          <a:pt x="10244" y="6445"/>
                          <a:pt x="9727" y="5837"/>
                          <a:pt x="9180" y="5290"/>
                        </a:cubicBezTo>
                        <a:cubicBezTo>
                          <a:pt x="6870" y="3101"/>
                          <a:pt x="3952" y="1673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2" name="Google Shape;2502;p15"/>
                  <p:cNvSpPr/>
                  <p:nvPr/>
                </p:nvSpPr>
                <p:spPr>
                  <a:xfrm>
                    <a:off x="5420575" y="1564075"/>
                    <a:ext cx="273600" cy="154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44" h="6179" extrusionOk="0">
                        <a:moveTo>
                          <a:pt x="1817" y="1"/>
                        </a:moveTo>
                        <a:cubicBezTo>
                          <a:pt x="1779" y="1"/>
                          <a:pt x="1741" y="2"/>
                          <a:pt x="1703" y="3"/>
                        </a:cubicBezTo>
                        <a:cubicBezTo>
                          <a:pt x="1065" y="34"/>
                          <a:pt x="396" y="368"/>
                          <a:pt x="183" y="1037"/>
                        </a:cubicBezTo>
                        <a:cubicBezTo>
                          <a:pt x="1" y="1797"/>
                          <a:pt x="548" y="2556"/>
                          <a:pt x="1095" y="3073"/>
                        </a:cubicBezTo>
                        <a:cubicBezTo>
                          <a:pt x="3166" y="5046"/>
                          <a:pt x="6058" y="6179"/>
                          <a:pt x="8943" y="6179"/>
                        </a:cubicBezTo>
                        <a:cubicBezTo>
                          <a:pt x="9613" y="6179"/>
                          <a:pt x="10284" y="6117"/>
                          <a:pt x="10943" y="5991"/>
                        </a:cubicBezTo>
                        <a:cubicBezTo>
                          <a:pt x="9180" y="3256"/>
                          <a:pt x="6414" y="1736"/>
                          <a:pt x="3618" y="490"/>
                        </a:cubicBezTo>
                        <a:cubicBezTo>
                          <a:pt x="3045" y="232"/>
                          <a:pt x="2444" y="1"/>
                          <a:pt x="181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3" name="Google Shape;2503;p15"/>
                  <p:cNvSpPr/>
                  <p:nvPr/>
                </p:nvSpPr>
                <p:spPr>
                  <a:xfrm>
                    <a:off x="5777725" y="1584875"/>
                    <a:ext cx="294875" cy="192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795" h="7717" extrusionOk="0">
                        <a:moveTo>
                          <a:pt x="1316" y="0"/>
                        </a:moveTo>
                        <a:cubicBezTo>
                          <a:pt x="890" y="0"/>
                          <a:pt x="452" y="18"/>
                          <a:pt x="1" y="53"/>
                        </a:cubicBezTo>
                        <a:cubicBezTo>
                          <a:pt x="913" y="2272"/>
                          <a:pt x="2919" y="3883"/>
                          <a:pt x="4834" y="5372"/>
                        </a:cubicBezTo>
                        <a:cubicBezTo>
                          <a:pt x="6080" y="6345"/>
                          <a:pt x="7417" y="7348"/>
                          <a:pt x="8967" y="7652"/>
                        </a:cubicBezTo>
                        <a:cubicBezTo>
                          <a:pt x="9181" y="7694"/>
                          <a:pt x="9404" y="7717"/>
                          <a:pt x="9628" y="7717"/>
                        </a:cubicBezTo>
                        <a:cubicBezTo>
                          <a:pt x="10360" y="7717"/>
                          <a:pt x="11094" y="7474"/>
                          <a:pt x="11490" y="6892"/>
                        </a:cubicBezTo>
                        <a:cubicBezTo>
                          <a:pt x="11794" y="6345"/>
                          <a:pt x="11794" y="5676"/>
                          <a:pt x="11521" y="5129"/>
                        </a:cubicBezTo>
                        <a:cubicBezTo>
                          <a:pt x="11277" y="4551"/>
                          <a:pt x="10882" y="4095"/>
                          <a:pt x="10426" y="3700"/>
                        </a:cubicBezTo>
                        <a:cubicBezTo>
                          <a:pt x="8229" y="1503"/>
                          <a:pt x="5312" y="0"/>
                          <a:pt x="131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4" name="Google Shape;2504;p15"/>
                  <p:cNvSpPr/>
                  <p:nvPr/>
                </p:nvSpPr>
                <p:spPr>
                  <a:xfrm>
                    <a:off x="5435775" y="1398300"/>
                    <a:ext cx="340450" cy="18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18" h="7500" extrusionOk="0">
                        <a:moveTo>
                          <a:pt x="3327" y="1"/>
                        </a:moveTo>
                        <a:cubicBezTo>
                          <a:pt x="3040" y="1"/>
                          <a:pt x="2751" y="23"/>
                          <a:pt x="2463" y="69"/>
                        </a:cubicBezTo>
                        <a:cubicBezTo>
                          <a:pt x="1338" y="251"/>
                          <a:pt x="153" y="981"/>
                          <a:pt x="92" y="2105"/>
                        </a:cubicBezTo>
                        <a:cubicBezTo>
                          <a:pt x="1" y="3139"/>
                          <a:pt x="912" y="3929"/>
                          <a:pt x="1733" y="4507"/>
                        </a:cubicBezTo>
                        <a:cubicBezTo>
                          <a:pt x="4662" y="6459"/>
                          <a:pt x="8199" y="7500"/>
                          <a:pt x="11701" y="7500"/>
                        </a:cubicBezTo>
                        <a:cubicBezTo>
                          <a:pt x="12343" y="7500"/>
                          <a:pt x="12983" y="7465"/>
                          <a:pt x="13618" y="7394"/>
                        </a:cubicBezTo>
                        <a:cubicBezTo>
                          <a:pt x="12098" y="5570"/>
                          <a:pt x="10578" y="3777"/>
                          <a:pt x="8815" y="2288"/>
                        </a:cubicBezTo>
                        <a:cubicBezTo>
                          <a:pt x="7249" y="1040"/>
                          <a:pt x="5312" y="1"/>
                          <a:pt x="332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5" name="Google Shape;2505;p15"/>
                  <p:cNvSpPr/>
                  <p:nvPr/>
                </p:nvSpPr>
                <p:spPr>
                  <a:xfrm>
                    <a:off x="5860550" y="1426400"/>
                    <a:ext cx="346550" cy="217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2" h="8710" extrusionOk="0">
                        <a:moveTo>
                          <a:pt x="3307" y="0"/>
                        </a:moveTo>
                        <a:cubicBezTo>
                          <a:pt x="2253" y="0"/>
                          <a:pt x="1148" y="129"/>
                          <a:pt x="1" y="404"/>
                        </a:cubicBezTo>
                        <a:cubicBezTo>
                          <a:pt x="1125" y="2228"/>
                          <a:pt x="2432" y="3990"/>
                          <a:pt x="4013" y="5480"/>
                        </a:cubicBezTo>
                        <a:cubicBezTo>
                          <a:pt x="5624" y="6939"/>
                          <a:pt x="7509" y="8124"/>
                          <a:pt x="9606" y="8580"/>
                        </a:cubicBezTo>
                        <a:cubicBezTo>
                          <a:pt x="9968" y="8663"/>
                          <a:pt x="10358" y="8709"/>
                          <a:pt x="10745" y="8709"/>
                        </a:cubicBezTo>
                        <a:cubicBezTo>
                          <a:pt x="11786" y="8709"/>
                          <a:pt x="12810" y="8372"/>
                          <a:pt x="13253" y="7486"/>
                        </a:cubicBezTo>
                        <a:cubicBezTo>
                          <a:pt x="13861" y="6270"/>
                          <a:pt x="13071" y="4811"/>
                          <a:pt x="12129" y="3838"/>
                        </a:cubicBezTo>
                        <a:cubicBezTo>
                          <a:pt x="9941" y="1510"/>
                          <a:pt x="6916" y="0"/>
                          <a:pt x="330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6" name="Google Shape;2506;p15"/>
                  <p:cNvSpPr/>
                  <p:nvPr/>
                </p:nvSpPr>
                <p:spPr>
                  <a:xfrm>
                    <a:off x="5943375" y="1246900"/>
                    <a:ext cx="374675" cy="198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87" h="7946" extrusionOk="0">
                        <a:moveTo>
                          <a:pt x="4583" y="0"/>
                        </a:moveTo>
                        <a:cubicBezTo>
                          <a:pt x="3215" y="0"/>
                          <a:pt x="1718" y="137"/>
                          <a:pt x="1" y="380"/>
                        </a:cubicBezTo>
                        <a:cubicBezTo>
                          <a:pt x="2463" y="4392"/>
                          <a:pt x="6779" y="7219"/>
                          <a:pt x="11491" y="7888"/>
                        </a:cubicBezTo>
                        <a:cubicBezTo>
                          <a:pt x="11761" y="7923"/>
                          <a:pt x="12046" y="7946"/>
                          <a:pt x="12331" y="7946"/>
                        </a:cubicBezTo>
                        <a:cubicBezTo>
                          <a:pt x="13266" y="7946"/>
                          <a:pt x="14202" y="7707"/>
                          <a:pt x="14621" y="6915"/>
                        </a:cubicBezTo>
                        <a:cubicBezTo>
                          <a:pt x="14986" y="6186"/>
                          <a:pt x="14743" y="5274"/>
                          <a:pt x="14317" y="4605"/>
                        </a:cubicBezTo>
                        <a:cubicBezTo>
                          <a:pt x="13101" y="2417"/>
                          <a:pt x="10791" y="1049"/>
                          <a:pt x="8390" y="441"/>
                        </a:cubicBezTo>
                        <a:cubicBezTo>
                          <a:pt x="7190" y="137"/>
                          <a:pt x="5951" y="0"/>
                          <a:pt x="458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7" name="Google Shape;2507;p15"/>
                  <p:cNvSpPr/>
                  <p:nvPr/>
                </p:nvSpPr>
                <p:spPr>
                  <a:xfrm>
                    <a:off x="5593825" y="1062325"/>
                    <a:ext cx="354150" cy="203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66" h="8124" extrusionOk="0">
                        <a:moveTo>
                          <a:pt x="3991" y="1"/>
                        </a:moveTo>
                        <a:cubicBezTo>
                          <a:pt x="3411" y="1"/>
                          <a:pt x="2834" y="83"/>
                          <a:pt x="2281" y="286"/>
                        </a:cubicBezTo>
                        <a:cubicBezTo>
                          <a:pt x="1004" y="742"/>
                          <a:pt x="1" y="1897"/>
                          <a:pt x="31" y="3234"/>
                        </a:cubicBezTo>
                        <a:cubicBezTo>
                          <a:pt x="92" y="4875"/>
                          <a:pt x="1673" y="6030"/>
                          <a:pt x="3192" y="6699"/>
                        </a:cubicBezTo>
                        <a:cubicBezTo>
                          <a:pt x="5320" y="7649"/>
                          <a:pt x="7662" y="8124"/>
                          <a:pt x="10002" y="8124"/>
                        </a:cubicBezTo>
                        <a:cubicBezTo>
                          <a:pt x="11405" y="8124"/>
                          <a:pt x="12809" y="7953"/>
                          <a:pt x="14165" y="7611"/>
                        </a:cubicBezTo>
                        <a:cubicBezTo>
                          <a:pt x="12463" y="3690"/>
                          <a:pt x="9515" y="1289"/>
                          <a:pt x="6141" y="316"/>
                        </a:cubicBezTo>
                        <a:cubicBezTo>
                          <a:pt x="5448" y="130"/>
                          <a:pt x="4717" y="1"/>
                          <a:pt x="399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8" name="Google Shape;2508;p15"/>
                  <p:cNvSpPr/>
                  <p:nvPr/>
                </p:nvSpPr>
                <p:spPr>
                  <a:xfrm>
                    <a:off x="5204575" y="742850"/>
                    <a:ext cx="918500" cy="1547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0" h="61897" extrusionOk="0">
                        <a:moveTo>
                          <a:pt x="36255" y="1"/>
                        </a:moveTo>
                        <a:cubicBezTo>
                          <a:pt x="35890" y="1"/>
                          <a:pt x="35415" y="534"/>
                          <a:pt x="35207" y="1454"/>
                        </a:cubicBezTo>
                        <a:cubicBezTo>
                          <a:pt x="32349" y="13612"/>
                          <a:pt x="27304" y="25223"/>
                          <a:pt x="20647" y="35770"/>
                        </a:cubicBezTo>
                        <a:cubicBezTo>
                          <a:pt x="17790" y="40330"/>
                          <a:pt x="14264" y="44889"/>
                          <a:pt x="10616" y="49205"/>
                        </a:cubicBezTo>
                        <a:cubicBezTo>
                          <a:pt x="6969" y="53582"/>
                          <a:pt x="3261" y="57746"/>
                          <a:pt x="69" y="61789"/>
                        </a:cubicBezTo>
                        <a:cubicBezTo>
                          <a:pt x="1" y="61857"/>
                          <a:pt x="19" y="61897"/>
                          <a:pt x="69" y="61897"/>
                        </a:cubicBezTo>
                        <a:cubicBezTo>
                          <a:pt x="109" y="61897"/>
                          <a:pt x="168" y="61873"/>
                          <a:pt x="221" y="61819"/>
                        </a:cubicBezTo>
                        <a:cubicBezTo>
                          <a:pt x="9127" y="53673"/>
                          <a:pt x="16939" y="44311"/>
                          <a:pt x="23261" y="33977"/>
                        </a:cubicBezTo>
                        <a:cubicBezTo>
                          <a:pt x="26696" y="28384"/>
                          <a:pt x="29644" y="22548"/>
                          <a:pt x="32137" y="16469"/>
                        </a:cubicBezTo>
                        <a:cubicBezTo>
                          <a:pt x="32744" y="14858"/>
                          <a:pt x="33383" y="13308"/>
                          <a:pt x="33900" y="11667"/>
                        </a:cubicBezTo>
                        <a:lnTo>
                          <a:pt x="34751" y="9296"/>
                        </a:lnTo>
                        <a:cubicBezTo>
                          <a:pt x="35024" y="8475"/>
                          <a:pt x="35237" y="7654"/>
                          <a:pt x="35511" y="6864"/>
                        </a:cubicBezTo>
                        <a:cubicBezTo>
                          <a:pt x="36149" y="4888"/>
                          <a:pt x="36726" y="2852"/>
                          <a:pt x="36726" y="967"/>
                        </a:cubicBezTo>
                        <a:cubicBezTo>
                          <a:pt x="36739" y="302"/>
                          <a:pt x="36529" y="1"/>
                          <a:pt x="3625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9" name="Google Shape;2509;p15"/>
                  <p:cNvSpPr/>
                  <p:nvPr/>
                </p:nvSpPr>
                <p:spPr>
                  <a:xfrm>
                    <a:off x="5037600" y="2187250"/>
                    <a:ext cx="262175" cy="205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87" h="8238" extrusionOk="0">
                        <a:moveTo>
                          <a:pt x="10487" y="1"/>
                        </a:moveTo>
                        <a:lnTo>
                          <a:pt x="10487" y="1"/>
                        </a:lnTo>
                        <a:cubicBezTo>
                          <a:pt x="7143" y="517"/>
                          <a:pt x="4681" y="1581"/>
                          <a:pt x="2523" y="3040"/>
                        </a:cubicBezTo>
                        <a:cubicBezTo>
                          <a:pt x="1763" y="3526"/>
                          <a:pt x="1034" y="4104"/>
                          <a:pt x="578" y="4864"/>
                        </a:cubicBezTo>
                        <a:cubicBezTo>
                          <a:pt x="122" y="5624"/>
                          <a:pt x="0" y="6627"/>
                          <a:pt x="547" y="7356"/>
                        </a:cubicBezTo>
                        <a:cubicBezTo>
                          <a:pt x="943" y="7934"/>
                          <a:pt x="1702" y="8238"/>
                          <a:pt x="2432" y="8238"/>
                        </a:cubicBezTo>
                        <a:cubicBezTo>
                          <a:pt x="3161" y="8238"/>
                          <a:pt x="3891" y="7964"/>
                          <a:pt x="4529" y="7660"/>
                        </a:cubicBezTo>
                        <a:cubicBezTo>
                          <a:pt x="7538" y="6201"/>
                          <a:pt x="9818" y="3253"/>
                          <a:pt x="1048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0" name="Google Shape;2510;p15"/>
                <p:cNvGrpSpPr/>
                <p:nvPr/>
              </p:nvGrpSpPr>
              <p:grpSpPr>
                <a:xfrm>
                  <a:off x="6916683" y="4259327"/>
                  <a:ext cx="1153367" cy="618833"/>
                  <a:chOff x="6916683" y="4259327"/>
                  <a:chExt cx="1153367" cy="618833"/>
                </a:xfrm>
              </p:grpSpPr>
              <p:sp>
                <p:nvSpPr>
                  <p:cNvPr id="2511" name="Google Shape;2511;p15"/>
                  <p:cNvSpPr/>
                  <p:nvPr/>
                </p:nvSpPr>
                <p:spPr>
                  <a:xfrm rot="10800000">
                    <a:off x="7028929" y="4259327"/>
                    <a:ext cx="1041121" cy="6188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121" h="35141" extrusionOk="0">
                        <a:moveTo>
                          <a:pt x="33338" y="0"/>
                        </a:moveTo>
                        <a:cubicBezTo>
                          <a:pt x="32644" y="0"/>
                          <a:pt x="31955" y="66"/>
                          <a:pt x="31278" y="230"/>
                        </a:cubicBezTo>
                        <a:cubicBezTo>
                          <a:pt x="29363" y="686"/>
                          <a:pt x="27570" y="2023"/>
                          <a:pt x="27114" y="3908"/>
                        </a:cubicBezTo>
                        <a:cubicBezTo>
                          <a:pt x="26793" y="5460"/>
                          <a:pt x="27652" y="7212"/>
                          <a:pt x="29024" y="7820"/>
                        </a:cubicBezTo>
                        <a:lnTo>
                          <a:pt x="29024" y="7820"/>
                        </a:lnTo>
                        <a:cubicBezTo>
                          <a:pt x="27138" y="7452"/>
                          <a:pt x="25219" y="7267"/>
                          <a:pt x="23301" y="7267"/>
                        </a:cubicBezTo>
                        <a:cubicBezTo>
                          <a:pt x="20747" y="7267"/>
                          <a:pt x="18193" y="7595"/>
                          <a:pt x="15715" y="8254"/>
                        </a:cubicBezTo>
                        <a:cubicBezTo>
                          <a:pt x="13861" y="8741"/>
                          <a:pt x="11855" y="9531"/>
                          <a:pt x="10913" y="11203"/>
                        </a:cubicBezTo>
                        <a:cubicBezTo>
                          <a:pt x="9492" y="13689"/>
                          <a:pt x="11617" y="17242"/>
                          <a:pt x="14395" y="17370"/>
                        </a:cubicBezTo>
                        <a:lnTo>
                          <a:pt x="14395" y="17370"/>
                        </a:lnTo>
                        <a:cubicBezTo>
                          <a:pt x="14367" y="17370"/>
                          <a:pt x="14338" y="17370"/>
                          <a:pt x="14310" y="17370"/>
                        </a:cubicBezTo>
                        <a:cubicBezTo>
                          <a:pt x="9794" y="17370"/>
                          <a:pt x="5309" y="19303"/>
                          <a:pt x="2189" y="22601"/>
                        </a:cubicBezTo>
                        <a:cubicBezTo>
                          <a:pt x="1034" y="23847"/>
                          <a:pt x="1" y="25762"/>
                          <a:pt x="973" y="27191"/>
                        </a:cubicBezTo>
                        <a:cubicBezTo>
                          <a:pt x="1703" y="28316"/>
                          <a:pt x="3223" y="28498"/>
                          <a:pt x="4530" y="28498"/>
                        </a:cubicBezTo>
                        <a:cubicBezTo>
                          <a:pt x="4935" y="28509"/>
                          <a:pt x="5340" y="28515"/>
                          <a:pt x="5744" y="28515"/>
                        </a:cubicBezTo>
                        <a:cubicBezTo>
                          <a:pt x="9746" y="28515"/>
                          <a:pt x="13738" y="27975"/>
                          <a:pt x="17630" y="27009"/>
                        </a:cubicBezTo>
                        <a:lnTo>
                          <a:pt x="17630" y="27009"/>
                        </a:lnTo>
                        <a:cubicBezTo>
                          <a:pt x="16141" y="27708"/>
                          <a:pt x="14591" y="28407"/>
                          <a:pt x="13527" y="29683"/>
                        </a:cubicBezTo>
                        <a:cubicBezTo>
                          <a:pt x="12493" y="30960"/>
                          <a:pt x="12189" y="32966"/>
                          <a:pt x="13284" y="34182"/>
                        </a:cubicBezTo>
                        <a:cubicBezTo>
                          <a:pt x="13916" y="34882"/>
                          <a:pt x="14763" y="35141"/>
                          <a:pt x="15680" y="35141"/>
                        </a:cubicBezTo>
                        <a:cubicBezTo>
                          <a:pt x="16833" y="35141"/>
                          <a:pt x="18096" y="34730"/>
                          <a:pt x="19180" y="34273"/>
                        </a:cubicBezTo>
                        <a:cubicBezTo>
                          <a:pt x="24621" y="31963"/>
                          <a:pt x="29849" y="29136"/>
                          <a:pt x="34804" y="25914"/>
                        </a:cubicBezTo>
                        <a:lnTo>
                          <a:pt x="34804" y="25914"/>
                        </a:lnTo>
                        <a:cubicBezTo>
                          <a:pt x="33770" y="26796"/>
                          <a:pt x="32707" y="27708"/>
                          <a:pt x="32068" y="28863"/>
                        </a:cubicBezTo>
                        <a:cubicBezTo>
                          <a:pt x="31430" y="30078"/>
                          <a:pt x="31308" y="31659"/>
                          <a:pt x="32129" y="32723"/>
                        </a:cubicBezTo>
                        <a:cubicBezTo>
                          <a:pt x="32764" y="33546"/>
                          <a:pt x="33722" y="33861"/>
                          <a:pt x="34771" y="33861"/>
                        </a:cubicBezTo>
                        <a:cubicBezTo>
                          <a:pt x="35930" y="33861"/>
                          <a:pt x="37200" y="33477"/>
                          <a:pt x="38269" y="32966"/>
                        </a:cubicBezTo>
                        <a:cubicBezTo>
                          <a:pt x="47084" y="28802"/>
                          <a:pt x="52707" y="20109"/>
                          <a:pt x="59120" y="9166"/>
                        </a:cubicBezTo>
                        <a:cubicBezTo>
                          <a:pt x="52403" y="4881"/>
                          <a:pt x="44834" y="1993"/>
                          <a:pt x="37053" y="443"/>
                        </a:cubicBezTo>
                        <a:cubicBezTo>
                          <a:pt x="35826" y="209"/>
                          <a:pt x="34575" y="0"/>
                          <a:pt x="33338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2" name="Google Shape;2512;p15"/>
                  <p:cNvSpPr/>
                  <p:nvPr/>
                </p:nvSpPr>
                <p:spPr>
                  <a:xfrm rot="10800000">
                    <a:off x="6916683" y="4448969"/>
                    <a:ext cx="1097050" cy="2856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297" h="16223" extrusionOk="0">
                        <a:moveTo>
                          <a:pt x="59611" y="0"/>
                        </a:moveTo>
                        <a:cubicBezTo>
                          <a:pt x="58683" y="0"/>
                          <a:pt x="57350" y="85"/>
                          <a:pt x="55618" y="288"/>
                        </a:cubicBezTo>
                        <a:cubicBezTo>
                          <a:pt x="36895" y="2567"/>
                          <a:pt x="17989" y="8160"/>
                          <a:pt x="815" y="15790"/>
                        </a:cubicBezTo>
                        <a:cubicBezTo>
                          <a:pt x="221" y="16060"/>
                          <a:pt x="0" y="16223"/>
                          <a:pt x="133" y="16223"/>
                        </a:cubicBezTo>
                        <a:cubicBezTo>
                          <a:pt x="225" y="16223"/>
                          <a:pt x="485" y="16145"/>
                          <a:pt x="906" y="15972"/>
                        </a:cubicBezTo>
                        <a:cubicBezTo>
                          <a:pt x="9235" y="12476"/>
                          <a:pt x="18900" y="9315"/>
                          <a:pt x="28718" y="6884"/>
                        </a:cubicBezTo>
                        <a:cubicBezTo>
                          <a:pt x="38506" y="4422"/>
                          <a:pt x="48445" y="2689"/>
                          <a:pt x="57260" y="1321"/>
                        </a:cubicBezTo>
                        <a:cubicBezTo>
                          <a:pt x="61576" y="711"/>
                          <a:pt x="62297" y="0"/>
                          <a:pt x="5961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3" name="Google Shape;2513;p15"/>
                  <p:cNvSpPr/>
                  <p:nvPr/>
                </p:nvSpPr>
                <p:spPr>
                  <a:xfrm rot="10800000">
                    <a:off x="7400007" y="4407726"/>
                    <a:ext cx="297186" cy="251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76" h="14255" extrusionOk="0">
                        <a:moveTo>
                          <a:pt x="16385" y="0"/>
                        </a:moveTo>
                        <a:cubicBezTo>
                          <a:pt x="16056" y="0"/>
                          <a:pt x="15486" y="262"/>
                          <a:pt x="14756" y="872"/>
                        </a:cubicBezTo>
                        <a:cubicBezTo>
                          <a:pt x="9862" y="5036"/>
                          <a:pt x="5029" y="9686"/>
                          <a:pt x="226" y="13972"/>
                        </a:cubicBezTo>
                        <a:cubicBezTo>
                          <a:pt x="36" y="14143"/>
                          <a:pt x="1" y="14255"/>
                          <a:pt x="75" y="14255"/>
                        </a:cubicBezTo>
                        <a:cubicBezTo>
                          <a:pt x="120" y="14255"/>
                          <a:pt x="204" y="14215"/>
                          <a:pt x="318" y="14124"/>
                        </a:cubicBezTo>
                        <a:cubicBezTo>
                          <a:pt x="5242" y="10294"/>
                          <a:pt x="11716" y="5978"/>
                          <a:pt x="15971" y="1479"/>
                        </a:cubicBezTo>
                        <a:cubicBezTo>
                          <a:pt x="16827" y="587"/>
                          <a:pt x="16876" y="0"/>
                          <a:pt x="16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4" name="Google Shape;2514;p15"/>
                  <p:cNvSpPr/>
                  <p:nvPr/>
                </p:nvSpPr>
                <p:spPr>
                  <a:xfrm rot="10800000">
                    <a:off x="7490769" y="4624241"/>
                    <a:ext cx="286479" cy="49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68" h="2799" extrusionOk="0">
                        <a:moveTo>
                          <a:pt x="5070" y="0"/>
                        </a:moveTo>
                        <a:cubicBezTo>
                          <a:pt x="3457" y="0"/>
                          <a:pt x="1858" y="102"/>
                          <a:pt x="304" y="282"/>
                        </a:cubicBezTo>
                        <a:cubicBezTo>
                          <a:pt x="0" y="312"/>
                          <a:pt x="61" y="464"/>
                          <a:pt x="304" y="464"/>
                        </a:cubicBezTo>
                        <a:cubicBezTo>
                          <a:pt x="412" y="463"/>
                          <a:pt x="520" y="462"/>
                          <a:pt x="628" y="462"/>
                        </a:cubicBezTo>
                        <a:cubicBezTo>
                          <a:pt x="2876" y="462"/>
                          <a:pt x="5282" y="760"/>
                          <a:pt x="7660" y="1224"/>
                        </a:cubicBezTo>
                        <a:cubicBezTo>
                          <a:pt x="10122" y="1711"/>
                          <a:pt x="12554" y="2318"/>
                          <a:pt x="14742" y="2744"/>
                        </a:cubicBezTo>
                        <a:cubicBezTo>
                          <a:pt x="14923" y="2782"/>
                          <a:pt x="15086" y="2799"/>
                          <a:pt x="15229" y="2799"/>
                        </a:cubicBezTo>
                        <a:cubicBezTo>
                          <a:pt x="16239" y="2799"/>
                          <a:pt x="16268" y="1943"/>
                          <a:pt x="14803" y="1437"/>
                        </a:cubicBezTo>
                        <a:cubicBezTo>
                          <a:pt x="11686" y="418"/>
                          <a:pt x="8350" y="0"/>
                          <a:pt x="507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5" name="Google Shape;2515;p15"/>
                  <p:cNvSpPr/>
                  <p:nvPr/>
                </p:nvSpPr>
                <p:spPr>
                  <a:xfrm rot="10800000">
                    <a:off x="7175215" y="4701355"/>
                    <a:ext cx="329043" cy="914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85" h="5193" extrusionOk="0">
                        <a:moveTo>
                          <a:pt x="807" y="1"/>
                        </a:moveTo>
                        <a:cubicBezTo>
                          <a:pt x="660" y="1"/>
                          <a:pt x="512" y="2"/>
                          <a:pt x="365" y="3"/>
                        </a:cubicBezTo>
                        <a:cubicBezTo>
                          <a:pt x="0" y="3"/>
                          <a:pt x="0" y="155"/>
                          <a:pt x="365" y="216"/>
                        </a:cubicBezTo>
                        <a:cubicBezTo>
                          <a:pt x="3100" y="368"/>
                          <a:pt x="6049" y="1037"/>
                          <a:pt x="8906" y="1979"/>
                        </a:cubicBezTo>
                        <a:cubicBezTo>
                          <a:pt x="11794" y="2891"/>
                          <a:pt x="14468" y="4046"/>
                          <a:pt x="16991" y="4988"/>
                        </a:cubicBezTo>
                        <a:cubicBezTo>
                          <a:pt x="17358" y="5131"/>
                          <a:pt x="17661" y="5193"/>
                          <a:pt x="17890" y="5193"/>
                        </a:cubicBezTo>
                        <a:cubicBezTo>
                          <a:pt x="18685" y="5193"/>
                          <a:pt x="18583" y="4443"/>
                          <a:pt x="17143" y="3711"/>
                        </a:cubicBezTo>
                        <a:cubicBezTo>
                          <a:pt x="12141" y="1107"/>
                          <a:pt x="6303" y="1"/>
                          <a:pt x="8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6" name="Google Shape;2516;p15"/>
                  <p:cNvSpPr/>
                  <p:nvPr/>
                </p:nvSpPr>
                <p:spPr>
                  <a:xfrm rot="10800000">
                    <a:off x="7112154" y="4405578"/>
                    <a:ext cx="262600" cy="2989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12" h="16978" extrusionOk="0">
                        <a:moveTo>
                          <a:pt x="14505" y="0"/>
                        </a:moveTo>
                        <a:cubicBezTo>
                          <a:pt x="14202" y="0"/>
                          <a:pt x="13682" y="426"/>
                          <a:pt x="13102" y="1345"/>
                        </a:cubicBezTo>
                        <a:cubicBezTo>
                          <a:pt x="9576" y="6907"/>
                          <a:pt x="5260" y="12318"/>
                          <a:pt x="215" y="16695"/>
                        </a:cubicBezTo>
                        <a:cubicBezTo>
                          <a:pt x="24" y="16866"/>
                          <a:pt x="1" y="16977"/>
                          <a:pt x="84" y="16977"/>
                        </a:cubicBezTo>
                        <a:cubicBezTo>
                          <a:pt x="134" y="16977"/>
                          <a:pt x="222" y="16938"/>
                          <a:pt x="336" y="16847"/>
                        </a:cubicBezTo>
                        <a:cubicBezTo>
                          <a:pt x="2889" y="14901"/>
                          <a:pt x="5716" y="12591"/>
                          <a:pt x="8239" y="9977"/>
                        </a:cubicBezTo>
                        <a:cubicBezTo>
                          <a:pt x="10762" y="7394"/>
                          <a:pt x="12981" y="4476"/>
                          <a:pt x="14440" y="1588"/>
                        </a:cubicBezTo>
                        <a:cubicBezTo>
                          <a:pt x="14911" y="564"/>
                          <a:pt x="14852" y="0"/>
                          <a:pt x="1450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7" name="Google Shape;2517;p15"/>
                <p:cNvGrpSpPr/>
                <p:nvPr/>
              </p:nvGrpSpPr>
              <p:grpSpPr>
                <a:xfrm rot="10800000">
                  <a:off x="5141031" y="4265649"/>
                  <a:ext cx="1146446" cy="623412"/>
                  <a:chOff x="6449650" y="376500"/>
                  <a:chExt cx="1627550" cy="885025"/>
                </a:xfrm>
              </p:grpSpPr>
              <p:sp>
                <p:nvSpPr>
                  <p:cNvPr id="2518" name="Google Shape;2518;p15"/>
                  <p:cNvSpPr/>
                  <p:nvPr/>
                </p:nvSpPr>
                <p:spPr>
                  <a:xfrm>
                    <a:off x="6608300" y="376500"/>
                    <a:ext cx="1468900" cy="885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56" h="35401" extrusionOk="0">
                        <a:moveTo>
                          <a:pt x="25832" y="1"/>
                        </a:moveTo>
                        <a:cubicBezTo>
                          <a:pt x="24623" y="1"/>
                          <a:pt x="23392" y="185"/>
                          <a:pt x="22219" y="393"/>
                        </a:cubicBezTo>
                        <a:cubicBezTo>
                          <a:pt x="14377" y="1822"/>
                          <a:pt x="6778" y="4557"/>
                          <a:pt x="0" y="8721"/>
                        </a:cubicBezTo>
                        <a:cubicBezTo>
                          <a:pt x="6231" y="19755"/>
                          <a:pt x="11703" y="28539"/>
                          <a:pt x="20426" y="32886"/>
                        </a:cubicBezTo>
                        <a:cubicBezTo>
                          <a:pt x="21495" y="33412"/>
                          <a:pt x="22795" y="33831"/>
                          <a:pt x="23980" y="33831"/>
                        </a:cubicBezTo>
                        <a:cubicBezTo>
                          <a:pt x="24985" y="33831"/>
                          <a:pt x="25908" y="33529"/>
                          <a:pt x="26536" y="32734"/>
                        </a:cubicBezTo>
                        <a:cubicBezTo>
                          <a:pt x="27387" y="31670"/>
                          <a:pt x="27265" y="30090"/>
                          <a:pt x="26657" y="28874"/>
                        </a:cubicBezTo>
                        <a:cubicBezTo>
                          <a:pt x="26019" y="27658"/>
                          <a:pt x="24985" y="26746"/>
                          <a:pt x="23952" y="25834"/>
                        </a:cubicBezTo>
                        <a:lnTo>
                          <a:pt x="23952" y="25834"/>
                        </a:lnTo>
                        <a:cubicBezTo>
                          <a:pt x="28876" y="29147"/>
                          <a:pt x="34043" y="32035"/>
                          <a:pt x="39423" y="34467"/>
                        </a:cubicBezTo>
                        <a:cubicBezTo>
                          <a:pt x="40513" y="34968"/>
                          <a:pt x="41799" y="35401"/>
                          <a:pt x="42974" y="35401"/>
                        </a:cubicBezTo>
                        <a:cubicBezTo>
                          <a:pt x="43864" y="35401"/>
                          <a:pt x="44691" y="35152"/>
                          <a:pt x="45320" y="34497"/>
                        </a:cubicBezTo>
                        <a:cubicBezTo>
                          <a:pt x="46445" y="33342"/>
                          <a:pt x="46202" y="31275"/>
                          <a:pt x="45168" y="29998"/>
                        </a:cubicBezTo>
                        <a:cubicBezTo>
                          <a:pt x="44165" y="28691"/>
                          <a:pt x="42615" y="27931"/>
                          <a:pt x="41126" y="27263"/>
                        </a:cubicBezTo>
                        <a:lnTo>
                          <a:pt x="41126" y="27263"/>
                        </a:lnTo>
                        <a:cubicBezTo>
                          <a:pt x="45381" y="28387"/>
                          <a:pt x="49788" y="28965"/>
                          <a:pt x="54196" y="28965"/>
                        </a:cubicBezTo>
                        <a:cubicBezTo>
                          <a:pt x="55533" y="28935"/>
                          <a:pt x="57023" y="28783"/>
                          <a:pt x="57782" y="27719"/>
                        </a:cubicBezTo>
                        <a:cubicBezTo>
                          <a:pt x="58755" y="26290"/>
                          <a:pt x="57782" y="24375"/>
                          <a:pt x="56627" y="23099"/>
                        </a:cubicBezTo>
                        <a:cubicBezTo>
                          <a:pt x="53591" y="19794"/>
                          <a:pt x="49126" y="17773"/>
                          <a:pt x="44574" y="17691"/>
                        </a:cubicBezTo>
                        <a:lnTo>
                          <a:pt x="44574" y="17691"/>
                        </a:lnTo>
                        <a:cubicBezTo>
                          <a:pt x="47352" y="17596"/>
                          <a:pt x="49439" y="14048"/>
                          <a:pt x="48117" y="11609"/>
                        </a:cubicBezTo>
                        <a:cubicBezTo>
                          <a:pt x="47205" y="9877"/>
                          <a:pt x="45229" y="9056"/>
                          <a:pt x="43375" y="8509"/>
                        </a:cubicBezTo>
                        <a:cubicBezTo>
                          <a:pt x="40753" y="7784"/>
                          <a:pt x="38013" y="7422"/>
                          <a:pt x="35272" y="7422"/>
                        </a:cubicBezTo>
                        <a:cubicBezTo>
                          <a:pt x="33557" y="7422"/>
                          <a:pt x="31842" y="7564"/>
                          <a:pt x="30155" y="7847"/>
                        </a:cubicBezTo>
                        <a:lnTo>
                          <a:pt x="30155" y="7847"/>
                        </a:lnTo>
                        <a:cubicBezTo>
                          <a:pt x="31504" y="7257"/>
                          <a:pt x="32359" y="5517"/>
                          <a:pt x="32068" y="4010"/>
                        </a:cubicBezTo>
                        <a:cubicBezTo>
                          <a:pt x="31642" y="2095"/>
                          <a:pt x="29879" y="727"/>
                          <a:pt x="27995" y="241"/>
                        </a:cubicBezTo>
                        <a:cubicBezTo>
                          <a:pt x="27294" y="69"/>
                          <a:pt x="26567" y="1"/>
                          <a:pt x="258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9" name="Google Shape;2519;p15"/>
                  <p:cNvSpPr/>
                  <p:nvPr/>
                </p:nvSpPr>
                <p:spPr>
                  <a:xfrm>
                    <a:off x="6449650" y="567150"/>
                    <a:ext cx="1550450" cy="431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18" h="17253" extrusionOk="0">
                        <a:moveTo>
                          <a:pt x="2374" y="1"/>
                        </a:moveTo>
                        <a:cubicBezTo>
                          <a:pt x="0" y="1"/>
                          <a:pt x="827" y="685"/>
                          <a:pt x="5009" y="1339"/>
                        </a:cubicBezTo>
                        <a:cubicBezTo>
                          <a:pt x="13793" y="2858"/>
                          <a:pt x="23702" y="4773"/>
                          <a:pt x="33459" y="7418"/>
                        </a:cubicBezTo>
                        <a:cubicBezTo>
                          <a:pt x="43216" y="10062"/>
                          <a:pt x="52882" y="13345"/>
                          <a:pt x="61119" y="16992"/>
                        </a:cubicBezTo>
                        <a:cubicBezTo>
                          <a:pt x="61551" y="17170"/>
                          <a:pt x="61813" y="17253"/>
                          <a:pt x="61899" y="17253"/>
                        </a:cubicBezTo>
                        <a:cubicBezTo>
                          <a:pt x="62018" y="17253"/>
                          <a:pt x="61794" y="17093"/>
                          <a:pt x="61210" y="16810"/>
                        </a:cubicBezTo>
                        <a:cubicBezTo>
                          <a:pt x="44128" y="8877"/>
                          <a:pt x="25344" y="2980"/>
                          <a:pt x="6681" y="366"/>
                        </a:cubicBezTo>
                        <a:cubicBezTo>
                          <a:pt x="4751" y="108"/>
                          <a:pt x="3312" y="1"/>
                          <a:pt x="2374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0" name="Google Shape;2520;p15"/>
                  <p:cNvSpPr/>
                  <p:nvPr/>
                </p:nvSpPr>
                <p:spPr>
                  <a:xfrm>
                    <a:off x="7132850" y="686650"/>
                    <a:ext cx="415500" cy="36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620" h="14511" extrusionOk="0">
                        <a:moveTo>
                          <a:pt x="471" y="1"/>
                        </a:moveTo>
                        <a:cubicBezTo>
                          <a:pt x="0" y="1"/>
                          <a:pt x="31" y="581"/>
                          <a:pt x="842" y="1483"/>
                        </a:cubicBezTo>
                        <a:cubicBezTo>
                          <a:pt x="5037" y="6042"/>
                          <a:pt x="11450" y="10480"/>
                          <a:pt x="16283" y="14401"/>
                        </a:cubicBezTo>
                        <a:cubicBezTo>
                          <a:pt x="16393" y="14477"/>
                          <a:pt x="16478" y="14511"/>
                          <a:pt x="16529" y="14511"/>
                        </a:cubicBezTo>
                        <a:cubicBezTo>
                          <a:pt x="16620" y="14511"/>
                          <a:pt x="16600" y="14405"/>
                          <a:pt x="16405" y="14249"/>
                        </a:cubicBezTo>
                        <a:cubicBezTo>
                          <a:pt x="11633" y="9872"/>
                          <a:pt x="6891" y="5161"/>
                          <a:pt x="2058" y="905"/>
                        </a:cubicBezTo>
                        <a:cubicBezTo>
                          <a:pt x="1353" y="274"/>
                          <a:pt x="794" y="1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1" name="Google Shape;2521;p15"/>
                  <p:cNvSpPr/>
                  <p:nvPr/>
                </p:nvSpPr>
                <p:spPr>
                  <a:xfrm>
                    <a:off x="7260575" y="673600"/>
                    <a:ext cx="407025" cy="64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81" h="2567" extrusionOk="0">
                        <a:moveTo>
                          <a:pt x="10525" y="0"/>
                        </a:moveTo>
                        <a:cubicBezTo>
                          <a:pt x="7480" y="0"/>
                          <a:pt x="4406" y="366"/>
                          <a:pt x="1508" y="1275"/>
                        </a:cubicBezTo>
                        <a:cubicBezTo>
                          <a:pt x="0" y="1706"/>
                          <a:pt x="43" y="2567"/>
                          <a:pt x="1067" y="2567"/>
                        </a:cubicBezTo>
                        <a:cubicBezTo>
                          <a:pt x="1198" y="2567"/>
                          <a:pt x="1346" y="2553"/>
                          <a:pt x="1508" y="2521"/>
                        </a:cubicBezTo>
                        <a:cubicBezTo>
                          <a:pt x="3758" y="2157"/>
                          <a:pt x="6159" y="1579"/>
                          <a:pt x="8651" y="1154"/>
                        </a:cubicBezTo>
                        <a:cubicBezTo>
                          <a:pt x="10718" y="771"/>
                          <a:pt x="12869" y="517"/>
                          <a:pt x="14855" y="517"/>
                        </a:cubicBezTo>
                        <a:cubicBezTo>
                          <a:pt x="15236" y="517"/>
                          <a:pt x="15610" y="526"/>
                          <a:pt x="15977" y="546"/>
                        </a:cubicBezTo>
                        <a:cubicBezTo>
                          <a:pt x="16250" y="546"/>
                          <a:pt x="16281" y="394"/>
                          <a:pt x="15977" y="363"/>
                        </a:cubicBezTo>
                        <a:cubicBezTo>
                          <a:pt x="14201" y="134"/>
                          <a:pt x="12368" y="0"/>
                          <a:pt x="1052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2" name="Google Shape;2522;p15"/>
                  <p:cNvSpPr/>
                  <p:nvPr/>
                </p:nvSpPr>
                <p:spPr>
                  <a:xfrm>
                    <a:off x="6814425" y="497500"/>
                    <a:ext cx="468675" cy="122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47" h="4891" extrusionOk="0">
                        <a:moveTo>
                          <a:pt x="17122" y="0"/>
                        </a:moveTo>
                        <a:cubicBezTo>
                          <a:pt x="11873" y="0"/>
                          <a:pt x="6347" y="1034"/>
                          <a:pt x="1573" y="3365"/>
                        </a:cubicBezTo>
                        <a:cubicBezTo>
                          <a:pt x="95" y="4128"/>
                          <a:pt x="0" y="4891"/>
                          <a:pt x="821" y="4891"/>
                        </a:cubicBezTo>
                        <a:cubicBezTo>
                          <a:pt x="1046" y="4891"/>
                          <a:pt x="1341" y="4833"/>
                          <a:pt x="1695" y="4702"/>
                        </a:cubicBezTo>
                        <a:cubicBezTo>
                          <a:pt x="4217" y="3790"/>
                          <a:pt x="6923" y="2696"/>
                          <a:pt x="9841" y="1815"/>
                        </a:cubicBezTo>
                        <a:cubicBezTo>
                          <a:pt x="12667" y="933"/>
                          <a:pt x="15677" y="325"/>
                          <a:pt x="18412" y="204"/>
                        </a:cubicBezTo>
                        <a:cubicBezTo>
                          <a:pt x="18747" y="173"/>
                          <a:pt x="18747" y="21"/>
                          <a:pt x="18412" y="21"/>
                        </a:cubicBezTo>
                        <a:cubicBezTo>
                          <a:pt x="17984" y="7"/>
                          <a:pt x="17554" y="0"/>
                          <a:pt x="17122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3" name="Google Shape;2523;p15"/>
                  <p:cNvSpPr/>
                  <p:nvPr/>
                </p:nvSpPr>
                <p:spPr>
                  <a:xfrm>
                    <a:off x="6725375" y="614150"/>
                    <a:ext cx="365800" cy="430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32" h="17219" extrusionOk="0">
                        <a:moveTo>
                          <a:pt x="385" y="0"/>
                        </a:moveTo>
                        <a:cubicBezTo>
                          <a:pt x="47" y="0"/>
                          <a:pt x="0" y="555"/>
                          <a:pt x="484" y="1556"/>
                        </a:cubicBezTo>
                        <a:cubicBezTo>
                          <a:pt x="1852" y="4444"/>
                          <a:pt x="4010" y="7422"/>
                          <a:pt x="6503" y="10067"/>
                        </a:cubicBezTo>
                        <a:cubicBezTo>
                          <a:pt x="8995" y="12711"/>
                          <a:pt x="11761" y="15082"/>
                          <a:pt x="14315" y="17088"/>
                        </a:cubicBezTo>
                        <a:cubicBezTo>
                          <a:pt x="14428" y="17179"/>
                          <a:pt x="14512" y="17219"/>
                          <a:pt x="14557" y="17219"/>
                        </a:cubicBezTo>
                        <a:cubicBezTo>
                          <a:pt x="14631" y="17219"/>
                          <a:pt x="14596" y="17107"/>
                          <a:pt x="14406" y="16936"/>
                        </a:cubicBezTo>
                        <a:cubicBezTo>
                          <a:pt x="9451" y="12498"/>
                          <a:pt x="5257" y="6936"/>
                          <a:pt x="1791" y="1374"/>
                        </a:cubicBezTo>
                        <a:cubicBezTo>
                          <a:pt x="1207" y="433"/>
                          <a:pt x="683" y="0"/>
                          <a:pt x="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24" name="Google Shape;2524;p15"/>
                <p:cNvGrpSpPr/>
                <p:nvPr/>
              </p:nvGrpSpPr>
              <p:grpSpPr>
                <a:xfrm rot="10800000">
                  <a:off x="6430839" y="4023018"/>
                  <a:ext cx="998839" cy="1031488"/>
                  <a:chOff x="4719950" y="141625"/>
                  <a:chExt cx="1418000" cy="1464350"/>
                </a:xfrm>
              </p:grpSpPr>
              <p:sp>
                <p:nvSpPr>
                  <p:cNvPr id="2525" name="Google Shape;2525;p15"/>
                  <p:cNvSpPr/>
                  <p:nvPr/>
                </p:nvSpPr>
                <p:spPr>
                  <a:xfrm>
                    <a:off x="5168300" y="141625"/>
                    <a:ext cx="298650" cy="743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29728" extrusionOk="0">
                        <a:moveTo>
                          <a:pt x="4871" y="0"/>
                        </a:moveTo>
                        <a:cubicBezTo>
                          <a:pt x="3598" y="0"/>
                          <a:pt x="2418" y="849"/>
                          <a:pt x="1733" y="1946"/>
                        </a:cubicBezTo>
                        <a:cubicBezTo>
                          <a:pt x="973" y="3162"/>
                          <a:pt x="730" y="4621"/>
                          <a:pt x="639" y="6049"/>
                        </a:cubicBezTo>
                        <a:cubicBezTo>
                          <a:pt x="0" y="14925"/>
                          <a:pt x="3800" y="23983"/>
                          <a:pt x="10578" y="29728"/>
                        </a:cubicBezTo>
                        <a:cubicBezTo>
                          <a:pt x="11490" y="21217"/>
                          <a:pt x="11946" y="12311"/>
                          <a:pt x="9058" y="4195"/>
                        </a:cubicBezTo>
                        <a:cubicBezTo>
                          <a:pt x="8420" y="2341"/>
                          <a:pt x="7265" y="244"/>
                          <a:pt x="5289" y="31"/>
                        </a:cubicBezTo>
                        <a:cubicBezTo>
                          <a:pt x="5149" y="10"/>
                          <a:pt x="5009" y="0"/>
                          <a:pt x="487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6" name="Google Shape;2526;p15"/>
                  <p:cNvSpPr/>
                  <p:nvPr/>
                </p:nvSpPr>
                <p:spPr>
                  <a:xfrm>
                    <a:off x="4719950" y="493475"/>
                    <a:ext cx="700650" cy="39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26" h="15745" extrusionOk="0">
                        <a:moveTo>
                          <a:pt x="6632" y="1"/>
                        </a:moveTo>
                        <a:cubicBezTo>
                          <a:pt x="6216" y="1"/>
                          <a:pt x="5798" y="29"/>
                          <a:pt x="5381" y="91"/>
                        </a:cubicBezTo>
                        <a:cubicBezTo>
                          <a:pt x="3800" y="334"/>
                          <a:pt x="2189" y="1185"/>
                          <a:pt x="1369" y="2583"/>
                        </a:cubicBezTo>
                        <a:cubicBezTo>
                          <a:pt x="1" y="4833"/>
                          <a:pt x="852" y="7903"/>
                          <a:pt x="2736" y="9757"/>
                        </a:cubicBezTo>
                        <a:cubicBezTo>
                          <a:pt x="5199" y="12219"/>
                          <a:pt x="8876" y="12918"/>
                          <a:pt x="12342" y="13496"/>
                        </a:cubicBezTo>
                        <a:cubicBezTo>
                          <a:pt x="17630" y="14377"/>
                          <a:pt x="22828" y="15228"/>
                          <a:pt x="28026" y="15745"/>
                        </a:cubicBezTo>
                        <a:cubicBezTo>
                          <a:pt x="23162" y="9453"/>
                          <a:pt x="17782" y="2918"/>
                          <a:pt x="10214" y="608"/>
                        </a:cubicBezTo>
                        <a:cubicBezTo>
                          <a:pt x="9058" y="245"/>
                          <a:pt x="7851" y="1"/>
                          <a:pt x="66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7" name="Google Shape;2527;p15"/>
                  <p:cNvSpPr/>
                  <p:nvPr/>
                </p:nvSpPr>
                <p:spPr>
                  <a:xfrm>
                    <a:off x="4777700" y="868825"/>
                    <a:ext cx="649750" cy="436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90" h="17470" extrusionOk="0">
                        <a:moveTo>
                          <a:pt x="15843" y="0"/>
                        </a:moveTo>
                        <a:cubicBezTo>
                          <a:pt x="15750" y="0"/>
                          <a:pt x="15657" y="0"/>
                          <a:pt x="15564" y="1"/>
                        </a:cubicBezTo>
                        <a:cubicBezTo>
                          <a:pt x="12068" y="62"/>
                          <a:pt x="8542" y="822"/>
                          <a:pt x="5594" y="2706"/>
                        </a:cubicBezTo>
                        <a:cubicBezTo>
                          <a:pt x="2645" y="4591"/>
                          <a:pt x="396" y="7752"/>
                          <a:pt x="183" y="11248"/>
                        </a:cubicBezTo>
                        <a:cubicBezTo>
                          <a:pt x="1" y="13679"/>
                          <a:pt x="1095" y="16445"/>
                          <a:pt x="3405" y="17236"/>
                        </a:cubicBezTo>
                        <a:cubicBezTo>
                          <a:pt x="3878" y="17399"/>
                          <a:pt x="4362" y="17470"/>
                          <a:pt x="4850" y="17470"/>
                        </a:cubicBezTo>
                        <a:cubicBezTo>
                          <a:pt x="6088" y="17470"/>
                          <a:pt x="7347" y="17012"/>
                          <a:pt x="8481" y="16445"/>
                        </a:cubicBezTo>
                        <a:cubicBezTo>
                          <a:pt x="15655" y="12798"/>
                          <a:pt x="19910" y="4986"/>
                          <a:pt x="25989" y="1096"/>
                        </a:cubicBezTo>
                        <a:cubicBezTo>
                          <a:pt x="22617" y="533"/>
                          <a:pt x="19244" y="0"/>
                          <a:pt x="1584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8" name="Google Shape;2528;p15"/>
                  <p:cNvSpPr/>
                  <p:nvPr/>
                </p:nvSpPr>
                <p:spPr>
                  <a:xfrm>
                    <a:off x="5147775" y="888600"/>
                    <a:ext cx="272825" cy="71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13" h="28695" extrusionOk="0">
                        <a:moveTo>
                          <a:pt x="10852" y="1"/>
                        </a:moveTo>
                        <a:lnTo>
                          <a:pt x="10852" y="1"/>
                        </a:lnTo>
                        <a:cubicBezTo>
                          <a:pt x="3770" y="5137"/>
                          <a:pt x="1" y="14408"/>
                          <a:pt x="1460" y="22980"/>
                        </a:cubicBezTo>
                        <a:cubicBezTo>
                          <a:pt x="1672" y="24287"/>
                          <a:pt x="2007" y="25624"/>
                          <a:pt x="2736" y="26718"/>
                        </a:cubicBezTo>
                        <a:cubicBezTo>
                          <a:pt x="3496" y="27813"/>
                          <a:pt x="4682" y="28664"/>
                          <a:pt x="6019" y="28694"/>
                        </a:cubicBezTo>
                        <a:cubicBezTo>
                          <a:pt x="6038" y="28694"/>
                          <a:pt x="6057" y="28694"/>
                          <a:pt x="6076" y="28694"/>
                        </a:cubicBezTo>
                        <a:cubicBezTo>
                          <a:pt x="7755" y="28694"/>
                          <a:pt x="9248" y="27370"/>
                          <a:pt x="9910" y="25837"/>
                        </a:cubicBezTo>
                        <a:cubicBezTo>
                          <a:pt x="10609" y="24287"/>
                          <a:pt x="10670" y="22493"/>
                          <a:pt x="10670" y="20791"/>
                        </a:cubicBezTo>
                        <a:cubicBezTo>
                          <a:pt x="10882" y="13952"/>
                          <a:pt x="10913" y="7144"/>
                          <a:pt x="1085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9" name="Google Shape;2529;p15"/>
                  <p:cNvSpPr/>
                  <p:nvPr/>
                </p:nvSpPr>
                <p:spPr>
                  <a:xfrm>
                    <a:off x="5408425" y="888600"/>
                    <a:ext cx="471925" cy="581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7" h="23242" extrusionOk="0">
                        <a:moveTo>
                          <a:pt x="821" y="1"/>
                        </a:moveTo>
                        <a:lnTo>
                          <a:pt x="821" y="1"/>
                        </a:lnTo>
                        <a:cubicBezTo>
                          <a:pt x="0" y="6961"/>
                          <a:pt x="2189" y="14226"/>
                          <a:pt x="6809" y="19484"/>
                        </a:cubicBezTo>
                        <a:cubicBezTo>
                          <a:pt x="7903" y="20791"/>
                          <a:pt x="9180" y="21977"/>
                          <a:pt x="10760" y="22645"/>
                        </a:cubicBezTo>
                        <a:cubicBezTo>
                          <a:pt x="11599" y="23024"/>
                          <a:pt x="12528" y="23242"/>
                          <a:pt x="13439" y="23242"/>
                        </a:cubicBezTo>
                        <a:cubicBezTo>
                          <a:pt x="14211" y="23242"/>
                          <a:pt x="14971" y="23085"/>
                          <a:pt x="15654" y="22736"/>
                        </a:cubicBezTo>
                        <a:cubicBezTo>
                          <a:pt x="17995" y="21551"/>
                          <a:pt x="18876" y="18420"/>
                          <a:pt x="18238" y="15897"/>
                        </a:cubicBezTo>
                        <a:cubicBezTo>
                          <a:pt x="17569" y="13344"/>
                          <a:pt x="15806" y="11217"/>
                          <a:pt x="13952" y="9393"/>
                        </a:cubicBezTo>
                        <a:cubicBezTo>
                          <a:pt x="10031" y="5593"/>
                          <a:pt x="5502" y="2432"/>
                          <a:pt x="82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0" name="Google Shape;2530;p15"/>
                  <p:cNvSpPr/>
                  <p:nvPr/>
                </p:nvSpPr>
                <p:spPr>
                  <a:xfrm>
                    <a:off x="5422850" y="227575"/>
                    <a:ext cx="446850" cy="67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74" h="27050" extrusionOk="0">
                        <a:moveTo>
                          <a:pt x="12918" y="0"/>
                        </a:moveTo>
                        <a:cubicBezTo>
                          <a:pt x="10982" y="0"/>
                          <a:pt x="9218" y="1300"/>
                          <a:pt x="7843" y="2703"/>
                        </a:cubicBezTo>
                        <a:cubicBezTo>
                          <a:pt x="1764" y="8995"/>
                          <a:pt x="1" y="18326"/>
                          <a:pt x="153" y="27049"/>
                        </a:cubicBezTo>
                        <a:cubicBezTo>
                          <a:pt x="2463" y="21305"/>
                          <a:pt x="8238" y="17748"/>
                          <a:pt x="12919" y="13463"/>
                        </a:cubicBezTo>
                        <a:cubicBezTo>
                          <a:pt x="14986" y="11548"/>
                          <a:pt x="16962" y="9238"/>
                          <a:pt x="17418" y="6472"/>
                        </a:cubicBezTo>
                        <a:cubicBezTo>
                          <a:pt x="17874" y="3675"/>
                          <a:pt x="16202" y="393"/>
                          <a:pt x="13405" y="28"/>
                        </a:cubicBezTo>
                        <a:cubicBezTo>
                          <a:pt x="13242" y="9"/>
                          <a:pt x="13080" y="0"/>
                          <a:pt x="1291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1" name="Google Shape;2531;p15"/>
                  <p:cNvSpPr/>
                  <p:nvPr/>
                </p:nvSpPr>
                <p:spPr>
                  <a:xfrm>
                    <a:off x="5417550" y="514525"/>
                    <a:ext cx="652775" cy="38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11" h="15450" extrusionOk="0">
                        <a:moveTo>
                          <a:pt x="20544" y="1"/>
                        </a:moveTo>
                        <a:cubicBezTo>
                          <a:pt x="19478" y="1"/>
                          <a:pt x="18382" y="268"/>
                          <a:pt x="17326" y="586"/>
                        </a:cubicBezTo>
                        <a:cubicBezTo>
                          <a:pt x="9940" y="2988"/>
                          <a:pt x="3496" y="8459"/>
                          <a:pt x="0" y="15450"/>
                        </a:cubicBezTo>
                        <a:cubicBezTo>
                          <a:pt x="2948" y="14204"/>
                          <a:pt x="6018" y="13748"/>
                          <a:pt x="8967" y="13596"/>
                        </a:cubicBezTo>
                        <a:cubicBezTo>
                          <a:pt x="11976" y="13444"/>
                          <a:pt x="14985" y="13565"/>
                          <a:pt x="17903" y="12866"/>
                        </a:cubicBezTo>
                        <a:cubicBezTo>
                          <a:pt x="20791" y="12198"/>
                          <a:pt x="23678" y="10526"/>
                          <a:pt x="24894" y="7790"/>
                        </a:cubicBezTo>
                        <a:cubicBezTo>
                          <a:pt x="26110" y="5055"/>
                          <a:pt x="25016" y="1255"/>
                          <a:pt x="22189" y="252"/>
                        </a:cubicBezTo>
                        <a:cubicBezTo>
                          <a:pt x="21655" y="74"/>
                          <a:pt x="21104" y="1"/>
                          <a:pt x="2054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2" name="Google Shape;2532;p15"/>
                  <p:cNvSpPr/>
                  <p:nvPr/>
                </p:nvSpPr>
                <p:spPr>
                  <a:xfrm>
                    <a:off x="5431225" y="829875"/>
                    <a:ext cx="706725" cy="309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69" h="12381" extrusionOk="0">
                        <a:moveTo>
                          <a:pt x="10416" y="0"/>
                        </a:moveTo>
                        <a:cubicBezTo>
                          <a:pt x="6781" y="0"/>
                          <a:pt x="3205" y="746"/>
                          <a:pt x="0" y="2927"/>
                        </a:cubicBezTo>
                        <a:cubicBezTo>
                          <a:pt x="5502" y="5723"/>
                          <a:pt x="11003" y="8550"/>
                          <a:pt x="16718" y="10891"/>
                        </a:cubicBezTo>
                        <a:cubicBezTo>
                          <a:pt x="18536" y="11636"/>
                          <a:pt x="20442" y="12381"/>
                          <a:pt x="22407" y="12381"/>
                        </a:cubicBezTo>
                        <a:cubicBezTo>
                          <a:pt x="22446" y="12381"/>
                          <a:pt x="22484" y="12381"/>
                          <a:pt x="22523" y="12380"/>
                        </a:cubicBezTo>
                        <a:cubicBezTo>
                          <a:pt x="24530" y="12350"/>
                          <a:pt x="26657" y="11316"/>
                          <a:pt x="27417" y="9462"/>
                        </a:cubicBezTo>
                        <a:cubicBezTo>
                          <a:pt x="28268" y="7395"/>
                          <a:pt x="27144" y="4933"/>
                          <a:pt x="25411" y="3535"/>
                        </a:cubicBezTo>
                        <a:cubicBezTo>
                          <a:pt x="23678" y="2137"/>
                          <a:pt x="21429" y="1590"/>
                          <a:pt x="19210" y="1103"/>
                        </a:cubicBezTo>
                        <a:cubicBezTo>
                          <a:pt x="16351" y="491"/>
                          <a:pt x="13364" y="0"/>
                          <a:pt x="1041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3" name="Google Shape;2533;p15"/>
                  <p:cNvSpPr/>
                  <p:nvPr/>
                </p:nvSpPr>
                <p:spPr>
                  <a:xfrm>
                    <a:off x="5042925" y="404175"/>
                    <a:ext cx="889075" cy="9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63" h="37598" extrusionOk="0">
                        <a:moveTo>
                          <a:pt x="11034" y="0"/>
                        </a:moveTo>
                        <a:cubicBezTo>
                          <a:pt x="11003" y="0"/>
                          <a:pt x="10973" y="16"/>
                          <a:pt x="10973" y="46"/>
                        </a:cubicBezTo>
                        <a:cubicBezTo>
                          <a:pt x="10942" y="2873"/>
                          <a:pt x="10882" y="5821"/>
                          <a:pt x="11034" y="8739"/>
                        </a:cubicBezTo>
                        <a:cubicBezTo>
                          <a:pt x="11186" y="11323"/>
                          <a:pt x="11581" y="13876"/>
                          <a:pt x="12310" y="16338"/>
                        </a:cubicBezTo>
                        <a:cubicBezTo>
                          <a:pt x="8572" y="13754"/>
                          <a:pt x="4347" y="11931"/>
                          <a:pt x="61" y="10715"/>
                        </a:cubicBezTo>
                        <a:cubicBezTo>
                          <a:pt x="30" y="10715"/>
                          <a:pt x="0" y="10836"/>
                          <a:pt x="30" y="10836"/>
                        </a:cubicBezTo>
                        <a:cubicBezTo>
                          <a:pt x="2219" y="12113"/>
                          <a:pt x="4255" y="13663"/>
                          <a:pt x="6262" y="15183"/>
                        </a:cubicBezTo>
                        <a:cubicBezTo>
                          <a:pt x="7964" y="16520"/>
                          <a:pt x="9666" y="17767"/>
                          <a:pt x="11459" y="18922"/>
                        </a:cubicBezTo>
                        <a:cubicBezTo>
                          <a:pt x="11429" y="19043"/>
                          <a:pt x="11429" y="19104"/>
                          <a:pt x="11398" y="19226"/>
                        </a:cubicBezTo>
                        <a:lnTo>
                          <a:pt x="11398" y="19347"/>
                        </a:lnTo>
                        <a:cubicBezTo>
                          <a:pt x="9635" y="19803"/>
                          <a:pt x="7933" y="20502"/>
                          <a:pt x="6414" y="21475"/>
                        </a:cubicBezTo>
                        <a:cubicBezTo>
                          <a:pt x="3982" y="22934"/>
                          <a:pt x="1915" y="25001"/>
                          <a:pt x="395" y="27372"/>
                        </a:cubicBezTo>
                        <a:cubicBezTo>
                          <a:pt x="371" y="27396"/>
                          <a:pt x="445" y="27441"/>
                          <a:pt x="491" y="27441"/>
                        </a:cubicBezTo>
                        <a:cubicBezTo>
                          <a:pt x="502" y="27441"/>
                          <a:pt x="511" y="27438"/>
                          <a:pt x="517" y="27432"/>
                        </a:cubicBezTo>
                        <a:cubicBezTo>
                          <a:pt x="2492" y="25487"/>
                          <a:pt x="4955" y="24180"/>
                          <a:pt x="7386" y="23268"/>
                        </a:cubicBezTo>
                        <a:cubicBezTo>
                          <a:pt x="8876" y="22691"/>
                          <a:pt x="10365" y="22296"/>
                          <a:pt x="11854" y="21961"/>
                        </a:cubicBezTo>
                        <a:cubicBezTo>
                          <a:pt x="11915" y="22144"/>
                          <a:pt x="12037" y="22356"/>
                          <a:pt x="12158" y="22539"/>
                        </a:cubicBezTo>
                        <a:cubicBezTo>
                          <a:pt x="11094" y="24271"/>
                          <a:pt x="10335" y="26247"/>
                          <a:pt x="9939" y="28283"/>
                        </a:cubicBezTo>
                        <a:cubicBezTo>
                          <a:pt x="9332" y="31384"/>
                          <a:pt x="9605" y="34697"/>
                          <a:pt x="10699" y="37585"/>
                        </a:cubicBezTo>
                        <a:cubicBezTo>
                          <a:pt x="10699" y="37593"/>
                          <a:pt x="10710" y="37597"/>
                          <a:pt x="10725" y="37597"/>
                        </a:cubicBezTo>
                        <a:cubicBezTo>
                          <a:pt x="10760" y="37597"/>
                          <a:pt x="10821" y="37576"/>
                          <a:pt x="10821" y="37554"/>
                        </a:cubicBezTo>
                        <a:cubicBezTo>
                          <a:pt x="10365" y="34515"/>
                          <a:pt x="10882" y="31414"/>
                          <a:pt x="11915" y="28739"/>
                        </a:cubicBezTo>
                        <a:cubicBezTo>
                          <a:pt x="12523" y="27128"/>
                          <a:pt x="13283" y="25639"/>
                          <a:pt x="14164" y="24271"/>
                        </a:cubicBezTo>
                        <a:cubicBezTo>
                          <a:pt x="14742" y="24514"/>
                          <a:pt x="15380" y="24666"/>
                          <a:pt x="16019" y="24666"/>
                        </a:cubicBezTo>
                        <a:cubicBezTo>
                          <a:pt x="18177" y="28648"/>
                          <a:pt x="21216" y="32174"/>
                          <a:pt x="24681" y="35031"/>
                        </a:cubicBezTo>
                        <a:cubicBezTo>
                          <a:pt x="24686" y="35036"/>
                          <a:pt x="24691" y="35037"/>
                          <a:pt x="24698" y="35037"/>
                        </a:cubicBezTo>
                        <a:cubicBezTo>
                          <a:pt x="24735" y="35037"/>
                          <a:pt x="24799" y="34970"/>
                          <a:pt x="24773" y="34970"/>
                        </a:cubicBezTo>
                        <a:cubicBezTo>
                          <a:pt x="23040" y="32721"/>
                          <a:pt x="21672" y="30229"/>
                          <a:pt x="20456" y="27767"/>
                        </a:cubicBezTo>
                        <a:cubicBezTo>
                          <a:pt x="19818" y="26490"/>
                          <a:pt x="19180" y="25153"/>
                          <a:pt x="18572" y="23907"/>
                        </a:cubicBezTo>
                        <a:cubicBezTo>
                          <a:pt x="19362" y="23329"/>
                          <a:pt x="19940" y="22478"/>
                          <a:pt x="20244" y="21536"/>
                        </a:cubicBezTo>
                        <a:cubicBezTo>
                          <a:pt x="21915" y="21779"/>
                          <a:pt x="23587" y="22144"/>
                          <a:pt x="25228" y="22691"/>
                        </a:cubicBezTo>
                        <a:cubicBezTo>
                          <a:pt x="27356" y="23390"/>
                          <a:pt x="29393" y="24393"/>
                          <a:pt x="31247" y="25761"/>
                        </a:cubicBezTo>
                        <a:cubicBezTo>
                          <a:pt x="31308" y="25761"/>
                          <a:pt x="31368" y="25669"/>
                          <a:pt x="31338" y="25669"/>
                        </a:cubicBezTo>
                        <a:cubicBezTo>
                          <a:pt x="29879" y="23846"/>
                          <a:pt x="28116" y="22083"/>
                          <a:pt x="25928" y="20776"/>
                        </a:cubicBezTo>
                        <a:cubicBezTo>
                          <a:pt x="24256" y="19742"/>
                          <a:pt x="22341" y="19074"/>
                          <a:pt x="20365" y="18891"/>
                        </a:cubicBezTo>
                        <a:cubicBezTo>
                          <a:pt x="20274" y="18618"/>
                          <a:pt x="20213" y="18375"/>
                          <a:pt x="20122" y="18131"/>
                        </a:cubicBezTo>
                        <a:lnTo>
                          <a:pt x="20122" y="18071"/>
                        </a:lnTo>
                        <a:cubicBezTo>
                          <a:pt x="25289" y="16520"/>
                          <a:pt x="30426" y="14666"/>
                          <a:pt x="35563" y="12873"/>
                        </a:cubicBezTo>
                        <a:cubicBezTo>
                          <a:pt x="35472" y="12843"/>
                          <a:pt x="35441" y="12721"/>
                          <a:pt x="35411" y="12721"/>
                        </a:cubicBezTo>
                        <a:cubicBezTo>
                          <a:pt x="29697" y="13450"/>
                          <a:pt x="23739" y="13846"/>
                          <a:pt x="18298" y="15882"/>
                        </a:cubicBezTo>
                        <a:cubicBezTo>
                          <a:pt x="18146" y="15760"/>
                          <a:pt x="17994" y="15639"/>
                          <a:pt x="17842" y="15578"/>
                        </a:cubicBezTo>
                        <a:cubicBezTo>
                          <a:pt x="19453" y="10806"/>
                          <a:pt x="21672" y="6186"/>
                          <a:pt x="24773" y="2022"/>
                        </a:cubicBezTo>
                        <a:cubicBezTo>
                          <a:pt x="24797" y="1972"/>
                          <a:pt x="24721" y="1922"/>
                          <a:pt x="24692" y="1922"/>
                        </a:cubicBezTo>
                        <a:cubicBezTo>
                          <a:pt x="24685" y="1922"/>
                          <a:pt x="24681" y="1925"/>
                          <a:pt x="24681" y="1931"/>
                        </a:cubicBezTo>
                        <a:cubicBezTo>
                          <a:pt x="22250" y="4180"/>
                          <a:pt x="19879" y="6733"/>
                          <a:pt x="18025" y="9621"/>
                        </a:cubicBezTo>
                        <a:cubicBezTo>
                          <a:pt x="16930" y="11323"/>
                          <a:pt x="15988" y="13146"/>
                          <a:pt x="15259" y="15031"/>
                        </a:cubicBezTo>
                        <a:cubicBezTo>
                          <a:pt x="15076" y="15092"/>
                          <a:pt x="14894" y="15122"/>
                          <a:pt x="14681" y="15183"/>
                        </a:cubicBezTo>
                        <a:cubicBezTo>
                          <a:pt x="13526" y="10137"/>
                          <a:pt x="12189" y="5122"/>
                          <a:pt x="11094" y="46"/>
                        </a:cubicBezTo>
                        <a:cubicBezTo>
                          <a:pt x="11094" y="16"/>
                          <a:pt x="11064" y="0"/>
                          <a:pt x="11034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4" name="Google Shape;2534;p15"/>
                  <p:cNvSpPr/>
                  <p:nvPr/>
                </p:nvSpPr>
                <p:spPr>
                  <a:xfrm>
                    <a:off x="5282103" y="743203"/>
                    <a:ext cx="245475" cy="240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819" h="9632" extrusionOk="0">
                        <a:moveTo>
                          <a:pt x="4814" y="0"/>
                        </a:moveTo>
                        <a:cubicBezTo>
                          <a:pt x="4385" y="0"/>
                          <a:pt x="3943" y="77"/>
                          <a:pt x="3496" y="247"/>
                        </a:cubicBezTo>
                        <a:cubicBezTo>
                          <a:pt x="1824" y="855"/>
                          <a:pt x="548" y="2466"/>
                          <a:pt x="274" y="4199"/>
                        </a:cubicBezTo>
                        <a:cubicBezTo>
                          <a:pt x="1" y="5992"/>
                          <a:pt x="852" y="7846"/>
                          <a:pt x="2341" y="8880"/>
                        </a:cubicBezTo>
                        <a:cubicBezTo>
                          <a:pt x="3082" y="9373"/>
                          <a:pt x="3987" y="9632"/>
                          <a:pt x="4893" y="9632"/>
                        </a:cubicBezTo>
                        <a:cubicBezTo>
                          <a:pt x="5773" y="9632"/>
                          <a:pt x="6653" y="9388"/>
                          <a:pt x="7387" y="8880"/>
                        </a:cubicBezTo>
                        <a:cubicBezTo>
                          <a:pt x="9180" y="7664"/>
                          <a:pt x="9818" y="5110"/>
                          <a:pt x="8998" y="3104"/>
                        </a:cubicBezTo>
                        <a:cubicBezTo>
                          <a:pt x="8305" y="1472"/>
                          <a:pt x="6687" y="0"/>
                          <a:pt x="4814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35" name="Google Shape;2535;p15"/>
                <p:cNvGrpSpPr/>
                <p:nvPr/>
              </p:nvGrpSpPr>
              <p:grpSpPr>
                <a:xfrm rot="10800000">
                  <a:off x="5966958" y="4315203"/>
                  <a:ext cx="694803" cy="684906"/>
                  <a:chOff x="5918300" y="218850"/>
                  <a:chExt cx="986375" cy="972325"/>
                </a:xfrm>
              </p:grpSpPr>
              <p:sp>
                <p:nvSpPr>
                  <p:cNvPr id="2536" name="Google Shape;2536;p15"/>
                  <p:cNvSpPr/>
                  <p:nvPr/>
                </p:nvSpPr>
                <p:spPr>
                  <a:xfrm>
                    <a:off x="6238225" y="660625"/>
                    <a:ext cx="353375" cy="530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222" extrusionOk="0">
                        <a:moveTo>
                          <a:pt x="7387" y="1"/>
                        </a:moveTo>
                        <a:cubicBezTo>
                          <a:pt x="4104" y="4408"/>
                          <a:pt x="760" y="9089"/>
                          <a:pt x="152" y="14530"/>
                        </a:cubicBezTo>
                        <a:cubicBezTo>
                          <a:pt x="0" y="15776"/>
                          <a:pt x="61" y="17114"/>
                          <a:pt x="578" y="18269"/>
                        </a:cubicBezTo>
                        <a:cubicBezTo>
                          <a:pt x="1125" y="19454"/>
                          <a:pt x="2219" y="20396"/>
                          <a:pt x="3466" y="20488"/>
                        </a:cubicBezTo>
                        <a:cubicBezTo>
                          <a:pt x="3492" y="20488"/>
                          <a:pt x="3518" y="20489"/>
                          <a:pt x="3544" y="20489"/>
                        </a:cubicBezTo>
                        <a:cubicBezTo>
                          <a:pt x="4611" y="20489"/>
                          <a:pt x="5641" y="19890"/>
                          <a:pt x="6353" y="19089"/>
                        </a:cubicBezTo>
                        <a:cubicBezTo>
                          <a:pt x="7083" y="18238"/>
                          <a:pt x="7539" y="17205"/>
                          <a:pt x="7995" y="16202"/>
                        </a:cubicBezTo>
                        <a:cubicBezTo>
                          <a:pt x="8177" y="17600"/>
                          <a:pt x="8359" y="19029"/>
                          <a:pt x="9271" y="20153"/>
                        </a:cubicBezTo>
                        <a:cubicBezTo>
                          <a:pt x="9825" y="20799"/>
                          <a:pt x="10716" y="21221"/>
                          <a:pt x="11547" y="21221"/>
                        </a:cubicBezTo>
                        <a:cubicBezTo>
                          <a:pt x="12085" y="21221"/>
                          <a:pt x="12598" y="21045"/>
                          <a:pt x="12979" y="20639"/>
                        </a:cubicBezTo>
                        <a:cubicBezTo>
                          <a:pt x="13496" y="20062"/>
                          <a:pt x="13648" y="19211"/>
                          <a:pt x="13679" y="18421"/>
                        </a:cubicBezTo>
                        <a:cubicBezTo>
                          <a:pt x="14134" y="11673"/>
                          <a:pt x="10791" y="5320"/>
                          <a:pt x="738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7" name="Google Shape;2537;p15"/>
                  <p:cNvSpPr/>
                  <p:nvPr/>
                </p:nvSpPr>
                <p:spPr>
                  <a:xfrm>
                    <a:off x="6378050" y="670500"/>
                    <a:ext cx="526625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5" h="15127" extrusionOk="0">
                        <a:moveTo>
                          <a:pt x="3528" y="1"/>
                        </a:moveTo>
                        <a:cubicBezTo>
                          <a:pt x="2335" y="1"/>
                          <a:pt x="1154" y="37"/>
                          <a:pt x="0" y="92"/>
                        </a:cubicBezTo>
                        <a:cubicBezTo>
                          <a:pt x="2189" y="5107"/>
                          <a:pt x="4560" y="10366"/>
                          <a:pt x="8967" y="13588"/>
                        </a:cubicBezTo>
                        <a:cubicBezTo>
                          <a:pt x="10000" y="14348"/>
                          <a:pt x="11186" y="14986"/>
                          <a:pt x="12432" y="15108"/>
                        </a:cubicBezTo>
                        <a:cubicBezTo>
                          <a:pt x="12563" y="15120"/>
                          <a:pt x="12695" y="15127"/>
                          <a:pt x="12829" y="15127"/>
                        </a:cubicBezTo>
                        <a:cubicBezTo>
                          <a:pt x="13964" y="15127"/>
                          <a:pt x="15150" y="14662"/>
                          <a:pt x="15776" y="13709"/>
                        </a:cubicBezTo>
                        <a:cubicBezTo>
                          <a:pt x="16384" y="12737"/>
                          <a:pt x="16353" y="11521"/>
                          <a:pt x="15988" y="10457"/>
                        </a:cubicBezTo>
                        <a:cubicBezTo>
                          <a:pt x="15654" y="9424"/>
                          <a:pt x="14985" y="8481"/>
                          <a:pt x="14317" y="7630"/>
                        </a:cubicBezTo>
                        <a:lnTo>
                          <a:pt x="14317" y="7630"/>
                        </a:lnTo>
                        <a:cubicBezTo>
                          <a:pt x="15412" y="8063"/>
                          <a:pt x="16570" y="8539"/>
                          <a:pt x="17722" y="8539"/>
                        </a:cubicBezTo>
                        <a:cubicBezTo>
                          <a:pt x="17945" y="8539"/>
                          <a:pt x="18168" y="8521"/>
                          <a:pt x="18390" y="8481"/>
                        </a:cubicBezTo>
                        <a:cubicBezTo>
                          <a:pt x="19757" y="8269"/>
                          <a:pt x="21065" y="6901"/>
                          <a:pt x="20669" y="5533"/>
                        </a:cubicBezTo>
                        <a:cubicBezTo>
                          <a:pt x="20457" y="4773"/>
                          <a:pt x="19788" y="4226"/>
                          <a:pt x="19119" y="3770"/>
                        </a:cubicBezTo>
                        <a:cubicBezTo>
                          <a:pt x="14542" y="735"/>
                          <a:pt x="8906" y="1"/>
                          <a:pt x="352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8" name="Google Shape;2538;p15"/>
                  <p:cNvSpPr/>
                  <p:nvPr/>
                </p:nvSpPr>
                <p:spPr>
                  <a:xfrm>
                    <a:off x="6367400" y="337075"/>
                    <a:ext cx="506875" cy="39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75" h="15773" extrusionOk="0">
                        <a:moveTo>
                          <a:pt x="14574" y="1"/>
                        </a:moveTo>
                        <a:cubicBezTo>
                          <a:pt x="13964" y="1"/>
                          <a:pt x="13346" y="252"/>
                          <a:pt x="12767" y="541"/>
                        </a:cubicBezTo>
                        <a:cubicBezTo>
                          <a:pt x="6749" y="3490"/>
                          <a:pt x="2888" y="9569"/>
                          <a:pt x="1" y="15223"/>
                        </a:cubicBezTo>
                        <a:cubicBezTo>
                          <a:pt x="2492" y="15501"/>
                          <a:pt x="5048" y="15773"/>
                          <a:pt x="7568" y="15773"/>
                        </a:cubicBezTo>
                        <a:cubicBezTo>
                          <a:pt x="10550" y="15773"/>
                          <a:pt x="13483" y="15392"/>
                          <a:pt x="16202" y="14189"/>
                        </a:cubicBezTo>
                        <a:cubicBezTo>
                          <a:pt x="17387" y="13672"/>
                          <a:pt x="18512" y="12973"/>
                          <a:pt x="19241" y="11940"/>
                        </a:cubicBezTo>
                        <a:cubicBezTo>
                          <a:pt x="20001" y="10937"/>
                          <a:pt x="20275" y="9478"/>
                          <a:pt x="19697" y="8353"/>
                        </a:cubicBezTo>
                        <a:cubicBezTo>
                          <a:pt x="19211" y="7350"/>
                          <a:pt x="18086" y="6742"/>
                          <a:pt x="17022" y="6560"/>
                        </a:cubicBezTo>
                        <a:cubicBezTo>
                          <a:pt x="16596" y="6465"/>
                          <a:pt x="16170" y="6430"/>
                          <a:pt x="15741" y="6430"/>
                        </a:cubicBezTo>
                        <a:cubicBezTo>
                          <a:pt x="15067" y="6430"/>
                          <a:pt x="14384" y="6516"/>
                          <a:pt x="13679" y="6590"/>
                        </a:cubicBezTo>
                        <a:cubicBezTo>
                          <a:pt x="14803" y="5770"/>
                          <a:pt x="15958" y="4797"/>
                          <a:pt x="16475" y="3520"/>
                        </a:cubicBezTo>
                        <a:cubicBezTo>
                          <a:pt x="16962" y="2183"/>
                          <a:pt x="16414" y="390"/>
                          <a:pt x="15047" y="55"/>
                        </a:cubicBezTo>
                        <a:cubicBezTo>
                          <a:pt x="14890" y="18"/>
                          <a:pt x="14732" y="1"/>
                          <a:pt x="14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9" name="Google Shape;2539;p15"/>
                  <p:cNvSpPr/>
                  <p:nvPr/>
                </p:nvSpPr>
                <p:spPr>
                  <a:xfrm>
                    <a:off x="6230625" y="218850"/>
                    <a:ext cx="353375" cy="52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198" extrusionOk="0">
                        <a:moveTo>
                          <a:pt x="2574" y="1"/>
                        </a:moveTo>
                        <a:cubicBezTo>
                          <a:pt x="2049" y="1"/>
                          <a:pt x="1551" y="170"/>
                          <a:pt x="1186" y="559"/>
                        </a:cubicBezTo>
                        <a:cubicBezTo>
                          <a:pt x="669" y="1137"/>
                          <a:pt x="517" y="1988"/>
                          <a:pt x="456" y="2778"/>
                        </a:cubicBezTo>
                        <a:cubicBezTo>
                          <a:pt x="1" y="9526"/>
                          <a:pt x="3344" y="15879"/>
                          <a:pt x="6779" y="21198"/>
                        </a:cubicBezTo>
                        <a:cubicBezTo>
                          <a:pt x="10031" y="16790"/>
                          <a:pt x="13375" y="12140"/>
                          <a:pt x="13983" y="6699"/>
                        </a:cubicBezTo>
                        <a:cubicBezTo>
                          <a:pt x="14135" y="5422"/>
                          <a:pt x="14104" y="4115"/>
                          <a:pt x="13587" y="2930"/>
                        </a:cubicBezTo>
                        <a:cubicBezTo>
                          <a:pt x="13040" y="1745"/>
                          <a:pt x="11946" y="802"/>
                          <a:pt x="10700" y="711"/>
                        </a:cubicBezTo>
                        <a:cubicBezTo>
                          <a:pt x="10673" y="710"/>
                          <a:pt x="10646" y="710"/>
                          <a:pt x="10619" y="710"/>
                        </a:cubicBezTo>
                        <a:cubicBezTo>
                          <a:pt x="9524" y="710"/>
                          <a:pt x="8495" y="1309"/>
                          <a:pt x="7812" y="2140"/>
                        </a:cubicBezTo>
                        <a:cubicBezTo>
                          <a:pt x="7083" y="2960"/>
                          <a:pt x="6627" y="3994"/>
                          <a:pt x="6171" y="5027"/>
                        </a:cubicBezTo>
                        <a:cubicBezTo>
                          <a:pt x="5988" y="3599"/>
                          <a:pt x="5776" y="2170"/>
                          <a:pt x="4864" y="1076"/>
                        </a:cubicBezTo>
                        <a:cubicBezTo>
                          <a:pt x="4305" y="424"/>
                          <a:pt x="3405" y="1"/>
                          <a:pt x="2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0" name="Google Shape;2540;p15"/>
                  <p:cNvSpPr/>
                  <p:nvPr/>
                </p:nvSpPr>
                <p:spPr>
                  <a:xfrm>
                    <a:off x="5918300" y="360750"/>
                    <a:ext cx="526650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6" h="15127" extrusionOk="0">
                        <a:moveTo>
                          <a:pt x="8236" y="1"/>
                        </a:moveTo>
                        <a:cubicBezTo>
                          <a:pt x="7095" y="1"/>
                          <a:pt x="5888" y="466"/>
                          <a:pt x="5290" y="1418"/>
                        </a:cubicBezTo>
                        <a:cubicBezTo>
                          <a:pt x="4682" y="2391"/>
                          <a:pt x="4712" y="3607"/>
                          <a:pt x="5047" y="4671"/>
                        </a:cubicBezTo>
                        <a:cubicBezTo>
                          <a:pt x="5381" y="5734"/>
                          <a:pt x="6080" y="6646"/>
                          <a:pt x="6718" y="7497"/>
                        </a:cubicBezTo>
                        <a:cubicBezTo>
                          <a:pt x="5649" y="7064"/>
                          <a:pt x="4473" y="6589"/>
                          <a:pt x="3315" y="6589"/>
                        </a:cubicBezTo>
                        <a:cubicBezTo>
                          <a:pt x="3091" y="6589"/>
                          <a:pt x="2867" y="6607"/>
                          <a:pt x="2645" y="6646"/>
                        </a:cubicBezTo>
                        <a:cubicBezTo>
                          <a:pt x="1278" y="6859"/>
                          <a:pt x="1" y="8227"/>
                          <a:pt x="366" y="9595"/>
                        </a:cubicBezTo>
                        <a:cubicBezTo>
                          <a:pt x="609" y="10355"/>
                          <a:pt x="1247" y="10902"/>
                          <a:pt x="1946" y="11358"/>
                        </a:cubicBezTo>
                        <a:cubicBezTo>
                          <a:pt x="6499" y="14392"/>
                          <a:pt x="12150" y="15127"/>
                          <a:pt x="17535" y="15127"/>
                        </a:cubicBezTo>
                        <a:cubicBezTo>
                          <a:pt x="18730" y="15127"/>
                          <a:pt x="19912" y="15091"/>
                          <a:pt x="21065" y="15035"/>
                        </a:cubicBezTo>
                        <a:cubicBezTo>
                          <a:pt x="18846" y="10020"/>
                          <a:pt x="16506" y="4792"/>
                          <a:pt x="12068" y="1540"/>
                        </a:cubicBezTo>
                        <a:cubicBezTo>
                          <a:pt x="11065" y="780"/>
                          <a:pt x="9879" y="142"/>
                          <a:pt x="8633" y="20"/>
                        </a:cubicBezTo>
                        <a:cubicBezTo>
                          <a:pt x="8502" y="7"/>
                          <a:pt x="8370" y="1"/>
                          <a:pt x="82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1" name="Google Shape;2541;p15"/>
                  <p:cNvSpPr/>
                  <p:nvPr/>
                </p:nvSpPr>
                <p:spPr>
                  <a:xfrm>
                    <a:off x="5948700" y="678300"/>
                    <a:ext cx="506125" cy="39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45" h="15763" extrusionOk="0">
                        <a:moveTo>
                          <a:pt x="12759" y="0"/>
                        </a:moveTo>
                        <a:cubicBezTo>
                          <a:pt x="9762" y="0"/>
                          <a:pt x="6809" y="380"/>
                          <a:pt x="4074" y="1574"/>
                        </a:cubicBezTo>
                        <a:cubicBezTo>
                          <a:pt x="2888" y="2121"/>
                          <a:pt x="1733" y="2789"/>
                          <a:pt x="1034" y="3823"/>
                        </a:cubicBezTo>
                        <a:cubicBezTo>
                          <a:pt x="274" y="4856"/>
                          <a:pt x="1" y="6285"/>
                          <a:pt x="578" y="7440"/>
                        </a:cubicBezTo>
                        <a:cubicBezTo>
                          <a:pt x="1065" y="8413"/>
                          <a:pt x="2159" y="9020"/>
                          <a:pt x="3223" y="9203"/>
                        </a:cubicBezTo>
                        <a:cubicBezTo>
                          <a:pt x="3649" y="9298"/>
                          <a:pt x="4079" y="9332"/>
                          <a:pt x="4513" y="9332"/>
                        </a:cubicBezTo>
                        <a:cubicBezTo>
                          <a:pt x="5193" y="9332"/>
                          <a:pt x="5879" y="9247"/>
                          <a:pt x="6566" y="9172"/>
                        </a:cubicBezTo>
                        <a:lnTo>
                          <a:pt x="6566" y="9172"/>
                        </a:lnTo>
                        <a:cubicBezTo>
                          <a:pt x="5472" y="10024"/>
                          <a:pt x="4287" y="10966"/>
                          <a:pt x="3800" y="12242"/>
                        </a:cubicBezTo>
                        <a:cubicBezTo>
                          <a:pt x="3314" y="13580"/>
                          <a:pt x="3831" y="15373"/>
                          <a:pt x="5198" y="15708"/>
                        </a:cubicBezTo>
                        <a:cubicBezTo>
                          <a:pt x="5355" y="15745"/>
                          <a:pt x="5514" y="15762"/>
                          <a:pt x="5674" y="15762"/>
                        </a:cubicBezTo>
                        <a:cubicBezTo>
                          <a:pt x="6291" y="15762"/>
                          <a:pt x="6923" y="15511"/>
                          <a:pt x="7478" y="15221"/>
                        </a:cubicBezTo>
                        <a:cubicBezTo>
                          <a:pt x="13527" y="12242"/>
                          <a:pt x="17357" y="6163"/>
                          <a:pt x="20244" y="540"/>
                        </a:cubicBezTo>
                        <a:cubicBezTo>
                          <a:pt x="17785" y="264"/>
                          <a:pt x="15257" y="0"/>
                          <a:pt x="1275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2" name="Google Shape;2542;p15"/>
                  <p:cNvSpPr/>
                  <p:nvPr/>
                </p:nvSpPr>
                <p:spPr>
                  <a:xfrm>
                    <a:off x="6405150" y="447525"/>
                    <a:ext cx="82350" cy="22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94" h="9137" extrusionOk="0">
                        <a:moveTo>
                          <a:pt x="2571" y="1"/>
                        </a:moveTo>
                        <a:cubicBezTo>
                          <a:pt x="2544" y="1"/>
                          <a:pt x="2503" y="14"/>
                          <a:pt x="2503" y="14"/>
                        </a:cubicBezTo>
                        <a:cubicBezTo>
                          <a:pt x="2290" y="1473"/>
                          <a:pt x="1956" y="2841"/>
                          <a:pt x="1530" y="4148"/>
                        </a:cubicBezTo>
                        <a:cubicBezTo>
                          <a:pt x="1135" y="5485"/>
                          <a:pt x="679" y="6732"/>
                          <a:pt x="132" y="8039"/>
                        </a:cubicBezTo>
                        <a:cubicBezTo>
                          <a:pt x="0" y="8302"/>
                          <a:pt x="1376" y="9136"/>
                          <a:pt x="1903" y="9136"/>
                        </a:cubicBezTo>
                        <a:cubicBezTo>
                          <a:pt x="1984" y="9136"/>
                          <a:pt x="2045" y="9117"/>
                          <a:pt x="2077" y="9072"/>
                        </a:cubicBezTo>
                        <a:cubicBezTo>
                          <a:pt x="2959" y="7735"/>
                          <a:pt x="3293" y="6093"/>
                          <a:pt x="3293" y="4543"/>
                        </a:cubicBezTo>
                        <a:cubicBezTo>
                          <a:pt x="3293" y="2993"/>
                          <a:pt x="2989" y="1412"/>
                          <a:pt x="2594" y="14"/>
                        </a:cubicBezTo>
                        <a:cubicBezTo>
                          <a:pt x="2594" y="4"/>
                          <a:pt x="2584" y="1"/>
                          <a:pt x="257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3" name="Google Shape;2543;p15"/>
                  <p:cNvSpPr/>
                  <p:nvPr/>
                </p:nvSpPr>
                <p:spPr>
                  <a:xfrm>
                    <a:off x="6380325" y="479025"/>
                    <a:ext cx="67650" cy="19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739" extrusionOk="0">
                        <a:moveTo>
                          <a:pt x="92" y="0"/>
                        </a:moveTo>
                        <a:cubicBezTo>
                          <a:pt x="61" y="0"/>
                          <a:pt x="0" y="61"/>
                          <a:pt x="0" y="61"/>
                        </a:cubicBezTo>
                        <a:cubicBezTo>
                          <a:pt x="152" y="2584"/>
                          <a:pt x="152" y="5016"/>
                          <a:pt x="335" y="7447"/>
                        </a:cubicBezTo>
                        <a:cubicBezTo>
                          <a:pt x="352" y="7624"/>
                          <a:pt x="1067" y="7739"/>
                          <a:pt x="1675" y="7739"/>
                        </a:cubicBezTo>
                        <a:cubicBezTo>
                          <a:pt x="2114" y="7739"/>
                          <a:pt x="2498" y="7679"/>
                          <a:pt x="2523" y="7538"/>
                        </a:cubicBezTo>
                        <a:cubicBezTo>
                          <a:pt x="2706" y="6201"/>
                          <a:pt x="2402" y="4833"/>
                          <a:pt x="1915" y="3587"/>
                        </a:cubicBezTo>
                        <a:cubicBezTo>
                          <a:pt x="1429" y="2280"/>
                          <a:pt x="700" y="1125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4" name="Google Shape;2544;p15"/>
                  <p:cNvSpPr/>
                  <p:nvPr/>
                </p:nvSpPr>
                <p:spPr>
                  <a:xfrm>
                    <a:off x="6319525" y="517025"/>
                    <a:ext cx="102400" cy="15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96" h="6045" extrusionOk="0">
                        <a:moveTo>
                          <a:pt x="92" y="0"/>
                        </a:moveTo>
                        <a:cubicBezTo>
                          <a:pt x="62" y="0"/>
                          <a:pt x="1" y="61"/>
                          <a:pt x="1" y="61"/>
                        </a:cubicBezTo>
                        <a:cubicBezTo>
                          <a:pt x="335" y="2189"/>
                          <a:pt x="913" y="4225"/>
                          <a:pt x="2007" y="6018"/>
                        </a:cubicBezTo>
                        <a:cubicBezTo>
                          <a:pt x="2022" y="6036"/>
                          <a:pt x="2054" y="6045"/>
                          <a:pt x="2100" y="6045"/>
                        </a:cubicBezTo>
                        <a:cubicBezTo>
                          <a:pt x="2523" y="6045"/>
                          <a:pt x="4095" y="5356"/>
                          <a:pt x="4013" y="5137"/>
                        </a:cubicBezTo>
                        <a:cubicBezTo>
                          <a:pt x="3405" y="3131"/>
                          <a:pt x="1460" y="1672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5" name="Google Shape;2545;p15"/>
                  <p:cNvSpPr/>
                  <p:nvPr/>
                </p:nvSpPr>
                <p:spPr>
                  <a:xfrm>
                    <a:off x="6257225" y="604400"/>
                    <a:ext cx="146525" cy="10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1" h="4111" extrusionOk="0">
                        <a:moveTo>
                          <a:pt x="92" y="1"/>
                        </a:moveTo>
                        <a:cubicBezTo>
                          <a:pt x="61" y="1"/>
                          <a:pt x="0" y="92"/>
                          <a:pt x="0" y="92"/>
                        </a:cubicBezTo>
                        <a:cubicBezTo>
                          <a:pt x="1277" y="1672"/>
                          <a:pt x="2645" y="3162"/>
                          <a:pt x="4347" y="4104"/>
                        </a:cubicBezTo>
                        <a:cubicBezTo>
                          <a:pt x="4354" y="4108"/>
                          <a:pt x="4363" y="4110"/>
                          <a:pt x="4373" y="4110"/>
                        </a:cubicBezTo>
                        <a:cubicBezTo>
                          <a:pt x="4649" y="4110"/>
                          <a:pt x="5860" y="2547"/>
                          <a:pt x="5684" y="2371"/>
                        </a:cubicBezTo>
                        <a:cubicBezTo>
                          <a:pt x="4256" y="1004"/>
                          <a:pt x="1976" y="730"/>
                          <a:pt x="9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6" name="Google Shape;2546;p15"/>
                  <p:cNvSpPr/>
                  <p:nvPr/>
                </p:nvSpPr>
                <p:spPr>
                  <a:xfrm>
                    <a:off x="6195675" y="661400"/>
                    <a:ext cx="188475" cy="64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9" h="2577" extrusionOk="0">
                        <a:moveTo>
                          <a:pt x="6991" y="0"/>
                        </a:moveTo>
                        <a:cubicBezTo>
                          <a:pt x="4590" y="0"/>
                          <a:pt x="2371" y="1398"/>
                          <a:pt x="31" y="2219"/>
                        </a:cubicBezTo>
                        <a:cubicBezTo>
                          <a:pt x="0" y="2219"/>
                          <a:pt x="31" y="2341"/>
                          <a:pt x="31" y="2341"/>
                        </a:cubicBezTo>
                        <a:cubicBezTo>
                          <a:pt x="1199" y="2487"/>
                          <a:pt x="2361" y="2577"/>
                          <a:pt x="3516" y="2577"/>
                        </a:cubicBezTo>
                        <a:cubicBezTo>
                          <a:pt x="4764" y="2577"/>
                          <a:pt x="6003" y="2472"/>
                          <a:pt x="7234" y="2219"/>
                        </a:cubicBezTo>
                        <a:cubicBezTo>
                          <a:pt x="7538" y="2189"/>
                          <a:pt x="7295" y="61"/>
                          <a:pt x="699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7" name="Google Shape;2547;p15"/>
                  <p:cNvSpPr/>
                  <p:nvPr/>
                </p:nvSpPr>
                <p:spPr>
                  <a:xfrm>
                    <a:off x="6190350" y="686075"/>
                    <a:ext cx="208625" cy="109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45" h="4380" extrusionOk="0">
                        <a:moveTo>
                          <a:pt x="6653" y="0"/>
                        </a:moveTo>
                        <a:cubicBezTo>
                          <a:pt x="6630" y="0"/>
                          <a:pt x="6611" y="5"/>
                          <a:pt x="6596" y="16"/>
                        </a:cubicBezTo>
                        <a:cubicBezTo>
                          <a:pt x="5654" y="746"/>
                          <a:pt x="4773" y="1567"/>
                          <a:pt x="3709" y="2357"/>
                        </a:cubicBezTo>
                        <a:cubicBezTo>
                          <a:pt x="2675" y="3117"/>
                          <a:pt x="1399" y="3816"/>
                          <a:pt x="1" y="4089"/>
                        </a:cubicBezTo>
                        <a:lnTo>
                          <a:pt x="1" y="4181"/>
                        </a:lnTo>
                        <a:cubicBezTo>
                          <a:pt x="601" y="4311"/>
                          <a:pt x="1224" y="4380"/>
                          <a:pt x="1852" y="4380"/>
                        </a:cubicBezTo>
                        <a:cubicBezTo>
                          <a:pt x="2687" y="4380"/>
                          <a:pt x="3532" y="4258"/>
                          <a:pt x="4347" y="3998"/>
                        </a:cubicBezTo>
                        <a:cubicBezTo>
                          <a:pt x="5806" y="3542"/>
                          <a:pt x="7144" y="2722"/>
                          <a:pt x="8116" y="1567"/>
                        </a:cubicBezTo>
                        <a:cubicBezTo>
                          <a:pt x="8345" y="1281"/>
                          <a:pt x="7015" y="0"/>
                          <a:pt x="6653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8" name="Google Shape;2548;p15"/>
                  <p:cNvSpPr/>
                  <p:nvPr/>
                </p:nvSpPr>
                <p:spPr>
                  <a:xfrm>
                    <a:off x="6306625" y="713950"/>
                    <a:ext cx="102600" cy="156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04" h="6258" extrusionOk="0">
                        <a:moveTo>
                          <a:pt x="2784" y="1"/>
                        </a:moveTo>
                        <a:cubicBezTo>
                          <a:pt x="2306" y="1"/>
                          <a:pt x="1864" y="53"/>
                          <a:pt x="1824" y="148"/>
                        </a:cubicBezTo>
                        <a:cubicBezTo>
                          <a:pt x="1641" y="1059"/>
                          <a:pt x="1611" y="2002"/>
                          <a:pt x="1429" y="3066"/>
                        </a:cubicBezTo>
                        <a:cubicBezTo>
                          <a:pt x="1216" y="4129"/>
                          <a:pt x="821" y="5284"/>
                          <a:pt x="0" y="6196"/>
                        </a:cubicBezTo>
                        <a:lnTo>
                          <a:pt x="91" y="6257"/>
                        </a:lnTo>
                        <a:cubicBezTo>
                          <a:pt x="1216" y="5801"/>
                          <a:pt x="2249" y="4980"/>
                          <a:pt x="2979" y="3917"/>
                        </a:cubicBezTo>
                        <a:cubicBezTo>
                          <a:pt x="3708" y="2853"/>
                          <a:pt x="4104" y="1546"/>
                          <a:pt x="4043" y="269"/>
                        </a:cubicBezTo>
                        <a:cubicBezTo>
                          <a:pt x="4043" y="83"/>
                          <a:pt x="3384" y="1"/>
                          <a:pt x="2784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9" name="Google Shape;2549;p15"/>
                  <p:cNvSpPr/>
                  <p:nvPr/>
                </p:nvSpPr>
                <p:spPr>
                  <a:xfrm>
                    <a:off x="6374250" y="736525"/>
                    <a:ext cx="67650" cy="189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587" extrusionOk="0">
                        <a:moveTo>
                          <a:pt x="1578" y="0"/>
                        </a:moveTo>
                        <a:cubicBezTo>
                          <a:pt x="939" y="0"/>
                          <a:pt x="70" y="145"/>
                          <a:pt x="31" y="339"/>
                        </a:cubicBezTo>
                        <a:cubicBezTo>
                          <a:pt x="0" y="2831"/>
                          <a:pt x="1368" y="5172"/>
                          <a:pt x="2128" y="7573"/>
                        </a:cubicBezTo>
                        <a:cubicBezTo>
                          <a:pt x="2128" y="7583"/>
                          <a:pt x="2142" y="7586"/>
                          <a:pt x="2160" y="7586"/>
                        </a:cubicBezTo>
                        <a:cubicBezTo>
                          <a:pt x="2196" y="7586"/>
                          <a:pt x="2250" y="7573"/>
                          <a:pt x="2250" y="7573"/>
                        </a:cubicBezTo>
                        <a:cubicBezTo>
                          <a:pt x="2584" y="5050"/>
                          <a:pt x="2706" y="2588"/>
                          <a:pt x="2250" y="156"/>
                        </a:cubicBezTo>
                        <a:cubicBezTo>
                          <a:pt x="2228" y="47"/>
                          <a:pt x="1939" y="0"/>
                          <a:pt x="1578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0" name="Google Shape;2550;p15"/>
                  <p:cNvSpPr/>
                  <p:nvPr/>
                </p:nvSpPr>
                <p:spPr>
                  <a:xfrm>
                    <a:off x="6406125" y="711225"/>
                    <a:ext cx="112525" cy="20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01" h="8016" extrusionOk="0">
                        <a:moveTo>
                          <a:pt x="1821" y="1"/>
                        </a:moveTo>
                        <a:cubicBezTo>
                          <a:pt x="1192" y="1"/>
                          <a:pt x="1" y="313"/>
                          <a:pt x="93" y="591"/>
                        </a:cubicBezTo>
                        <a:cubicBezTo>
                          <a:pt x="336" y="2050"/>
                          <a:pt x="975" y="3357"/>
                          <a:pt x="1765" y="4603"/>
                        </a:cubicBezTo>
                        <a:cubicBezTo>
                          <a:pt x="2555" y="5819"/>
                          <a:pt x="3558" y="6913"/>
                          <a:pt x="4440" y="8007"/>
                        </a:cubicBezTo>
                        <a:cubicBezTo>
                          <a:pt x="4440" y="8014"/>
                          <a:pt x="4442" y="8016"/>
                          <a:pt x="4446" y="8016"/>
                        </a:cubicBezTo>
                        <a:cubicBezTo>
                          <a:pt x="4462" y="8016"/>
                          <a:pt x="4500" y="7977"/>
                          <a:pt x="4500" y="7977"/>
                        </a:cubicBezTo>
                        <a:cubicBezTo>
                          <a:pt x="3710" y="5272"/>
                          <a:pt x="3072" y="2658"/>
                          <a:pt x="2190" y="105"/>
                        </a:cubicBezTo>
                        <a:cubicBezTo>
                          <a:pt x="2161" y="32"/>
                          <a:pt x="2019" y="1"/>
                          <a:pt x="182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1" name="Google Shape;2551;p15"/>
                  <p:cNvSpPr/>
                  <p:nvPr/>
                </p:nvSpPr>
                <p:spPr>
                  <a:xfrm>
                    <a:off x="6424650" y="702925"/>
                    <a:ext cx="183675" cy="10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47" h="4115" extrusionOk="0">
                        <a:moveTo>
                          <a:pt x="1622" y="1"/>
                        </a:moveTo>
                        <a:cubicBezTo>
                          <a:pt x="1292" y="1"/>
                          <a:pt x="0" y="1449"/>
                          <a:pt x="203" y="1652"/>
                        </a:cubicBezTo>
                        <a:cubicBezTo>
                          <a:pt x="1115" y="2595"/>
                          <a:pt x="2270" y="3172"/>
                          <a:pt x="3547" y="3507"/>
                        </a:cubicBezTo>
                        <a:cubicBezTo>
                          <a:pt x="4793" y="3841"/>
                          <a:pt x="6070" y="4023"/>
                          <a:pt x="7285" y="4114"/>
                        </a:cubicBezTo>
                        <a:lnTo>
                          <a:pt x="7346" y="4023"/>
                        </a:lnTo>
                        <a:cubicBezTo>
                          <a:pt x="6313" y="3355"/>
                          <a:pt x="5370" y="2686"/>
                          <a:pt x="4459" y="1987"/>
                        </a:cubicBezTo>
                        <a:cubicBezTo>
                          <a:pt x="3547" y="1318"/>
                          <a:pt x="2635" y="680"/>
                          <a:pt x="1662" y="11"/>
                        </a:cubicBezTo>
                        <a:cubicBezTo>
                          <a:pt x="1651" y="4"/>
                          <a:pt x="1637" y="1"/>
                          <a:pt x="162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2" name="Google Shape;2552;p15"/>
                  <p:cNvSpPr/>
                  <p:nvPr/>
                </p:nvSpPr>
                <p:spPr>
                  <a:xfrm>
                    <a:off x="6470050" y="659875"/>
                    <a:ext cx="201350" cy="6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54" h="2479" extrusionOk="0">
                        <a:moveTo>
                          <a:pt x="874" y="0"/>
                        </a:moveTo>
                        <a:cubicBezTo>
                          <a:pt x="597" y="0"/>
                          <a:pt x="0" y="2008"/>
                          <a:pt x="302" y="2159"/>
                        </a:cubicBezTo>
                        <a:cubicBezTo>
                          <a:pt x="947" y="2378"/>
                          <a:pt x="1627" y="2478"/>
                          <a:pt x="2309" y="2478"/>
                        </a:cubicBezTo>
                        <a:cubicBezTo>
                          <a:pt x="3041" y="2478"/>
                          <a:pt x="3774" y="2363"/>
                          <a:pt x="4466" y="2159"/>
                        </a:cubicBezTo>
                        <a:cubicBezTo>
                          <a:pt x="5773" y="1794"/>
                          <a:pt x="6989" y="1095"/>
                          <a:pt x="8053" y="426"/>
                        </a:cubicBezTo>
                        <a:cubicBezTo>
                          <a:pt x="8053" y="365"/>
                          <a:pt x="8023" y="304"/>
                          <a:pt x="8023" y="304"/>
                        </a:cubicBezTo>
                        <a:cubicBezTo>
                          <a:pt x="7320" y="390"/>
                          <a:pt x="6628" y="427"/>
                          <a:pt x="5945" y="427"/>
                        </a:cubicBezTo>
                        <a:cubicBezTo>
                          <a:pt x="5416" y="427"/>
                          <a:pt x="4893" y="405"/>
                          <a:pt x="4375" y="365"/>
                        </a:cubicBezTo>
                        <a:cubicBezTo>
                          <a:pt x="3190" y="304"/>
                          <a:pt x="2065" y="152"/>
                          <a:pt x="880" y="0"/>
                        </a:cubicBezTo>
                        <a:cubicBezTo>
                          <a:pt x="878" y="0"/>
                          <a:pt x="876" y="0"/>
                          <a:pt x="874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3" name="Google Shape;2553;p15"/>
                  <p:cNvSpPr/>
                  <p:nvPr/>
                </p:nvSpPr>
                <p:spPr>
                  <a:xfrm>
                    <a:off x="6449775" y="572500"/>
                    <a:ext cx="216300" cy="133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52" h="5359" extrusionOk="0">
                        <a:moveTo>
                          <a:pt x="8560" y="0"/>
                        </a:moveTo>
                        <a:cubicBezTo>
                          <a:pt x="5672" y="821"/>
                          <a:pt x="2846" y="1824"/>
                          <a:pt x="292" y="3374"/>
                        </a:cubicBezTo>
                        <a:cubicBezTo>
                          <a:pt x="0" y="3608"/>
                          <a:pt x="832" y="5358"/>
                          <a:pt x="1193" y="5358"/>
                        </a:cubicBezTo>
                        <a:cubicBezTo>
                          <a:pt x="1208" y="5358"/>
                          <a:pt x="1222" y="5356"/>
                          <a:pt x="1235" y="5350"/>
                        </a:cubicBezTo>
                        <a:cubicBezTo>
                          <a:pt x="4001" y="4286"/>
                          <a:pt x="6189" y="1885"/>
                          <a:pt x="8621" y="122"/>
                        </a:cubicBezTo>
                        <a:cubicBezTo>
                          <a:pt x="8651" y="61"/>
                          <a:pt x="8560" y="0"/>
                          <a:pt x="8560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4" name="Google Shape;2554;p15"/>
                  <p:cNvSpPr/>
                  <p:nvPr/>
                </p:nvSpPr>
                <p:spPr>
                  <a:xfrm>
                    <a:off x="6388975" y="545125"/>
                    <a:ext cx="160075" cy="166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3" h="6647" extrusionOk="0">
                        <a:moveTo>
                          <a:pt x="6342" y="1"/>
                        </a:moveTo>
                        <a:cubicBezTo>
                          <a:pt x="4062" y="1429"/>
                          <a:pt x="1873" y="3040"/>
                          <a:pt x="171" y="5046"/>
                        </a:cubicBezTo>
                        <a:cubicBezTo>
                          <a:pt x="0" y="5246"/>
                          <a:pt x="1244" y="6647"/>
                          <a:pt x="1601" y="6647"/>
                        </a:cubicBezTo>
                        <a:cubicBezTo>
                          <a:pt x="1625" y="6647"/>
                          <a:pt x="1645" y="6640"/>
                          <a:pt x="1661" y="6627"/>
                        </a:cubicBezTo>
                        <a:cubicBezTo>
                          <a:pt x="3758" y="4955"/>
                          <a:pt x="4883" y="2311"/>
                          <a:pt x="6402" y="62"/>
                        </a:cubicBezTo>
                        <a:lnTo>
                          <a:pt x="6342" y="1"/>
                        </a:ln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5" name="Google Shape;2555;p15"/>
                  <p:cNvSpPr/>
                  <p:nvPr/>
                </p:nvSpPr>
                <p:spPr>
                  <a:xfrm>
                    <a:off x="6112075" y="592125"/>
                    <a:ext cx="278850" cy="11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154" h="4687" extrusionOk="0">
                        <a:moveTo>
                          <a:pt x="51" y="0"/>
                        </a:moveTo>
                        <a:cubicBezTo>
                          <a:pt x="25" y="0"/>
                          <a:pt x="1" y="96"/>
                          <a:pt x="1" y="96"/>
                        </a:cubicBezTo>
                        <a:cubicBezTo>
                          <a:pt x="1429" y="1343"/>
                          <a:pt x="3071" y="2407"/>
                          <a:pt x="4834" y="3197"/>
                        </a:cubicBezTo>
                        <a:cubicBezTo>
                          <a:pt x="6566" y="3987"/>
                          <a:pt x="8481" y="4534"/>
                          <a:pt x="10396" y="4686"/>
                        </a:cubicBezTo>
                        <a:cubicBezTo>
                          <a:pt x="10400" y="4686"/>
                          <a:pt x="10403" y="4687"/>
                          <a:pt x="10407" y="4687"/>
                        </a:cubicBezTo>
                        <a:cubicBezTo>
                          <a:pt x="10916" y="4687"/>
                          <a:pt x="11153" y="2589"/>
                          <a:pt x="10761" y="2559"/>
                        </a:cubicBezTo>
                        <a:cubicBezTo>
                          <a:pt x="9028" y="2163"/>
                          <a:pt x="7296" y="1951"/>
                          <a:pt x="5472" y="1616"/>
                        </a:cubicBezTo>
                        <a:cubicBezTo>
                          <a:pt x="3648" y="1252"/>
                          <a:pt x="1794" y="796"/>
                          <a:pt x="62" y="5"/>
                        </a:cubicBezTo>
                        <a:cubicBezTo>
                          <a:pt x="58" y="2"/>
                          <a:pt x="55" y="0"/>
                          <a:pt x="5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6" name="Google Shape;2556;p15"/>
                  <p:cNvSpPr/>
                  <p:nvPr/>
                </p:nvSpPr>
                <p:spPr>
                  <a:xfrm>
                    <a:off x="6238525" y="482900"/>
                    <a:ext cx="147275" cy="18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1" h="7455" extrusionOk="0">
                        <a:moveTo>
                          <a:pt x="127" y="0"/>
                        </a:moveTo>
                        <a:cubicBezTo>
                          <a:pt x="58" y="0"/>
                          <a:pt x="1" y="59"/>
                          <a:pt x="19" y="149"/>
                        </a:cubicBezTo>
                        <a:cubicBezTo>
                          <a:pt x="384" y="1426"/>
                          <a:pt x="718" y="2885"/>
                          <a:pt x="1417" y="4253"/>
                        </a:cubicBezTo>
                        <a:cubicBezTo>
                          <a:pt x="2055" y="5590"/>
                          <a:pt x="3028" y="6806"/>
                          <a:pt x="4335" y="7383"/>
                        </a:cubicBezTo>
                        <a:cubicBezTo>
                          <a:pt x="4446" y="7433"/>
                          <a:pt x="4556" y="7455"/>
                          <a:pt x="4664" y="7455"/>
                        </a:cubicBezTo>
                        <a:cubicBezTo>
                          <a:pt x="5351" y="7455"/>
                          <a:pt x="5890" y="6546"/>
                          <a:pt x="5338" y="6046"/>
                        </a:cubicBezTo>
                        <a:cubicBezTo>
                          <a:pt x="4396" y="5225"/>
                          <a:pt x="3454" y="4344"/>
                          <a:pt x="2572" y="3341"/>
                        </a:cubicBezTo>
                        <a:cubicBezTo>
                          <a:pt x="1660" y="2368"/>
                          <a:pt x="870" y="1244"/>
                          <a:pt x="262" y="89"/>
                        </a:cubicBezTo>
                        <a:cubicBezTo>
                          <a:pt x="225" y="27"/>
                          <a:pt x="174" y="0"/>
                          <a:pt x="12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7" name="Google Shape;2557;p15"/>
                  <p:cNvSpPr/>
                  <p:nvPr/>
                </p:nvSpPr>
                <p:spPr>
                  <a:xfrm>
                    <a:off x="6327025" y="446450"/>
                    <a:ext cx="158200" cy="263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8" h="10536" extrusionOk="0">
                        <a:moveTo>
                          <a:pt x="138" y="1"/>
                        </a:moveTo>
                        <a:cubicBezTo>
                          <a:pt x="65" y="1"/>
                          <a:pt x="0" y="70"/>
                          <a:pt x="35" y="209"/>
                        </a:cubicBezTo>
                        <a:cubicBezTo>
                          <a:pt x="278" y="1911"/>
                          <a:pt x="643" y="3917"/>
                          <a:pt x="1403" y="5802"/>
                        </a:cubicBezTo>
                        <a:cubicBezTo>
                          <a:pt x="2102" y="7656"/>
                          <a:pt x="3318" y="9358"/>
                          <a:pt x="4838" y="10361"/>
                        </a:cubicBezTo>
                        <a:cubicBezTo>
                          <a:pt x="5043" y="10482"/>
                          <a:pt x="5243" y="10535"/>
                          <a:pt x="5427" y="10535"/>
                        </a:cubicBezTo>
                        <a:cubicBezTo>
                          <a:pt x="5707" y="10535"/>
                          <a:pt x="5949" y="10411"/>
                          <a:pt x="6114" y="10209"/>
                        </a:cubicBezTo>
                        <a:cubicBezTo>
                          <a:pt x="6327" y="9905"/>
                          <a:pt x="6327" y="9449"/>
                          <a:pt x="5932" y="8993"/>
                        </a:cubicBezTo>
                        <a:cubicBezTo>
                          <a:pt x="4777" y="7717"/>
                          <a:pt x="3652" y="6410"/>
                          <a:pt x="2649" y="4920"/>
                        </a:cubicBezTo>
                        <a:cubicBezTo>
                          <a:pt x="1677" y="3431"/>
                          <a:pt x="825" y="1850"/>
                          <a:pt x="278" y="118"/>
                        </a:cubicBezTo>
                        <a:cubicBezTo>
                          <a:pt x="252" y="40"/>
                          <a:pt x="193" y="1"/>
                          <a:pt x="138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8" name="Google Shape;2558;p15"/>
                  <p:cNvSpPr/>
                  <p:nvPr/>
                </p:nvSpPr>
                <p:spPr>
                  <a:xfrm>
                    <a:off x="6431725" y="472450"/>
                    <a:ext cx="117850" cy="192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" h="7683" extrusionOk="0">
                        <a:moveTo>
                          <a:pt x="4556" y="0"/>
                        </a:moveTo>
                        <a:cubicBezTo>
                          <a:pt x="4526" y="0"/>
                          <a:pt x="4497" y="15"/>
                          <a:pt x="4480" y="51"/>
                        </a:cubicBezTo>
                        <a:cubicBezTo>
                          <a:pt x="2990" y="1966"/>
                          <a:pt x="528" y="4124"/>
                          <a:pt x="103" y="6646"/>
                        </a:cubicBezTo>
                        <a:cubicBezTo>
                          <a:pt x="0" y="7219"/>
                          <a:pt x="532" y="7682"/>
                          <a:pt x="1029" y="7682"/>
                        </a:cubicBezTo>
                        <a:cubicBezTo>
                          <a:pt x="1271" y="7682"/>
                          <a:pt x="1504" y="7573"/>
                          <a:pt x="1653" y="7315"/>
                        </a:cubicBezTo>
                        <a:cubicBezTo>
                          <a:pt x="2838" y="5066"/>
                          <a:pt x="3628" y="2482"/>
                          <a:pt x="4692" y="172"/>
                        </a:cubicBezTo>
                        <a:cubicBezTo>
                          <a:pt x="4714" y="86"/>
                          <a:pt x="4629" y="0"/>
                          <a:pt x="4556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9" name="Google Shape;2559;p15"/>
                  <p:cNvSpPr/>
                  <p:nvPr/>
                </p:nvSpPr>
                <p:spPr>
                  <a:xfrm>
                    <a:off x="6435025" y="702700"/>
                    <a:ext cx="152775" cy="5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11" h="2092" extrusionOk="0">
                        <a:moveTo>
                          <a:pt x="1551" y="1"/>
                        </a:moveTo>
                        <a:cubicBezTo>
                          <a:pt x="1433" y="1"/>
                          <a:pt x="1311" y="7"/>
                          <a:pt x="1186" y="20"/>
                        </a:cubicBezTo>
                        <a:cubicBezTo>
                          <a:pt x="609" y="111"/>
                          <a:pt x="1" y="1357"/>
                          <a:pt x="639" y="1661"/>
                        </a:cubicBezTo>
                        <a:cubicBezTo>
                          <a:pt x="1407" y="1963"/>
                          <a:pt x="2249" y="2091"/>
                          <a:pt x="3075" y="2091"/>
                        </a:cubicBezTo>
                        <a:cubicBezTo>
                          <a:pt x="3165" y="2091"/>
                          <a:pt x="3255" y="2090"/>
                          <a:pt x="3344" y="2087"/>
                        </a:cubicBezTo>
                        <a:cubicBezTo>
                          <a:pt x="4287" y="2026"/>
                          <a:pt x="5168" y="1874"/>
                          <a:pt x="6019" y="1722"/>
                        </a:cubicBezTo>
                        <a:cubicBezTo>
                          <a:pt x="6111" y="1692"/>
                          <a:pt x="6111" y="1479"/>
                          <a:pt x="6019" y="1479"/>
                        </a:cubicBezTo>
                        <a:cubicBezTo>
                          <a:pt x="5199" y="1327"/>
                          <a:pt x="4348" y="902"/>
                          <a:pt x="3588" y="567"/>
                        </a:cubicBezTo>
                        <a:cubicBezTo>
                          <a:pt x="2883" y="228"/>
                          <a:pt x="2269" y="1"/>
                          <a:pt x="155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0" name="Google Shape;2560;p15"/>
                  <p:cNvSpPr/>
                  <p:nvPr/>
                </p:nvSpPr>
                <p:spPr>
                  <a:xfrm>
                    <a:off x="6407950" y="722650"/>
                    <a:ext cx="177650" cy="190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06" h="7614" extrusionOk="0">
                        <a:moveTo>
                          <a:pt x="1207" y="1"/>
                        </a:moveTo>
                        <a:cubicBezTo>
                          <a:pt x="532" y="1"/>
                          <a:pt x="1" y="746"/>
                          <a:pt x="567" y="1411"/>
                        </a:cubicBezTo>
                        <a:cubicBezTo>
                          <a:pt x="2452" y="3569"/>
                          <a:pt x="4823" y="5514"/>
                          <a:pt x="6859" y="7550"/>
                        </a:cubicBezTo>
                        <a:cubicBezTo>
                          <a:pt x="6895" y="7595"/>
                          <a:pt x="6933" y="7613"/>
                          <a:pt x="6967" y="7613"/>
                        </a:cubicBezTo>
                        <a:cubicBezTo>
                          <a:pt x="7049" y="7613"/>
                          <a:pt x="7106" y="7506"/>
                          <a:pt x="7042" y="7398"/>
                        </a:cubicBezTo>
                        <a:cubicBezTo>
                          <a:pt x="5522" y="5088"/>
                          <a:pt x="4154" y="1654"/>
                          <a:pt x="1692" y="134"/>
                        </a:cubicBezTo>
                        <a:cubicBezTo>
                          <a:pt x="1530" y="42"/>
                          <a:pt x="1365" y="1"/>
                          <a:pt x="1207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1" name="Google Shape;2561;p15"/>
                  <p:cNvSpPr/>
                  <p:nvPr/>
                </p:nvSpPr>
                <p:spPr>
                  <a:xfrm>
                    <a:off x="6241475" y="716325"/>
                    <a:ext cx="136600" cy="126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4" h="5041" extrusionOk="0">
                        <a:moveTo>
                          <a:pt x="4377" y="0"/>
                        </a:moveTo>
                        <a:cubicBezTo>
                          <a:pt x="4120" y="0"/>
                          <a:pt x="3909" y="109"/>
                          <a:pt x="3822" y="326"/>
                        </a:cubicBezTo>
                        <a:cubicBezTo>
                          <a:pt x="3518" y="1208"/>
                          <a:pt x="3092" y="2059"/>
                          <a:pt x="2485" y="2879"/>
                        </a:cubicBezTo>
                        <a:cubicBezTo>
                          <a:pt x="1907" y="3670"/>
                          <a:pt x="1086" y="4399"/>
                          <a:pt x="114" y="4794"/>
                        </a:cubicBezTo>
                        <a:cubicBezTo>
                          <a:pt x="0" y="4851"/>
                          <a:pt x="72" y="5040"/>
                          <a:pt x="156" y="5040"/>
                        </a:cubicBezTo>
                        <a:cubicBezTo>
                          <a:pt x="162" y="5040"/>
                          <a:pt x="168" y="5039"/>
                          <a:pt x="174" y="5037"/>
                        </a:cubicBezTo>
                        <a:cubicBezTo>
                          <a:pt x="722" y="4946"/>
                          <a:pt x="1299" y="4885"/>
                          <a:pt x="1846" y="4703"/>
                        </a:cubicBezTo>
                        <a:cubicBezTo>
                          <a:pt x="2424" y="4490"/>
                          <a:pt x="3032" y="4278"/>
                          <a:pt x="3579" y="3882"/>
                        </a:cubicBezTo>
                        <a:cubicBezTo>
                          <a:pt x="4126" y="3518"/>
                          <a:pt x="4582" y="3062"/>
                          <a:pt x="4947" y="2515"/>
                        </a:cubicBezTo>
                        <a:cubicBezTo>
                          <a:pt x="5281" y="1998"/>
                          <a:pt x="5463" y="1390"/>
                          <a:pt x="5463" y="782"/>
                        </a:cubicBezTo>
                        <a:cubicBezTo>
                          <a:pt x="5463" y="387"/>
                          <a:pt x="5099" y="144"/>
                          <a:pt x="4703" y="53"/>
                        </a:cubicBezTo>
                        <a:cubicBezTo>
                          <a:pt x="4590" y="18"/>
                          <a:pt x="4480" y="0"/>
                          <a:pt x="437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2" name="Google Shape;2562;p15"/>
                  <p:cNvSpPr/>
                  <p:nvPr/>
                </p:nvSpPr>
                <p:spPr>
                  <a:xfrm>
                    <a:off x="6404650" y="697100"/>
                    <a:ext cx="109450" cy="87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07" extrusionOk="0">
                        <a:moveTo>
                          <a:pt x="0" y="1"/>
                        </a:moveTo>
                        <a:cubicBezTo>
                          <a:pt x="334" y="1126"/>
                          <a:pt x="760" y="2281"/>
                          <a:pt x="1642" y="3071"/>
                        </a:cubicBezTo>
                        <a:cubicBezTo>
                          <a:pt x="1824" y="3253"/>
                          <a:pt x="2097" y="3405"/>
                          <a:pt x="2371" y="3496"/>
                        </a:cubicBezTo>
                        <a:cubicBezTo>
                          <a:pt x="2420" y="3502"/>
                          <a:pt x="2471" y="3506"/>
                          <a:pt x="2523" y="3506"/>
                        </a:cubicBezTo>
                        <a:cubicBezTo>
                          <a:pt x="2732" y="3506"/>
                          <a:pt x="2961" y="3448"/>
                          <a:pt x="3131" y="3253"/>
                        </a:cubicBezTo>
                        <a:cubicBezTo>
                          <a:pt x="3283" y="3071"/>
                          <a:pt x="3313" y="2797"/>
                          <a:pt x="3222" y="2585"/>
                        </a:cubicBezTo>
                        <a:cubicBezTo>
                          <a:pt x="3192" y="2341"/>
                          <a:pt x="3040" y="2129"/>
                          <a:pt x="2918" y="1916"/>
                        </a:cubicBezTo>
                        <a:lnTo>
                          <a:pt x="2918" y="1916"/>
                        </a:lnTo>
                        <a:cubicBezTo>
                          <a:pt x="3168" y="2055"/>
                          <a:pt x="3418" y="2193"/>
                          <a:pt x="3690" y="2193"/>
                        </a:cubicBezTo>
                        <a:cubicBezTo>
                          <a:pt x="3716" y="2193"/>
                          <a:pt x="3743" y="2192"/>
                          <a:pt x="3769" y="2189"/>
                        </a:cubicBezTo>
                        <a:cubicBezTo>
                          <a:pt x="4073" y="2159"/>
                          <a:pt x="4377" y="1916"/>
                          <a:pt x="4347" y="1612"/>
                        </a:cubicBezTo>
                        <a:cubicBezTo>
                          <a:pt x="4286" y="1460"/>
                          <a:pt x="4195" y="1308"/>
                          <a:pt x="4043" y="1186"/>
                        </a:cubicBezTo>
                        <a:cubicBezTo>
                          <a:pt x="2888" y="305"/>
                          <a:pt x="1368" y="6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3" name="Google Shape;2563;p15"/>
                  <p:cNvSpPr/>
                  <p:nvPr/>
                </p:nvSpPr>
                <p:spPr>
                  <a:xfrm>
                    <a:off x="6401600" y="632625"/>
                    <a:ext cx="11172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69" h="3268" extrusionOk="0">
                        <a:moveTo>
                          <a:pt x="3402" y="1"/>
                        </a:moveTo>
                        <a:cubicBezTo>
                          <a:pt x="3279" y="1"/>
                          <a:pt x="3145" y="36"/>
                          <a:pt x="3040" y="57"/>
                        </a:cubicBezTo>
                        <a:cubicBezTo>
                          <a:pt x="1672" y="604"/>
                          <a:pt x="730" y="1820"/>
                          <a:pt x="1" y="2945"/>
                        </a:cubicBezTo>
                        <a:cubicBezTo>
                          <a:pt x="734" y="3118"/>
                          <a:pt x="1493" y="3268"/>
                          <a:pt x="2237" y="3268"/>
                        </a:cubicBezTo>
                        <a:cubicBezTo>
                          <a:pt x="2664" y="3268"/>
                          <a:pt x="3086" y="3219"/>
                          <a:pt x="3496" y="3097"/>
                        </a:cubicBezTo>
                        <a:cubicBezTo>
                          <a:pt x="3770" y="3036"/>
                          <a:pt x="4043" y="2914"/>
                          <a:pt x="4195" y="2671"/>
                        </a:cubicBezTo>
                        <a:cubicBezTo>
                          <a:pt x="4378" y="2489"/>
                          <a:pt x="4469" y="2185"/>
                          <a:pt x="4378" y="1911"/>
                        </a:cubicBezTo>
                        <a:cubicBezTo>
                          <a:pt x="4317" y="1698"/>
                          <a:pt x="4074" y="1546"/>
                          <a:pt x="3861" y="1455"/>
                        </a:cubicBezTo>
                        <a:cubicBezTo>
                          <a:pt x="3618" y="1394"/>
                          <a:pt x="3405" y="1394"/>
                          <a:pt x="3131" y="1394"/>
                        </a:cubicBezTo>
                        <a:cubicBezTo>
                          <a:pt x="3405" y="1242"/>
                          <a:pt x="3648" y="1060"/>
                          <a:pt x="3770" y="787"/>
                        </a:cubicBezTo>
                        <a:cubicBezTo>
                          <a:pt x="3922" y="513"/>
                          <a:pt x="3861" y="87"/>
                          <a:pt x="3557" y="27"/>
                        </a:cubicBezTo>
                        <a:cubicBezTo>
                          <a:pt x="3510" y="8"/>
                          <a:pt x="3457" y="1"/>
                          <a:pt x="3402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4" name="Google Shape;2564;p15"/>
                  <p:cNvSpPr/>
                  <p:nvPr/>
                </p:nvSpPr>
                <p:spPr>
                  <a:xfrm>
                    <a:off x="6378050" y="597475"/>
                    <a:ext cx="79050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2" h="4655" extrusionOk="0">
                        <a:moveTo>
                          <a:pt x="768" y="0"/>
                        </a:moveTo>
                        <a:cubicBezTo>
                          <a:pt x="661" y="0"/>
                          <a:pt x="553" y="31"/>
                          <a:pt x="456" y="95"/>
                        </a:cubicBezTo>
                        <a:cubicBezTo>
                          <a:pt x="335" y="217"/>
                          <a:pt x="274" y="399"/>
                          <a:pt x="274" y="551"/>
                        </a:cubicBezTo>
                        <a:cubicBezTo>
                          <a:pt x="0" y="2010"/>
                          <a:pt x="578" y="3439"/>
                          <a:pt x="1216" y="4655"/>
                        </a:cubicBezTo>
                        <a:cubicBezTo>
                          <a:pt x="2006" y="3773"/>
                          <a:pt x="2827" y="2861"/>
                          <a:pt x="3070" y="1706"/>
                        </a:cubicBezTo>
                        <a:cubicBezTo>
                          <a:pt x="3161" y="1433"/>
                          <a:pt x="3161" y="1129"/>
                          <a:pt x="3070" y="886"/>
                        </a:cubicBezTo>
                        <a:cubicBezTo>
                          <a:pt x="3009" y="642"/>
                          <a:pt x="2766" y="399"/>
                          <a:pt x="2523" y="369"/>
                        </a:cubicBezTo>
                        <a:cubicBezTo>
                          <a:pt x="2492" y="365"/>
                          <a:pt x="2460" y="363"/>
                          <a:pt x="2428" y="363"/>
                        </a:cubicBezTo>
                        <a:cubicBezTo>
                          <a:pt x="2211" y="363"/>
                          <a:pt x="1987" y="449"/>
                          <a:pt x="1854" y="582"/>
                        </a:cubicBezTo>
                        <a:cubicBezTo>
                          <a:pt x="1672" y="734"/>
                          <a:pt x="1550" y="977"/>
                          <a:pt x="1429" y="1159"/>
                        </a:cubicBezTo>
                        <a:cubicBezTo>
                          <a:pt x="1429" y="855"/>
                          <a:pt x="1398" y="551"/>
                          <a:pt x="1247" y="278"/>
                        </a:cubicBezTo>
                        <a:cubicBezTo>
                          <a:pt x="1148" y="101"/>
                          <a:pt x="962" y="0"/>
                          <a:pt x="768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5" name="Google Shape;2565;p15"/>
                  <p:cNvSpPr/>
                  <p:nvPr/>
                </p:nvSpPr>
                <p:spPr>
                  <a:xfrm>
                    <a:off x="6308900" y="623925"/>
                    <a:ext cx="109450" cy="88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36" extrusionOk="0">
                        <a:moveTo>
                          <a:pt x="1840" y="0"/>
                        </a:moveTo>
                        <a:cubicBezTo>
                          <a:pt x="1616" y="0"/>
                          <a:pt x="1392" y="59"/>
                          <a:pt x="1246" y="253"/>
                        </a:cubicBezTo>
                        <a:cubicBezTo>
                          <a:pt x="1095" y="435"/>
                          <a:pt x="1064" y="709"/>
                          <a:pt x="1125" y="922"/>
                        </a:cubicBezTo>
                        <a:cubicBezTo>
                          <a:pt x="1186" y="1165"/>
                          <a:pt x="1338" y="1378"/>
                          <a:pt x="1429" y="1590"/>
                        </a:cubicBezTo>
                        <a:cubicBezTo>
                          <a:pt x="1207" y="1452"/>
                          <a:pt x="960" y="1313"/>
                          <a:pt x="687" y="1313"/>
                        </a:cubicBezTo>
                        <a:cubicBezTo>
                          <a:pt x="661" y="1313"/>
                          <a:pt x="635" y="1314"/>
                          <a:pt x="608" y="1317"/>
                        </a:cubicBezTo>
                        <a:cubicBezTo>
                          <a:pt x="304" y="1347"/>
                          <a:pt x="0" y="1590"/>
                          <a:pt x="31" y="1894"/>
                        </a:cubicBezTo>
                        <a:cubicBezTo>
                          <a:pt x="61" y="2046"/>
                          <a:pt x="183" y="2198"/>
                          <a:pt x="335" y="2320"/>
                        </a:cubicBezTo>
                        <a:cubicBezTo>
                          <a:pt x="1490" y="3262"/>
                          <a:pt x="3009" y="3445"/>
                          <a:pt x="4377" y="3536"/>
                        </a:cubicBezTo>
                        <a:cubicBezTo>
                          <a:pt x="4013" y="2411"/>
                          <a:pt x="3617" y="1226"/>
                          <a:pt x="2736" y="435"/>
                        </a:cubicBezTo>
                        <a:cubicBezTo>
                          <a:pt x="2554" y="253"/>
                          <a:pt x="2280" y="101"/>
                          <a:pt x="2006" y="10"/>
                        </a:cubicBezTo>
                        <a:cubicBezTo>
                          <a:pt x="1952" y="4"/>
                          <a:pt x="1896" y="0"/>
                          <a:pt x="1840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6" name="Google Shape;2566;p15"/>
                  <p:cNvSpPr/>
                  <p:nvPr/>
                </p:nvSpPr>
                <p:spPr>
                  <a:xfrm>
                    <a:off x="6309650" y="694350"/>
                    <a:ext cx="11097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39" h="3268" extrusionOk="0">
                        <a:moveTo>
                          <a:pt x="2223" y="1"/>
                        </a:moveTo>
                        <a:cubicBezTo>
                          <a:pt x="1793" y="1"/>
                          <a:pt x="1364" y="50"/>
                          <a:pt x="943" y="172"/>
                        </a:cubicBezTo>
                        <a:cubicBezTo>
                          <a:pt x="669" y="263"/>
                          <a:pt x="426" y="354"/>
                          <a:pt x="274" y="597"/>
                        </a:cubicBezTo>
                        <a:cubicBezTo>
                          <a:pt x="92" y="780"/>
                          <a:pt x="1" y="1084"/>
                          <a:pt x="92" y="1357"/>
                        </a:cubicBezTo>
                        <a:cubicBezTo>
                          <a:pt x="153" y="1570"/>
                          <a:pt x="365" y="1722"/>
                          <a:pt x="609" y="1813"/>
                        </a:cubicBezTo>
                        <a:cubicBezTo>
                          <a:pt x="852" y="1874"/>
                          <a:pt x="1065" y="1874"/>
                          <a:pt x="1338" y="1874"/>
                        </a:cubicBezTo>
                        <a:cubicBezTo>
                          <a:pt x="1065" y="2026"/>
                          <a:pt x="791" y="2239"/>
                          <a:pt x="669" y="2482"/>
                        </a:cubicBezTo>
                        <a:cubicBezTo>
                          <a:pt x="517" y="2755"/>
                          <a:pt x="609" y="3181"/>
                          <a:pt x="913" y="3242"/>
                        </a:cubicBezTo>
                        <a:cubicBezTo>
                          <a:pt x="960" y="3260"/>
                          <a:pt x="1010" y="3268"/>
                          <a:pt x="1061" y="3268"/>
                        </a:cubicBezTo>
                        <a:cubicBezTo>
                          <a:pt x="1175" y="3268"/>
                          <a:pt x="1294" y="3232"/>
                          <a:pt x="1399" y="3211"/>
                        </a:cubicBezTo>
                        <a:cubicBezTo>
                          <a:pt x="2767" y="2695"/>
                          <a:pt x="3739" y="1479"/>
                          <a:pt x="4438" y="324"/>
                        </a:cubicBezTo>
                        <a:cubicBezTo>
                          <a:pt x="3724" y="150"/>
                          <a:pt x="2973" y="1"/>
                          <a:pt x="2223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7" name="Google Shape;2567;p15"/>
                  <p:cNvSpPr/>
                  <p:nvPr/>
                </p:nvSpPr>
                <p:spPr>
                  <a:xfrm>
                    <a:off x="6365875" y="695600"/>
                    <a:ext cx="79075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3" h="4655" extrusionOk="0">
                        <a:moveTo>
                          <a:pt x="1946" y="0"/>
                        </a:moveTo>
                        <a:cubicBezTo>
                          <a:pt x="1126" y="882"/>
                          <a:pt x="335" y="1793"/>
                          <a:pt x="62" y="2979"/>
                        </a:cubicBezTo>
                        <a:cubicBezTo>
                          <a:pt x="1" y="3252"/>
                          <a:pt x="1" y="3556"/>
                          <a:pt x="62" y="3769"/>
                        </a:cubicBezTo>
                        <a:cubicBezTo>
                          <a:pt x="153" y="4043"/>
                          <a:pt x="366" y="4255"/>
                          <a:pt x="639" y="4316"/>
                        </a:cubicBezTo>
                        <a:cubicBezTo>
                          <a:pt x="665" y="4319"/>
                          <a:pt x="690" y="4321"/>
                          <a:pt x="715" y="4321"/>
                        </a:cubicBezTo>
                        <a:cubicBezTo>
                          <a:pt x="932" y="4321"/>
                          <a:pt x="1141" y="4209"/>
                          <a:pt x="1278" y="4073"/>
                        </a:cubicBezTo>
                        <a:cubicBezTo>
                          <a:pt x="1490" y="3921"/>
                          <a:pt x="1582" y="3708"/>
                          <a:pt x="1703" y="3496"/>
                        </a:cubicBezTo>
                        <a:cubicBezTo>
                          <a:pt x="1703" y="3800"/>
                          <a:pt x="1734" y="4103"/>
                          <a:pt x="1885" y="4377"/>
                        </a:cubicBezTo>
                        <a:cubicBezTo>
                          <a:pt x="1984" y="4554"/>
                          <a:pt x="2183" y="4654"/>
                          <a:pt x="2386" y="4654"/>
                        </a:cubicBezTo>
                        <a:cubicBezTo>
                          <a:pt x="2497" y="4654"/>
                          <a:pt x="2609" y="4624"/>
                          <a:pt x="2706" y="4559"/>
                        </a:cubicBezTo>
                        <a:cubicBezTo>
                          <a:pt x="2797" y="4468"/>
                          <a:pt x="2889" y="4255"/>
                          <a:pt x="2889" y="4103"/>
                        </a:cubicBezTo>
                        <a:cubicBezTo>
                          <a:pt x="3162" y="2645"/>
                          <a:pt x="2585" y="1186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8" name="Google Shape;2568;p15"/>
                  <p:cNvSpPr/>
                  <p:nvPr/>
                </p:nvSpPr>
                <p:spPr>
                  <a:xfrm>
                    <a:off x="6357525" y="650000"/>
                    <a:ext cx="107925" cy="108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4347" extrusionOk="0">
                        <a:moveTo>
                          <a:pt x="2159" y="0"/>
                        </a:moveTo>
                        <a:cubicBezTo>
                          <a:pt x="943" y="0"/>
                          <a:pt x="1" y="973"/>
                          <a:pt x="1" y="2189"/>
                        </a:cubicBezTo>
                        <a:cubicBezTo>
                          <a:pt x="1" y="3374"/>
                          <a:pt x="943" y="4347"/>
                          <a:pt x="2159" y="4347"/>
                        </a:cubicBezTo>
                        <a:cubicBezTo>
                          <a:pt x="3344" y="4347"/>
                          <a:pt x="4317" y="3374"/>
                          <a:pt x="4317" y="2189"/>
                        </a:cubicBezTo>
                        <a:cubicBezTo>
                          <a:pt x="4317" y="973"/>
                          <a:pt x="3344" y="0"/>
                          <a:pt x="2159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sp>
            <p:nvSpPr>
              <p:cNvPr id="2569" name="Google Shape;2569;p15"/>
              <p:cNvSpPr/>
              <p:nvPr/>
            </p:nvSpPr>
            <p:spPr>
              <a:xfrm flipH="1">
                <a:off x="1320752" y="247150"/>
                <a:ext cx="668025" cy="329514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0" name="Google Shape;2570;p15"/>
              <p:cNvSpPr/>
              <p:nvPr/>
            </p:nvSpPr>
            <p:spPr>
              <a:xfrm flipH="1">
                <a:off x="8116681" y="1734886"/>
                <a:ext cx="890340" cy="435597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1" name="Google Shape;2571;p15"/>
              <p:cNvSpPr/>
              <p:nvPr/>
            </p:nvSpPr>
            <p:spPr>
              <a:xfrm>
                <a:off x="7476725" y="3291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2" name="Google Shape;2572;p15"/>
              <p:cNvSpPr/>
              <p:nvPr/>
            </p:nvSpPr>
            <p:spPr>
              <a:xfrm>
                <a:off x="8424000" y="2810275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3" name="Google Shape;2573;p15"/>
              <p:cNvSpPr/>
              <p:nvPr/>
            </p:nvSpPr>
            <p:spPr>
              <a:xfrm flipH="1">
                <a:off x="-196300" y="2594966"/>
                <a:ext cx="1040399" cy="578890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74" name="Google Shape;2574;p15"/>
            <p:cNvSpPr/>
            <p:nvPr/>
          </p:nvSpPr>
          <p:spPr>
            <a:xfrm rot="10800000">
              <a:off x="6294542" y="3709374"/>
              <a:ext cx="163280" cy="357043"/>
            </a:xfrm>
            <a:custGeom>
              <a:avLst/>
              <a:gdLst/>
              <a:ahLst/>
              <a:cxnLst/>
              <a:rect l="l" t="t" r="r" b="b"/>
              <a:pathLst>
                <a:path w="9272" h="20275" extrusionOk="0">
                  <a:moveTo>
                    <a:pt x="6536" y="1"/>
                  </a:moveTo>
                  <a:cubicBezTo>
                    <a:pt x="3618" y="2341"/>
                    <a:pt x="1581" y="5685"/>
                    <a:pt x="761" y="9363"/>
                  </a:cubicBezTo>
                  <a:cubicBezTo>
                    <a:pt x="1" y="13010"/>
                    <a:pt x="548" y="16962"/>
                    <a:pt x="2250" y="20275"/>
                  </a:cubicBezTo>
                  <a:cubicBezTo>
                    <a:pt x="4925" y="17600"/>
                    <a:pt x="7235" y="14500"/>
                    <a:pt x="8238" y="10883"/>
                  </a:cubicBezTo>
                  <a:cubicBezTo>
                    <a:pt x="9271" y="7265"/>
                    <a:pt x="8907" y="3101"/>
                    <a:pt x="6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75" name="Google Shape;2575;p15"/>
          <p:cNvSpPr txBox="1">
            <a:spLocks noGrp="1"/>
          </p:cNvSpPr>
          <p:nvPr>
            <p:ph type="title"/>
          </p:nvPr>
        </p:nvSpPr>
        <p:spPr>
          <a:xfrm>
            <a:off x="1232967" y="3368267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2576" name="Google Shape;2576;p15"/>
          <p:cNvSpPr txBox="1">
            <a:spLocks noGrp="1"/>
          </p:cNvSpPr>
          <p:nvPr>
            <p:ph type="subTitle" idx="1"/>
          </p:nvPr>
        </p:nvSpPr>
        <p:spPr>
          <a:xfrm>
            <a:off x="1232967" y="1349700"/>
            <a:ext cx="7408000" cy="19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064882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8" name="Google Shape;2578;p16"/>
          <p:cNvGrpSpPr/>
          <p:nvPr/>
        </p:nvGrpSpPr>
        <p:grpSpPr>
          <a:xfrm>
            <a:off x="-87266" y="345700"/>
            <a:ext cx="12314881" cy="7110339"/>
            <a:chOff x="-65450" y="259275"/>
            <a:chExt cx="9236161" cy="5332754"/>
          </a:xfrm>
        </p:grpSpPr>
        <p:grpSp>
          <p:nvGrpSpPr>
            <p:cNvPr id="2579" name="Google Shape;2579;p16"/>
            <p:cNvGrpSpPr/>
            <p:nvPr/>
          </p:nvGrpSpPr>
          <p:grpSpPr>
            <a:xfrm>
              <a:off x="-65450" y="3968951"/>
              <a:ext cx="9236161" cy="1213371"/>
              <a:chOff x="-65450" y="3968951"/>
              <a:chExt cx="9236161" cy="1213371"/>
            </a:xfrm>
          </p:grpSpPr>
          <p:sp>
            <p:nvSpPr>
              <p:cNvPr id="2580" name="Google Shape;2580;p16"/>
              <p:cNvSpPr/>
              <p:nvPr/>
            </p:nvSpPr>
            <p:spPr>
              <a:xfrm flipH="1">
                <a:off x="-65450" y="3968951"/>
                <a:ext cx="9209436" cy="121337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1" name="Google Shape;2581;p16"/>
              <p:cNvSpPr/>
              <p:nvPr/>
            </p:nvSpPr>
            <p:spPr>
              <a:xfrm flipH="1">
                <a:off x="-38772" y="4286502"/>
                <a:ext cx="9209483" cy="895801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82" name="Google Shape;2582;p16"/>
            <p:cNvSpPr/>
            <p:nvPr/>
          </p:nvSpPr>
          <p:spPr>
            <a:xfrm>
              <a:off x="6888279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8319849" y="28978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44843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585" name="Google Shape;2585;p16"/>
            <p:cNvGrpSpPr/>
            <p:nvPr/>
          </p:nvGrpSpPr>
          <p:grpSpPr>
            <a:xfrm>
              <a:off x="5057765" y="3452157"/>
              <a:ext cx="3215691" cy="2139871"/>
              <a:chOff x="5057765" y="3452157"/>
              <a:chExt cx="3215691" cy="2139871"/>
            </a:xfrm>
          </p:grpSpPr>
          <p:grpSp>
            <p:nvGrpSpPr>
              <p:cNvPr id="2586" name="Google Shape;2586;p16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2587" name="Google Shape;2587;p16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8" name="Google Shape;2588;p16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9" name="Google Shape;2589;p16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0" name="Google Shape;2590;p16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1" name="Google Shape;2591;p16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2" name="Google Shape;2592;p16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3" name="Google Shape;2593;p16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4" name="Google Shape;2594;p16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5" name="Google Shape;2595;p16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6" name="Google Shape;2596;p16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7" name="Google Shape;2597;p16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8" name="Google Shape;2598;p16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9" name="Google Shape;2599;p16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0" name="Google Shape;2600;p16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1" name="Google Shape;2601;p16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2" name="Google Shape;2602;p16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03" name="Google Shape;2603;p16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2604" name="Google Shape;2604;p16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5" name="Google Shape;2605;p16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6" name="Google Shape;2606;p16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7" name="Google Shape;2607;p16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8" name="Google Shape;2608;p16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9" name="Google Shape;2609;p16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0" name="Google Shape;2610;p16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1" name="Google Shape;2611;p16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2" name="Google Shape;2612;p16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13" name="Google Shape;2613;p16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2614" name="Google Shape;2614;p16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5" name="Google Shape;2615;p16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6" name="Google Shape;2616;p16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7" name="Google Shape;2617;p16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8" name="Google Shape;2618;p16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9" name="Google Shape;2619;p16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0" name="Google Shape;2620;p16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1" name="Google Shape;2621;p16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2" name="Google Shape;2622;p16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3" name="Google Shape;2623;p16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4" name="Google Shape;2624;p16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5" name="Google Shape;2625;p16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6" name="Google Shape;2626;p16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7" name="Google Shape;2627;p16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8" name="Google Shape;2628;p16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9" name="Google Shape;2629;p16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0" name="Google Shape;2630;p16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1" name="Google Shape;2631;p16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2" name="Google Shape;2632;p16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3" name="Google Shape;2633;p16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4" name="Google Shape;2634;p16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5" name="Google Shape;2635;p16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6" name="Google Shape;2636;p16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7" name="Google Shape;2637;p16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8" name="Google Shape;2638;p16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9" name="Google Shape;2639;p16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0" name="Google Shape;2640;p16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41" name="Google Shape;2641;p16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2642" name="Google Shape;2642;p16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3" name="Google Shape;2643;p16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4" name="Google Shape;2644;p16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5" name="Google Shape;2645;p16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6" name="Google Shape;2646;p16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7" name="Google Shape;2647;p16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8" name="Google Shape;2648;p16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9" name="Google Shape;2649;p16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0" name="Google Shape;2650;p16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1" name="Google Shape;2651;p16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2" name="Google Shape;2652;p16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3" name="Google Shape;2653;p16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4" name="Google Shape;2654;p16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5" name="Google Shape;2655;p16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6" name="Google Shape;2656;p16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7" name="Google Shape;2657;p16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8" name="Google Shape;2658;p16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9" name="Google Shape;2659;p16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0" name="Google Shape;2660;p16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1" name="Google Shape;2661;p16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2" name="Google Shape;2662;p16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3" name="Google Shape;2663;p16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4" name="Google Shape;2664;p16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65" name="Google Shape;2665;p16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2666" name="Google Shape;2666;p16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7" name="Google Shape;2667;p16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8" name="Google Shape;2668;p16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9" name="Google Shape;2669;p16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0" name="Google Shape;2670;p16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1" name="Google Shape;2671;p16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2" name="Google Shape;2672;p16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3" name="Google Shape;2673;p16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4" name="Google Shape;2674;p16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5" name="Google Shape;2675;p16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6" name="Google Shape;2676;p16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7" name="Google Shape;2677;p16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8" name="Google Shape;2678;p16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9" name="Google Shape;2679;p16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0" name="Google Shape;2680;p16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1" name="Google Shape;2681;p16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2" name="Google Shape;2682;p16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3" name="Google Shape;2683;p16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4" name="Google Shape;2684;p16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5" name="Google Shape;2685;p16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6" name="Google Shape;2686;p16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7" name="Google Shape;2687;p16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8" name="Google Shape;2688;p16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9" name="Google Shape;2689;p16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0" name="Google Shape;2690;p16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1" name="Google Shape;2691;p16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2" name="Google Shape;2692;p16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3" name="Google Shape;2693;p16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694" name="Google Shape;2694;p16"/>
          <p:cNvSpPr txBox="1">
            <a:spLocks noGrp="1"/>
          </p:cNvSpPr>
          <p:nvPr>
            <p:ph type="subTitle" idx="1"/>
          </p:nvPr>
        </p:nvSpPr>
        <p:spPr>
          <a:xfrm>
            <a:off x="960000" y="3863867"/>
            <a:ext cx="4495600" cy="11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95" name="Google Shape;2695;p16"/>
          <p:cNvSpPr txBox="1">
            <a:spLocks noGrp="1"/>
          </p:cNvSpPr>
          <p:nvPr>
            <p:ph type="title"/>
          </p:nvPr>
        </p:nvSpPr>
        <p:spPr>
          <a:xfrm>
            <a:off x="960000" y="1844757"/>
            <a:ext cx="5136000" cy="20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460653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7" name="Google Shape;2697;p17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2698" name="Google Shape;2698;p17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17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700" name="Google Shape;2700;p17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2701" name="Google Shape;2701;p17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2702" name="Google Shape;2702;p1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3" name="Google Shape;2703;p1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4" name="Google Shape;2704;p1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5" name="Google Shape;2705;p1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6" name="Google Shape;2706;p1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7" name="Google Shape;2707;p1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8" name="Google Shape;2708;p1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9" name="Google Shape;2709;p1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10" name="Google Shape;2710;p17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2711" name="Google Shape;2711;p17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2" name="Google Shape;2712;p17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3" name="Google Shape;2713;p17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4" name="Google Shape;2714;p17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5" name="Google Shape;2715;p17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6" name="Google Shape;2716;p17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7" name="Google Shape;2717;p17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8" name="Google Shape;2718;p17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9" name="Google Shape;2719;p17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0" name="Google Shape;2720;p17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1" name="Google Shape;2721;p17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2" name="Google Shape;2722;p17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3" name="Google Shape;2723;p17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4" name="Google Shape;2724;p17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5" name="Google Shape;2725;p17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6" name="Google Shape;2726;p17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7" name="Google Shape;2727;p17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8" name="Google Shape;2728;p17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9" name="Google Shape;2729;p17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0" name="Google Shape;2730;p17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1" name="Google Shape;2731;p17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2" name="Google Shape;2732;p17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3" name="Google Shape;2733;p17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4" name="Google Shape;2734;p17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5" name="Google Shape;2735;p17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6" name="Google Shape;2736;p17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7" name="Google Shape;2737;p17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8" name="Google Shape;2738;p17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9" name="Google Shape;2739;p17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0" name="Google Shape;2740;p17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1" name="Google Shape;2741;p17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2" name="Google Shape;2742;p17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3" name="Google Shape;2743;p17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4" name="Google Shape;2744;p17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5" name="Google Shape;2745;p17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6" name="Google Shape;2746;p17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7" name="Google Shape;2747;p17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8" name="Google Shape;2748;p17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9" name="Google Shape;2749;p17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0" name="Google Shape;2750;p17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1" name="Google Shape;2751;p17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2" name="Google Shape;2752;p17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3" name="Google Shape;2753;p17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4" name="Google Shape;2754;p17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5" name="Google Shape;2755;p17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6" name="Google Shape;2756;p17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7" name="Google Shape;2757;p17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8" name="Google Shape;2758;p17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9" name="Google Shape;2759;p17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0" name="Google Shape;2760;p17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1" name="Google Shape;2761;p17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2" name="Google Shape;2762;p17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3" name="Google Shape;2763;p17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64" name="Google Shape;2764;p17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2765" name="Google Shape;2765;p17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6" name="Google Shape;2766;p17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7" name="Google Shape;2767;p17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8" name="Google Shape;2768;p17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9" name="Google Shape;2769;p17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0" name="Google Shape;2770;p17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1" name="Google Shape;2771;p17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2" name="Google Shape;2772;p17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3" name="Google Shape;2773;p17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4" name="Google Shape;2774;p17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5" name="Google Shape;2775;p17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6" name="Google Shape;2776;p17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7" name="Google Shape;2777;p17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8" name="Google Shape;2778;p17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9" name="Google Shape;2779;p17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0" name="Google Shape;2780;p17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1" name="Google Shape;2781;p17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2" name="Google Shape;2782;p17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3" name="Google Shape;2783;p17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4" name="Google Shape;2784;p17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5" name="Google Shape;2785;p17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6" name="Google Shape;2786;p17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7" name="Google Shape;2787;p17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8" name="Google Shape;2788;p17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9" name="Google Shape;2789;p17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0" name="Google Shape;2790;p17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1" name="Google Shape;2791;p17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2" name="Google Shape;2792;p17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3" name="Google Shape;2793;p17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4" name="Google Shape;2794;p17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5" name="Google Shape;2795;p17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6" name="Google Shape;2796;p17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7" name="Google Shape;2797;p17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8" name="Google Shape;2798;p17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9" name="Google Shape;2799;p17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0" name="Google Shape;2800;p17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1" name="Google Shape;2801;p17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2" name="Google Shape;2802;p17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3" name="Google Shape;2803;p17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4" name="Google Shape;2804;p17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5" name="Google Shape;2805;p17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6" name="Google Shape;2806;p17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7" name="Google Shape;2807;p17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8" name="Google Shape;2808;p17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9" name="Google Shape;2809;p17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0" name="Google Shape;2810;p17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1" name="Google Shape;2811;p17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2" name="Google Shape;2812;p17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3" name="Google Shape;2813;p17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4" name="Google Shape;2814;p17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5" name="Google Shape;2815;p17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6" name="Google Shape;2816;p17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7" name="Google Shape;2817;p17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18" name="Google Shape;2818;p17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2819" name="Google Shape;2819;p17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0" name="Google Shape;2820;p17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21" name="Google Shape;2821;p17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2822" name="Google Shape;2822;p17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3" name="Google Shape;2823;p17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4" name="Google Shape;2824;p17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5" name="Google Shape;2825;p17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6" name="Google Shape;2826;p17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7" name="Google Shape;2827;p17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8" name="Google Shape;2828;p17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9" name="Google Shape;2829;p17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0" name="Google Shape;2830;p17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1" name="Google Shape;2831;p17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2" name="Google Shape;2832;p17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3" name="Google Shape;2833;p17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4" name="Google Shape;2834;p17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5" name="Google Shape;2835;p17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6" name="Google Shape;2836;p17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7" name="Google Shape;2837;p17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8" name="Google Shape;2838;p17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9" name="Google Shape;2839;p17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0" name="Google Shape;2840;p17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1" name="Google Shape;2841;p17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2" name="Google Shape;2842;p17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3" name="Google Shape;2843;p17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4" name="Google Shape;2844;p17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5" name="Google Shape;2845;p17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6" name="Google Shape;2846;p17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7" name="Google Shape;2847;p17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8" name="Google Shape;2848;p17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9" name="Google Shape;2849;p17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2850" name="Google Shape;2850;p17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17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17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17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17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855" name="Google Shape;2855;p17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2856" name="Google Shape;2856;p17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2857" name="Google Shape;2857;p17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8" name="Google Shape;2858;p17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9" name="Google Shape;2859;p17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0" name="Google Shape;2860;p17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1" name="Google Shape;2861;p17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2" name="Google Shape;2862;p17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3" name="Google Shape;2863;p17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4" name="Google Shape;2864;p17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5" name="Google Shape;2865;p17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6" name="Google Shape;2866;p17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7" name="Google Shape;2867;p17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8" name="Google Shape;2868;p17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9" name="Google Shape;2869;p17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0" name="Google Shape;2870;p17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1" name="Google Shape;2871;p17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2" name="Google Shape;2872;p17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2873" name="Google Shape;2873;p17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4" name="Google Shape;2874;p17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5" name="Google Shape;2875;p17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6" name="Google Shape;2876;p17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7" name="Google Shape;2877;p17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8" name="Google Shape;2878;p17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9" name="Google Shape;2879;p17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2880" name="Google Shape;2880;p17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1" name="Google Shape;2881;p17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2" name="Google Shape;2882;p17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3" name="Google Shape;2883;p17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4" name="Google Shape;2884;p17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5" name="Google Shape;2885;p17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6" name="Google Shape;2886;p17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7" name="Google Shape;2887;p17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8" name="Google Shape;2888;p17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9" name="Google Shape;2889;p17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90" name="Google Shape;2890;p17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2891" name="Google Shape;2891;p1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2" name="Google Shape;2892;p1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3" name="Google Shape;2893;p1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4" name="Google Shape;2894;p1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5" name="Google Shape;2895;p1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6" name="Google Shape;2896;p1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7" name="Google Shape;2897;p1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8" name="Google Shape;2898;p1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9" name="Google Shape;2899;p1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0" name="Google Shape;2900;p1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1" name="Google Shape;2901;p1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2" name="Google Shape;2902;p1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3" name="Google Shape;2903;p1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4" name="Google Shape;2904;p1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5" name="Google Shape;2905;p1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6" name="Google Shape;2906;p1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7" name="Google Shape;2907;p1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8" name="Google Shape;2908;p1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9" name="Google Shape;2909;p1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0" name="Google Shape;2910;p1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1" name="Google Shape;2911;p1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2" name="Google Shape;2912;p1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3" name="Google Shape;2913;p1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4" name="Google Shape;2914;p1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5" name="Google Shape;2915;p1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6" name="Google Shape;2916;p1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7" name="Google Shape;2917;p1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8" name="Google Shape;2918;p1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9" name="Google Shape;2919;p1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0" name="Google Shape;2920;p1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1" name="Google Shape;2921;p1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2" name="Google Shape;2922;p1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3" name="Google Shape;2923;p1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924" name="Google Shape;2924;p17"/>
          <p:cNvSpPr txBox="1">
            <a:spLocks noGrp="1"/>
          </p:cNvSpPr>
          <p:nvPr>
            <p:ph type="title"/>
          </p:nvPr>
        </p:nvSpPr>
        <p:spPr>
          <a:xfrm>
            <a:off x="968567" y="1610433"/>
            <a:ext cx="4759200" cy="127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5" name="Google Shape;2925;p17"/>
          <p:cNvSpPr txBox="1">
            <a:spLocks noGrp="1"/>
          </p:cNvSpPr>
          <p:nvPr>
            <p:ph type="subTitle" idx="1"/>
          </p:nvPr>
        </p:nvSpPr>
        <p:spPr>
          <a:xfrm>
            <a:off x="968567" y="2885324"/>
            <a:ext cx="3689200" cy="17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6506510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27" name="Google Shape;2927;p18"/>
          <p:cNvGrpSpPr/>
          <p:nvPr/>
        </p:nvGrpSpPr>
        <p:grpSpPr>
          <a:xfrm>
            <a:off x="-270386" y="449599"/>
            <a:ext cx="12741487" cy="6753535"/>
            <a:chOff x="-202790" y="337199"/>
            <a:chExt cx="9556115" cy="5065151"/>
          </a:xfrm>
        </p:grpSpPr>
        <p:sp>
          <p:nvSpPr>
            <p:cNvPr id="2928" name="Google Shape;2928;p18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30" name="Google Shape;2930;p18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2931" name="Google Shape;2931;p1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3" name="Google Shape;2933;p18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2934" name="Google Shape;2934;p18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18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18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18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18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18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18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18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18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18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18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18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18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18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18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18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18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18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18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18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4" name="Google Shape;2954;p18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5" name="Google Shape;2955;p18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6" name="Google Shape;2956;p18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7" name="Google Shape;2957;p18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8" name="Google Shape;2958;p18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9" name="Google Shape;2959;p18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0" name="Google Shape;2960;p18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1" name="Google Shape;2961;p18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62" name="Google Shape;2962;p18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543550" y="3052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65" name="Google Shape;2965;p18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2966" name="Google Shape;2966;p1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7" name="Google Shape;2967;p1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8" name="Google Shape;2968;p1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9" name="Google Shape;2969;p1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0" name="Google Shape;2970;p1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1" name="Google Shape;2971;p1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2" name="Google Shape;2972;p1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3" name="Google Shape;2973;p1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4" name="Google Shape;2974;p1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5" name="Google Shape;2975;p1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6" name="Google Shape;2976;p1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7" name="Google Shape;2977;p1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8" name="Google Shape;2978;p1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9" name="Google Shape;2979;p1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0" name="Google Shape;2980;p1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1" name="Google Shape;2981;p1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82" name="Google Shape;2982;p18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2983" name="Google Shape;2983;p1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4" name="Google Shape;2984;p1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5" name="Google Shape;2985;p1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6" name="Google Shape;2986;p1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7" name="Google Shape;2987;p1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8" name="Google Shape;2988;p1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9" name="Google Shape;2989;p1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0" name="Google Shape;2990;p1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1" name="Google Shape;2991;p1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2" name="Google Shape;2992;p1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3" name="Google Shape;2993;p18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4" name="Google Shape;2994;p18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5" name="Google Shape;2995;p18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6" name="Google Shape;2996;p18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7" name="Google Shape;2997;p1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8" name="Google Shape;2998;p18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9" name="Google Shape;2999;p18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0" name="Google Shape;3000;p1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1" name="Google Shape;3001;p1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2" name="Google Shape;3002;p1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3" name="Google Shape;3003;p18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4" name="Google Shape;3004;p1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5" name="Google Shape;3005;p18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6" name="Google Shape;3006;p1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7" name="Google Shape;3007;p18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8" name="Google Shape;3008;p18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9" name="Google Shape;3009;p1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0" name="Google Shape;3010;p1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11" name="Google Shape;3011;p18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012" name="Google Shape;3012;p18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3" name="Google Shape;3013;p18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4" name="Google Shape;3014;p18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5" name="Google Shape;3015;p18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6" name="Google Shape;3016;p18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7" name="Google Shape;3017;p18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8" name="Google Shape;3018;p18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9" name="Google Shape;3019;p18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0" name="Google Shape;3020;p18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1" name="Google Shape;3021;p18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2" name="Google Shape;3022;p18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3" name="Google Shape;3023;p18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4" name="Google Shape;3024;p18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5" name="Google Shape;3025;p18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6" name="Google Shape;3026;p18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7" name="Google Shape;3027;p18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8" name="Google Shape;3028;p18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9" name="Google Shape;3029;p18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0" name="Google Shape;3030;p18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1" name="Google Shape;3031;p18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2" name="Google Shape;3032;p18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3" name="Google Shape;3033;p18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4" name="Google Shape;3034;p18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5" name="Google Shape;3035;p18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6" name="Google Shape;3036;p18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7" name="Google Shape;3037;p18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38" name="Google Shape;3038;p18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350976" y="3371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40" name="Google Shape;3040;p18"/>
          <p:cNvSpPr txBox="1">
            <a:spLocks noGrp="1"/>
          </p:cNvSpPr>
          <p:nvPr>
            <p:ph type="title"/>
          </p:nvPr>
        </p:nvSpPr>
        <p:spPr>
          <a:xfrm>
            <a:off x="1297367" y="2466033"/>
            <a:ext cx="4384800" cy="8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41" name="Google Shape;3041;p18"/>
          <p:cNvSpPr txBox="1">
            <a:spLocks noGrp="1"/>
          </p:cNvSpPr>
          <p:nvPr>
            <p:ph type="subTitle" idx="1"/>
          </p:nvPr>
        </p:nvSpPr>
        <p:spPr>
          <a:xfrm>
            <a:off x="1297400" y="3274600"/>
            <a:ext cx="4384800" cy="110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72229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3" name="Google Shape;3043;p19"/>
          <p:cNvGrpSpPr/>
          <p:nvPr/>
        </p:nvGrpSpPr>
        <p:grpSpPr>
          <a:xfrm>
            <a:off x="-418633" y="363182"/>
            <a:ext cx="12841377" cy="7153049"/>
            <a:chOff x="-313975" y="272386"/>
            <a:chExt cx="9631033" cy="5364787"/>
          </a:xfrm>
        </p:grpSpPr>
        <p:sp>
          <p:nvSpPr>
            <p:cNvPr id="3044" name="Google Shape;3044;p19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9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46" name="Google Shape;3046;p19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047" name="Google Shape;3047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8" name="Google Shape;3048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49" name="Google Shape;3049;p19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9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9"/>
            <p:cNvSpPr/>
            <p:nvPr/>
          </p:nvSpPr>
          <p:spPr>
            <a:xfrm>
              <a:off x="143525" y="2723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9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9"/>
            <p:cNvSpPr/>
            <p:nvPr/>
          </p:nvSpPr>
          <p:spPr>
            <a:xfrm>
              <a:off x="7685375" y="38908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54" name="Google Shape;3054;p19"/>
            <p:cNvGrpSpPr/>
            <p:nvPr/>
          </p:nvGrpSpPr>
          <p:grpSpPr>
            <a:xfrm rot="-5400000">
              <a:off x="7707500" y="4027616"/>
              <a:ext cx="1958306" cy="1260808"/>
              <a:chOff x="845275" y="4194775"/>
              <a:chExt cx="1238650" cy="797475"/>
            </a:xfrm>
          </p:grpSpPr>
          <p:sp>
            <p:nvSpPr>
              <p:cNvPr id="3055" name="Google Shape;3055;p19"/>
              <p:cNvSpPr/>
              <p:nvPr/>
            </p:nvSpPr>
            <p:spPr>
              <a:xfrm>
                <a:off x="1684950" y="4600450"/>
                <a:ext cx="398975" cy="349800"/>
              </a:xfrm>
              <a:custGeom>
                <a:avLst/>
                <a:gdLst/>
                <a:ahLst/>
                <a:cxnLst/>
                <a:rect l="l" t="t" r="r" b="b"/>
                <a:pathLst>
                  <a:path w="15959" h="13992" extrusionOk="0">
                    <a:moveTo>
                      <a:pt x="8834" y="0"/>
                    </a:moveTo>
                    <a:cubicBezTo>
                      <a:pt x="7828" y="0"/>
                      <a:pt x="6848" y="426"/>
                      <a:pt x="6535" y="1286"/>
                    </a:cubicBezTo>
                    <a:cubicBezTo>
                      <a:pt x="5928" y="2927"/>
                      <a:pt x="6961" y="6392"/>
                      <a:pt x="6961" y="6392"/>
                    </a:cubicBezTo>
                    <a:cubicBezTo>
                      <a:pt x="6961" y="6392"/>
                      <a:pt x="5520" y="2601"/>
                      <a:pt x="3285" y="2601"/>
                    </a:cubicBezTo>
                    <a:cubicBezTo>
                      <a:pt x="3068" y="2601"/>
                      <a:pt x="2845" y="2636"/>
                      <a:pt x="2614" y="2714"/>
                    </a:cubicBezTo>
                    <a:cubicBezTo>
                      <a:pt x="0" y="3596"/>
                      <a:pt x="608" y="5966"/>
                      <a:pt x="1824" y="7152"/>
                    </a:cubicBezTo>
                    <a:cubicBezTo>
                      <a:pt x="2979" y="8368"/>
                      <a:pt x="4742" y="8520"/>
                      <a:pt x="4742" y="8520"/>
                    </a:cubicBezTo>
                    <a:cubicBezTo>
                      <a:pt x="4742" y="8520"/>
                      <a:pt x="1064" y="9067"/>
                      <a:pt x="1642" y="11529"/>
                    </a:cubicBezTo>
                    <a:cubicBezTo>
                      <a:pt x="1989" y="13184"/>
                      <a:pt x="3340" y="13850"/>
                      <a:pt x="4539" y="13850"/>
                    </a:cubicBezTo>
                    <a:cubicBezTo>
                      <a:pt x="5123" y="13850"/>
                      <a:pt x="5671" y="13692"/>
                      <a:pt x="6049" y="13413"/>
                    </a:cubicBezTo>
                    <a:cubicBezTo>
                      <a:pt x="7174" y="12593"/>
                      <a:pt x="7782" y="11286"/>
                      <a:pt x="7782" y="11286"/>
                    </a:cubicBezTo>
                    <a:cubicBezTo>
                      <a:pt x="7782" y="11286"/>
                      <a:pt x="7903" y="13961"/>
                      <a:pt x="10274" y="13991"/>
                    </a:cubicBezTo>
                    <a:cubicBezTo>
                      <a:pt x="10298" y="13991"/>
                      <a:pt x="10321" y="13991"/>
                      <a:pt x="10345" y="13991"/>
                    </a:cubicBezTo>
                    <a:cubicBezTo>
                      <a:pt x="12708" y="13991"/>
                      <a:pt x="14342" y="12488"/>
                      <a:pt x="13861" y="11103"/>
                    </a:cubicBezTo>
                    <a:cubicBezTo>
                      <a:pt x="13375" y="9705"/>
                      <a:pt x="11034" y="9158"/>
                      <a:pt x="11034" y="9158"/>
                    </a:cubicBezTo>
                    <a:cubicBezTo>
                      <a:pt x="11034" y="9158"/>
                      <a:pt x="14347" y="8672"/>
                      <a:pt x="15168" y="7213"/>
                    </a:cubicBezTo>
                    <a:cubicBezTo>
                      <a:pt x="15958" y="5754"/>
                      <a:pt x="15229" y="3565"/>
                      <a:pt x="13861" y="3352"/>
                    </a:cubicBezTo>
                    <a:cubicBezTo>
                      <a:pt x="13791" y="3339"/>
                      <a:pt x="13719" y="3332"/>
                      <a:pt x="13643" y="3332"/>
                    </a:cubicBezTo>
                    <a:cubicBezTo>
                      <a:pt x="12200" y="3332"/>
                      <a:pt x="9757" y="5693"/>
                      <a:pt x="9757" y="5693"/>
                    </a:cubicBezTo>
                    <a:cubicBezTo>
                      <a:pt x="9757" y="5693"/>
                      <a:pt x="12068" y="2714"/>
                      <a:pt x="11216" y="1134"/>
                    </a:cubicBezTo>
                    <a:cubicBezTo>
                      <a:pt x="10759" y="380"/>
                      <a:pt x="9784" y="0"/>
                      <a:pt x="88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6" name="Google Shape;3056;p19"/>
              <p:cNvSpPr/>
              <p:nvPr/>
            </p:nvSpPr>
            <p:spPr>
              <a:xfrm>
                <a:off x="1749575" y="4666375"/>
                <a:ext cx="293300" cy="258350"/>
              </a:xfrm>
              <a:custGeom>
                <a:avLst/>
                <a:gdLst/>
                <a:ahLst/>
                <a:cxnLst/>
                <a:rect l="l" t="t" r="r" b="b"/>
                <a:pathLst>
                  <a:path w="11732" h="10334" extrusionOk="0">
                    <a:moveTo>
                      <a:pt x="5985" y="0"/>
                    </a:moveTo>
                    <a:cubicBezTo>
                      <a:pt x="5956" y="0"/>
                      <a:pt x="5926" y="24"/>
                      <a:pt x="5896" y="77"/>
                    </a:cubicBezTo>
                    <a:cubicBezTo>
                      <a:pt x="5643" y="470"/>
                      <a:pt x="5650" y="1590"/>
                      <a:pt x="5556" y="1590"/>
                    </a:cubicBezTo>
                    <a:cubicBezTo>
                      <a:pt x="5549" y="1590"/>
                      <a:pt x="5540" y="1583"/>
                      <a:pt x="5531" y="1567"/>
                    </a:cubicBezTo>
                    <a:cubicBezTo>
                      <a:pt x="5464" y="1387"/>
                      <a:pt x="5166" y="762"/>
                      <a:pt x="4952" y="762"/>
                    </a:cubicBezTo>
                    <a:cubicBezTo>
                      <a:pt x="4876" y="762"/>
                      <a:pt x="4811" y="842"/>
                      <a:pt x="4771" y="1050"/>
                    </a:cubicBezTo>
                    <a:cubicBezTo>
                      <a:pt x="4619" y="1901"/>
                      <a:pt x="5531" y="4606"/>
                      <a:pt x="5349" y="4940"/>
                    </a:cubicBezTo>
                    <a:cubicBezTo>
                      <a:pt x="5136" y="5244"/>
                      <a:pt x="4680" y="5275"/>
                      <a:pt x="4680" y="5275"/>
                    </a:cubicBezTo>
                    <a:cubicBezTo>
                      <a:pt x="4680" y="5275"/>
                      <a:pt x="2716" y="1432"/>
                      <a:pt x="1763" y="1432"/>
                    </a:cubicBezTo>
                    <a:cubicBezTo>
                      <a:pt x="1731" y="1432"/>
                      <a:pt x="1700" y="1436"/>
                      <a:pt x="1671" y="1445"/>
                    </a:cubicBezTo>
                    <a:cubicBezTo>
                      <a:pt x="759" y="1719"/>
                      <a:pt x="1792" y="2691"/>
                      <a:pt x="1428" y="2843"/>
                    </a:cubicBezTo>
                    <a:cubicBezTo>
                      <a:pt x="1355" y="2870"/>
                      <a:pt x="1245" y="2877"/>
                      <a:pt x="1118" y="2877"/>
                    </a:cubicBezTo>
                    <a:cubicBezTo>
                      <a:pt x="938" y="2877"/>
                      <a:pt x="724" y="2862"/>
                      <a:pt x="533" y="2862"/>
                    </a:cubicBezTo>
                    <a:cubicBezTo>
                      <a:pt x="239" y="2862"/>
                      <a:pt x="1" y="2899"/>
                      <a:pt x="29" y="3086"/>
                    </a:cubicBezTo>
                    <a:cubicBezTo>
                      <a:pt x="121" y="3451"/>
                      <a:pt x="972" y="3877"/>
                      <a:pt x="972" y="3998"/>
                    </a:cubicBezTo>
                    <a:cubicBezTo>
                      <a:pt x="972" y="4089"/>
                      <a:pt x="455" y="4363"/>
                      <a:pt x="911" y="4636"/>
                    </a:cubicBezTo>
                    <a:cubicBezTo>
                      <a:pt x="1367" y="4940"/>
                      <a:pt x="4558" y="5700"/>
                      <a:pt x="4285" y="5822"/>
                    </a:cubicBezTo>
                    <a:cubicBezTo>
                      <a:pt x="4011" y="5913"/>
                      <a:pt x="637" y="6825"/>
                      <a:pt x="972" y="7129"/>
                    </a:cubicBezTo>
                    <a:cubicBezTo>
                      <a:pt x="1105" y="7289"/>
                      <a:pt x="1339" y="7320"/>
                      <a:pt x="1554" y="7320"/>
                    </a:cubicBezTo>
                    <a:cubicBezTo>
                      <a:pt x="1689" y="7320"/>
                      <a:pt x="1818" y="7308"/>
                      <a:pt x="1908" y="7308"/>
                    </a:cubicBezTo>
                    <a:cubicBezTo>
                      <a:pt x="2000" y="7308"/>
                      <a:pt x="2053" y="7321"/>
                      <a:pt x="2036" y="7372"/>
                    </a:cubicBezTo>
                    <a:cubicBezTo>
                      <a:pt x="2005" y="7524"/>
                      <a:pt x="881" y="9074"/>
                      <a:pt x="1397" y="9074"/>
                    </a:cubicBezTo>
                    <a:cubicBezTo>
                      <a:pt x="1808" y="9074"/>
                      <a:pt x="2201" y="8869"/>
                      <a:pt x="2423" y="8869"/>
                    </a:cubicBezTo>
                    <a:cubicBezTo>
                      <a:pt x="2497" y="8869"/>
                      <a:pt x="2552" y="8892"/>
                      <a:pt x="2583" y="8953"/>
                    </a:cubicBezTo>
                    <a:cubicBezTo>
                      <a:pt x="2679" y="9170"/>
                      <a:pt x="2241" y="9960"/>
                      <a:pt x="2539" y="9960"/>
                    </a:cubicBezTo>
                    <a:cubicBezTo>
                      <a:pt x="2617" y="9960"/>
                      <a:pt x="2746" y="9906"/>
                      <a:pt x="2947" y="9773"/>
                    </a:cubicBezTo>
                    <a:cubicBezTo>
                      <a:pt x="3930" y="9118"/>
                      <a:pt x="5380" y="6974"/>
                      <a:pt x="5495" y="6974"/>
                    </a:cubicBezTo>
                    <a:cubicBezTo>
                      <a:pt x="5498" y="6974"/>
                      <a:pt x="5499" y="6975"/>
                      <a:pt x="5501" y="6977"/>
                    </a:cubicBezTo>
                    <a:cubicBezTo>
                      <a:pt x="5590" y="7095"/>
                      <a:pt x="5621" y="9810"/>
                      <a:pt x="6156" y="9810"/>
                    </a:cubicBezTo>
                    <a:cubicBezTo>
                      <a:pt x="6170" y="9810"/>
                      <a:pt x="6185" y="9808"/>
                      <a:pt x="6200" y="9804"/>
                    </a:cubicBezTo>
                    <a:cubicBezTo>
                      <a:pt x="6651" y="9653"/>
                      <a:pt x="6937" y="9151"/>
                      <a:pt x="7109" y="9151"/>
                    </a:cubicBezTo>
                    <a:cubicBezTo>
                      <a:pt x="7145" y="9151"/>
                      <a:pt x="7176" y="9173"/>
                      <a:pt x="7203" y="9226"/>
                    </a:cubicBezTo>
                    <a:cubicBezTo>
                      <a:pt x="7326" y="9472"/>
                      <a:pt x="8144" y="10333"/>
                      <a:pt x="8501" y="10333"/>
                    </a:cubicBezTo>
                    <a:cubicBezTo>
                      <a:pt x="8586" y="10333"/>
                      <a:pt x="8644" y="10285"/>
                      <a:pt x="8662" y="10168"/>
                    </a:cubicBezTo>
                    <a:cubicBezTo>
                      <a:pt x="8723" y="9530"/>
                      <a:pt x="8510" y="8801"/>
                      <a:pt x="8783" y="8740"/>
                    </a:cubicBezTo>
                    <a:cubicBezTo>
                      <a:pt x="8797" y="8735"/>
                      <a:pt x="8813" y="8733"/>
                      <a:pt x="8833" y="8733"/>
                    </a:cubicBezTo>
                    <a:cubicBezTo>
                      <a:pt x="9047" y="8733"/>
                      <a:pt x="9617" y="8992"/>
                      <a:pt x="9844" y="8992"/>
                    </a:cubicBezTo>
                    <a:cubicBezTo>
                      <a:pt x="9987" y="8992"/>
                      <a:pt x="9995" y="8890"/>
                      <a:pt x="9695" y="8558"/>
                    </a:cubicBezTo>
                    <a:cubicBezTo>
                      <a:pt x="8875" y="7646"/>
                      <a:pt x="6808" y="6126"/>
                      <a:pt x="6808" y="6126"/>
                    </a:cubicBezTo>
                    <a:cubicBezTo>
                      <a:pt x="6808" y="6126"/>
                      <a:pt x="10486" y="5609"/>
                      <a:pt x="10303" y="5123"/>
                    </a:cubicBezTo>
                    <a:cubicBezTo>
                      <a:pt x="10090" y="4636"/>
                      <a:pt x="9422" y="4819"/>
                      <a:pt x="9543" y="4606"/>
                    </a:cubicBezTo>
                    <a:cubicBezTo>
                      <a:pt x="9634" y="4363"/>
                      <a:pt x="11732" y="2843"/>
                      <a:pt x="11063" y="2843"/>
                    </a:cubicBezTo>
                    <a:cubicBezTo>
                      <a:pt x="10481" y="2843"/>
                      <a:pt x="9602" y="3476"/>
                      <a:pt x="9379" y="3476"/>
                    </a:cubicBezTo>
                    <a:cubicBezTo>
                      <a:pt x="9334" y="3476"/>
                      <a:pt x="9315" y="3451"/>
                      <a:pt x="9331" y="3390"/>
                    </a:cubicBezTo>
                    <a:cubicBezTo>
                      <a:pt x="9424" y="3088"/>
                      <a:pt x="9908" y="2501"/>
                      <a:pt x="9681" y="2501"/>
                    </a:cubicBezTo>
                    <a:cubicBezTo>
                      <a:pt x="9611" y="2501"/>
                      <a:pt x="9475" y="2556"/>
                      <a:pt x="9239" y="2691"/>
                    </a:cubicBezTo>
                    <a:cubicBezTo>
                      <a:pt x="8294" y="3219"/>
                      <a:pt x="6612" y="4739"/>
                      <a:pt x="6494" y="4739"/>
                    </a:cubicBezTo>
                    <a:cubicBezTo>
                      <a:pt x="6483" y="4739"/>
                      <a:pt x="6486" y="4726"/>
                      <a:pt x="6504" y="4697"/>
                    </a:cubicBezTo>
                    <a:cubicBezTo>
                      <a:pt x="6686" y="4363"/>
                      <a:pt x="7659" y="959"/>
                      <a:pt x="7324" y="959"/>
                    </a:cubicBezTo>
                    <a:cubicBezTo>
                      <a:pt x="7024" y="959"/>
                      <a:pt x="6600" y="1680"/>
                      <a:pt x="6443" y="1680"/>
                    </a:cubicBezTo>
                    <a:cubicBezTo>
                      <a:pt x="6409" y="1680"/>
                      <a:pt x="6388" y="1647"/>
                      <a:pt x="6382" y="1567"/>
                    </a:cubicBezTo>
                    <a:cubicBezTo>
                      <a:pt x="6356" y="1168"/>
                      <a:pt x="6189" y="0"/>
                      <a:pt x="59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7" name="Google Shape;3057;p19"/>
              <p:cNvSpPr/>
              <p:nvPr/>
            </p:nvSpPr>
            <p:spPr>
              <a:xfrm>
                <a:off x="1847650" y="4775525"/>
                <a:ext cx="98725" cy="85025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3401" extrusionOk="0">
                    <a:moveTo>
                      <a:pt x="2137" y="1"/>
                    </a:moveTo>
                    <a:cubicBezTo>
                      <a:pt x="1707" y="1"/>
                      <a:pt x="1365" y="149"/>
                      <a:pt x="1365" y="149"/>
                    </a:cubicBezTo>
                    <a:cubicBezTo>
                      <a:pt x="1365" y="149"/>
                      <a:pt x="58" y="270"/>
                      <a:pt x="27" y="1395"/>
                    </a:cubicBezTo>
                    <a:cubicBezTo>
                      <a:pt x="1" y="2409"/>
                      <a:pt x="841" y="3400"/>
                      <a:pt x="1911" y="3400"/>
                    </a:cubicBezTo>
                    <a:cubicBezTo>
                      <a:pt x="2060" y="3400"/>
                      <a:pt x="2212" y="3381"/>
                      <a:pt x="2368" y="3340"/>
                    </a:cubicBezTo>
                    <a:cubicBezTo>
                      <a:pt x="3675" y="2976"/>
                      <a:pt x="3949" y="1243"/>
                      <a:pt x="3219" y="453"/>
                    </a:cubicBezTo>
                    <a:cubicBezTo>
                      <a:pt x="2892" y="99"/>
                      <a:pt x="2486" y="1"/>
                      <a:pt x="2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8" name="Google Shape;3058;p19"/>
              <p:cNvSpPr/>
              <p:nvPr/>
            </p:nvSpPr>
            <p:spPr>
              <a:xfrm>
                <a:off x="845275" y="4194775"/>
                <a:ext cx="882250" cy="797475"/>
              </a:xfrm>
              <a:custGeom>
                <a:avLst/>
                <a:gdLst/>
                <a:ahLst/>
                <a:cxnLst/>
                <a:rect l="l" t="t" r="r" b="b"/>
                <a:pathLst>
                  <a:path w="35290" h="31899" extrusionOk="0">
                    <a:moveTo>
                      <a:pt x="17843" y="1"/>
                    </a:moveTo>
                    <a:cubicBezTo>
                      <a:pt x="14954" y="1"/>
                      <a:pt x="11775" y="1852"/>
                      <a:pt x="11733" y="4503"/>
                    </a:cubicBezTo>
                    <a:cubicBezTo>
                      <a:pt x="11733" y="8333"/>
                      <a:pt x="16079" y="14686"/>
                      <a:pt x="16079" y="14686"/>
                    </a:cubicBezTo>
                    <a:cubicBezTo>
                      <a:pt x="16079" y="14686"/>
                      <a:pt x="11685" y="9142"/>
                      <a:pt x="7454" y="9142"/>
                    </a:cubicBezTo>
                    <a:cubicBezTo>
                      <a:pt x="6537" y="9142"/>
                      <a:pt x="5628" y="9402"/>
                      <a:pt x="4772" y="10035"/>
                    </a:cubicBezTo>
                    <a:cubicBezTo>
                      <a:pt x="0" y="13622"/>
                      <a:pt x="2857" y="18029"/>
                      <a:pt x="6079" y="19701"/>
                    </a:cubicBezTo>
                    <a:cubicBezTo>
                      <a:pt x="7662" y="20537"/>
                      <a:pt x="9347" y="20750"/>
                      <a:pt x="10653" y="20750"/>
                    </a:cubicBezTo>
                    <a:cubicBezTo>
                      <a:pt x="12005" y="20750"/>
                      <a:pt x="12949" y="20522"/>
                      <a:pt x="12949" y="20522"/>
                    </a:cubicBezTo>
                    <a:lnTo>
                      <a:pt x="12949" y="20522"/>
                    </a:lnTo>
                    <a:cubicBezTo>
                      <a:pt x="12949" y="20522"/>
                      <a:pt x="5806" y="24017"/>
                      <a:pt x="8541" y="28729"/>
                    </a:cubicBezTo>
                    <a:cubicBezTo>
                      <a:pt x="9886" y="31029"/>
                      <a:pt x="11957" y="31898"/>
                      <a:pt x="13929" y="31898"/>
                    </a:cubicBezTo>
                    <a:cubicBezTo>
                      <a:pt x="15970" y="31898"/>
                      <a:pt x="17903" y="30968"/>
                      <a:pt x="18815" y="29732"/>
                    </a:cubicBezTo>
                    <a:cubicBezTo>
                      <a:pt x="20578" y="27300"/>
                      <a:pt x="20973" y="24230"/>
                      <a:pt x="20973" y="24230"/>
                    </a:cubicBezTo>
                    <a:cubicBezTo>
                      <a:pt x="20973" y="24230"/>
                      <a:pt x="22506" y="28340"/>
                      <a:pt x="26200" y="28340"/>
                    </a:cubicBezTo>
                    <a:cubicBezTo>
                      <a:pt x="26733" y="28340"/>
                      <a:pt x="27310" y="28255"/>
                      <a:pt x="27934" y="28060"/>
                    </a:cubicBezTo>
                    <a:cubicBezTo>
                      <a:pt x="32858" y="26510"/>
                      <a:pt x="35290" y="22345"/>
                      <a:pt x="33314" y="19762"/>
                    </a:cubicBezTo>
                    <a:cubicBezTo>
                      <a:pt x="31876" y="17852"/>
                      <a:pt x="28711" y="17603"/>
                      <a:pt x="27158" y="17603"/>
                    </a:cubicBezTo>
                    <a:cubicBezTo>
                      <a:pt x="26610" y="17603"/>
                      <a:pt x="26262" y="17634"/>
                      <a:pt x="26262" y="17634"/>
                    </a:cubicBezTo>
                    <a:cubicBezTo>
                      <a:pt x="26262" y="17634"/>
                      <a:pt x="32676" y="14503"/>
                      <a:pt x="33344" y="10947"/>
                    </a:cubicBezTo>
                    <a:cubicBezTo>
                      <a:pt x="34011" y="7586"/>
                      <a:pt x="31362" y="3838"/>
                      <a:pt x="28533" y="3838"/>
                    </a:cubicBezTo>
                    <a:cubicBezTo>
                      <a:pt x="28394" y="3838"/>
                      <a:pt x="28255" y="3847"/>
                      <a:pt x="28116" y="3865"/>
                    </a:cubicBezTo>
                    <a:cubicBezTo>
                      <a:pt x="25107" y="4260"/>
                      <a:pt x="21277" y="11373"/>
                      <a:pt x="21277" y="11373"/>
                    </a:cubicBezTo>
                    <a:cubicBezTo>
                      <a:pt x="21277" y="11373"/>
                      <a:pt x="24043" y="3713"/>
                      <a:pt x="21156" y="1129"/>
                    </a:cubicBezTo>
                    <a:cubicBezTo>
                      <a:pt x="20292" y="348"/>
                      <a:pt x="19095" y="1"/>
                      <a:pt x="17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9" name="Google Shape;3059;p19"/>
              <p:cNvSpPr/>
              <p:nvPr/>
            </p:nvSpPr>
            <p:spPr>
              <a:xfrm>
                <a:off x="1002575" y="4339400"/>
                <a:ext cx="647450" cy="570175"/>
              </a:xfrm>
              <a:custGeom>
                <a:avLst/>
                <a:gdLst/>
                <a:ahLst/>
                <a:cxnLst/>
                <a:rect l="l" t="t" r="r" b="b"/>
                <a:pathLst>
                  <a:path w="25898" h="22807" extrusionOk="0">
                    <a:moveTo>
                      <a:pt x="10382" y="0"/>
                    </a:moveTo>
                    <a:cubicBezTo>
                      <a:pt x="10295" y="0"/>
                      <a:pt x="10225" y="72"/>
                      <a:pt x="10183" y="238"/>
                    </a:cubicBezTo>
                    <a:cubicBezTo>
                      <a:pt x="9958" y="1195"/>
                      <a:pt x="10748" y="3506"/>
                      <a:pt x="10553" y="3506"/>
                    </a:cubicBezTo>
                    <a:cubicBezTo>
                      <a:pt x="10538" y="3506"/>
                      <a:pt x="10516" y="3492"/>
                      <a:pt x="10487" y="3460"/>
                    </a:cubicBezTo>
                    <a:cubicBezTo>
                      <a:pt x="10237" y="3168"/>
                      <a:pt x="9359" y="2206"/>
                      <a:pt x="8909" y="2206"/>
                    </a:cubicBezTo>
                    <a:cubicBezTo>
                      <a:pt x="8703" y="2206"/>
                      <a:pt x="8586" y="2409"/>
                      <a:pt x="8663" y="2974"/>
                    </a:cubicBezTo>
                    <a:cubicBezTo>
                      <a:pt x="8936" y="4767"/>
                      <a:pt x="12554" y="9691"/>
                      <a:pt x="12402" y="10573"/>
                    </a:cubicBezTo>
                    <a:cubicBezTo>
                      <a:pt x="12371" y="11484"/>
                      <a:pt x="11398" y="11788"/>
                      <a:pt x="11398" y="11788"/>
                    </a:cubicBezTo>
                    <a:cubicBezTo>
                      <a:pt x="11398" y="11788"/>
                      <a:pt x="5406" y="5770"/>
                      <a:pt x="3166" y="5770"/>
                    </a:cubicBezTo>
                    <a:cubicBezTo>
                      <a:pt x="2987" y="5770"/>
                      <a:pt x="2832" y="5808"/>
                      <a:pt x="2705" y="5892"/>
                    </a:cubicBezTo>
                    <a:cubicBezTo>
                      <a:pt x="1003" y="7077"/>
                      <a:pt x="3769" y="8414"/>
                      <a:pt x="3161" y="8901"/>
                    </a:cubicBezTo>
                    <a:cubicBezTo>
                      <a:pt x="2553" y="9387"/>
                      <a:pt x="0" y="9569"/>
                      <a:pt x="395" y="10299"/>
                    </a:cubicBezTo>
                    <a:cubicBezTo>
                      <a:pt x="760" y="11028"/>
                      <a:pt x="2857" y="11332"/>
                      <a:pt x="2979" y="11545"/>
                    </a:cubicBezTo>
                    <a:cubicBezTo>
                      <a:pt x="3100" y="11758"/>
                      <a:pt x="2189" y="12609"/>
                      <a:pt x="3252" y="12974"/>
                    </a:cubicBezTo>
                    <a:cubicBezTo>
                      <a:pt x="3504" y="13044"/>
                      <a:pt x="4070" y="13067"/>
                      <a:pt x="4787" y="13067"/>
                    </a:cubicBezTo>
                    <a:cubicBezTo>
                      <a:pt x="6226" y="13067"/>
                      <a:pt x="8274" y="12973"/>
                      <a:pt x="9611" y="12973"/>
                    </a:cubicBezTo>
                    <a:cubicBezTo>
                      <a:pt x="10507" y="12973"/>
                      <a:pt x="11083" y="13015"/>
                      <a:pt x="10943" y="13156"/>
                    </a:cubicBezTo>
                    <a:cubicBezTo>
                      <a:pt x="10487" y="13612"/>
                      <a:pt x="4195" y="17624"/>
                      <a:pt x="5015" y="18080"/>
                    </a:cubicBezTo>
                    <a:cubicBezTo>
                      <a:pt x="5170" y="18163"/>
                      <a:pt x="5344" y="18196"/>
                      <a:pt x="5523" y="18196"/>
                    </a:cubicBezTo>
                    <a:cubicBezTo>
                      <a:pt x="6181" y="18196"/>
                      <a:pt x="6927" y="17759"/>
                      <a:pt x="7194" y="17759"/>
                    </a:cubicBezTo>
                    <a:cubicBezTo>
                      <a:pt x="7255" y="17759"/>
                      <a:pt x="7290" y="17782"/>
                      <a:pt x="7295" y="17837"/>
                    </a:cubicBezTo>
                    <a:cubicBezTo>
                      <a:pt x="7353" y="18157"/>
                      <a:pt x="6162" y="21752"/>
                      <a:pt x="6958" y="21752"/>
                    </a:cubicBezTo>
                    <a:cubicBezTo>
                      <a:pt x="6995" y="21752"/>
                      <a:pt x="7036" y="21744"/>
                      <a:pt x="7082" y="21728"/>
                    </a:cubicBezTo>
                    <a:cubicBezTo>
                      <a:pt x="7967" y="21450"/>
                      <a:pt x="8684" y="20646"/>
                      <a:pt x="9162" y="20646"/>
                    </a:cubicBezTo>
                    <a:cubicBezTo>
                      <a:pt x="9259" y="20646"/>
                      <a:pt x="9346" y="20678"/>
                      <a:pt x="9423" y="20755"/>
                    </a:cubicBezTo>
                    <a:cubicBezTo>
                      <a:pt x="9765" y="21097"/>
                      <a:pt x="9423" y="22807"/>
                      <a:pt x="9923" y="22807"/>
                    </a:cubicBezTo>
                    <a:cubicBezTo>
                      <a:pt x="10090" y="22807"/>
                      <a:pt x="10350" y="22617"/>
                      <a:pt x="10760" y="22123"/>
                    </a:cubicBezTo>
                    <a:cubicBezTo>
                      <a:pt x="12375" y="20179"/>
                      <a:pt x="13873" y="14732"/>
                      <a:pt x="14094" y="14732"/>
                    </a:cubicBezTo>
                    <a:cubicBezTo>
                      <a:pt x="14098" y="14732"/>
                      <a:pt x="14101" y="14734"/>
                      <a:pt x="14104" y="14737"/>
                    </a:cubicBezTo>
                    <a:cubicBezTo>
                      <a:pt x="14275" y="14937"/>
                      <a:pt x="16089" y="20089"/>
                      <a:pt x="17138" y="20089"/>
                    </a:cubicBezTo>
                    <a:cubicBezTo>
                      <a:pt x="17204" y="20089"/>
                      <a:pt x="17266" y="20069"/>
                      <a:pt x="17326" y="20026"/>
                    </a:cubicBezTo>
                    <a:cubicBezTo>
                      <a:pt x="18254" y="19389"/>
                      <a:pt x="18534" y="18082"/>
                      <a:pt x="18893" y="18082"/>
                    </a:cubicBezTo>
                    <a:cubicBezTo>
                      <a:pt x="18946" y="18082"/>
                      <a:pt x="19000" y="18109"/>
                      <a:pt x="19058" y="18171"/>
                    </a:cubicBezTo>
                    <a:cubicBezTo>
                      <a:pt x="19416" y="18530"/>
                      <a:pt x="21307" y="19613"/>
                      <a:pt x="22182" y="19613"/>
                    </a:cubicBezTo>
                    <a:cubicBezTo>
                      <a:pt x="22496" y="19613"/>
                      <a:pt x="22679" y="19474"/>
                      <a:pt x="22614" y="19114"/>
                    </a:cubicBezTo>
                    <a:cubicBezTo>
                      <a:pt x="22402" y="17776"/>
                      <a:pt x="21399" y="16469"/>
                      <a:pt x="21855" y="16105"/>
                    </a:cubicBezTo>
                    <a:cubicBezTo>
                      <a:pt x="22311" y="15770"/>
                      <a:pt x="25897" y="16408"/>
                      <a:pt x="23618" y="15101"/>
                    </a:cubicBezTo>
                    <a:cubicBezTo>
                      <a:pt x="21338" y="13764"/>
                      <a:pt x="16110" y="12001"/>
                      <a:pt x="16110" y="12001"/>
                    </a:cubicBezTo>
                    <a:cubicBezTo>
                      <a:pt x="16110" y="12001"/>
                      <a:pt x="23344" y="8566"/>
                      <a:pt x="22614" y="7685"/>
                    </a:cubicBezTo>
                    <a:cubicBezTo>
                      <a:pt x="22318" y="7326"/>
                      <a:pt x="21935" y="7254"/>
                      <a:pt x="21592" y="7254"/>
                    </a:cubicBezTo>
                    <a:cubicBezTo>
                      <a:pt x="21363" y="7254"/>
                      <a:pt x="21151" y="7287"/>
                      <a:pt x="20994" y="7287"/>
                    </a:cubicBezTo>
                    <a:cubicBezTo>
                      <a:pt x="20809" y="7287"/>
                      <a:pt x="20701" y="7242"/>
                      <a:pt x="20730" y="7047"/>
                    </a:cubicBezTo>
                    <a:cubicBezTo>
                      <a:pt x="20817" y="6469"/>
                      <a:pt x="23790" y="2454"/>
                      <a:pt x="22878" y="2454"/>
                    </a:cubicBezTo>
                    <a:cubicBezTo>
                      <a:pt x="22831" y="2454"/>
                      <a:pt x="22774" y="2465"/>
                      <a:pt x="22706" y="2487"/>
                    </a:cubicBezTo>
                    <a:cubicBezTo>
                      <a:pt x="21477" y="2880"/>
                      <a:pt x="20023" y="4847"/>
                      <a:pt x="19621" y="4847"/>
                    </a:cubicBezTo>
                    <a:cubicBezTo>
                      <a:pt x="19556" y="4847"/>
                      <a:pt x="19518" y="4795"/>
                      <a:pt x="19514" y="4676"/>
                    </a:cubicBezTo>
                    <a:cubicBezTo>
                      <a:pt x="19470" y="4080"/>
                      <a:pt x="20051" y="2684"/>
                      <a:pt x="19698" y="2684"/>
                    </a:cubicBezTo>
                    <a:cubicBezTo>
                      <a:pt x="19565" y="2684"/>
                      <a:pt x="19298" y="2883"/>
                      <a:pt x="18815" y="3399"/>
                    </a:cubicBezTo>
                    <a:cubicBezTo>
                      <a:pt x="17251" y="5102"/>
                      <a:pt x="14816" y="9371"/>
                      <a:pt x="14547" y="9371"/>
                    </a:cubicBezTo>
                    <a:cubicBezTo>
                      <a:pt x="14524" y="9371"/>
                      <a:pt x="14517" y="9337"/>
                      <a:pt x="14529" y="9266"/>
                    </a:cubicBezTo>
                    <a:cubicBezTo>
                      <a:pt x="14679" y="8456"/>
                      <a:pt x="14504" y="1024"/>
                      <a:pt x="13770" y="1024"/>
                    </a:cubicBezTo>
                    <a:cubicBezTo>
                      <a:pt x="13760" y="1024"/>
                      <a:pt x="13749" y="1025"/>
                      <a:pt x="13739" y="1028"/>
                    </a:cubicBezTo>
                    <a:cubicBezTo>
                      <a:pt x="13095" y="1235"/>
                      <a:pt x="12712" y="3080"/>
                      <a:pt x="12389" y="3080"/>
                    </a:cubicBezTo>
                    <a:cubicBezTo>
                      <a:pt x="12331" y="3080"/>
                      <a:pt x="12275" y="3021"/>
                      <a:pt x="12219" y="2882"/>
                    </a:cubicBezTo>
                    <a:cubicBezTo>
                      <a:pt x="11886" y="2113"/>
                      <a:pt x="10859" y="0"/>
                      <a:pt x="103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0" name="Google Shape;3060;p19"/>
              <p:cNvSpPr/>
              <p:nvPr/>
            </p:nvSpPr>
            <p:spPr>
              <a:xfrm>
                <a:off x="1241925" y="4559800"/>
                <a:ext cx="228000" cy="187075"/>
              </a:xfrm>
              <a:custGeom>
                <a:avLst/>
                <a:gdLst/>
                <a:ahLst/>
                <a:cxnLst/>
                <a:rect l="l" t="t" r="r" b="b"/>
                <a:pathLst>
                  <a:path w="9120" h="7483" extrusionOk="0">
                    <a:moveTo>
                      <a:pt x="5142" y="1"/>
                    </a:moveTo>
                    <a:cubicBezTo>
                      <a:pt x="3702" y="1"/>
                      <a:pt x="2554" y="1027"/>
                      <a:pt x="2554" y="1027"/>
                    </a:cubicBezTo>
                    <a:cubicBezTo>
                      <a:pt x="2554" y="1027"/>
                      <a:pt x="1" y="2091"/>
                      <a:pt x="700" y="4462"/>
                    </a:cubicBezTo>
                    <a:cubicBezTo>
                      <a:pt x="1181" y="6169"/>
                      <a:pt x="2861" y="7482"/>
                      <a:pt x="4660" y="7482"/>
                    </a:cubicBezTo>
                    <a:cubicBezTo>
                      <a:pt x="5359" y="7482"/>
                      <a:pt x="6076" y="7284"/>
                      <a:pt x="6749" y="6833"/>
                    </a:cubicBezTo>
                    <a:cubicBezTo>
                      <a:pt x="9119" y="5252"/>
                      <a:pt x="8572" y="1513"/>
                      <a:pt x="6597" y="389"/>
                    </a:cubicBezTo>
                    <a:cubicBezTo>
                      <a:pt x="6101" y="107"/>
                      <a:pt x="5606" y="1"/>
                      <a:pt x="5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61" name="Google Shape;3061;p19"/>
            <p:cNvGrpSpPr/>
            <p:nvPr/>
          </p:nvGrpSpPr>
          <p:grpSpPr>
            <a:xfrm>
              <a:off x="243200" y="1487213"/>
              <a:ext cx="373900" cy="344925"/>
              <a:chOff x="2493475" y="2126450"/>
              <a:chExt cx="373900" cy="344925"/>
            </a:xfrm>
          </p:grpSpPr>
          <p:sp>
            <p:nvSpPr>
              <p:cNvPr id="3062" name="Google Shape;3062;p19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3" name="Google Shape;3063;p19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4" name="Google Shape;3064;p19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5" name="Google Shape;3065;p19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6" name="Google Shape;3066;p19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7" name="Google Shape;3067;p19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8" name="Google Shape;3068;p19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9" name="Google Shape;3069;p19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70" name="Google Shape;3070;p19"/>
            <p:cNvGrpSpPr/>
            <p:nvPr/>
          </p:nvGrpSpPr>
          <p:grpSpPr>
            <a:xfrm rot="-1164110" flipH="1">
              <a:off x="-77269" y="2966643"/>
              <a:ext cx="864923" cy="1572976"/>
              <a:chOff x="5641475" y="2674000"/>
              <a:chExt cx="1142425" cy="2077650"/>
            </a:xfrm>
          </p:grpSpPr>
          <p:sp>
            <p:nvSpPr>
              <p:cNvPr id="3071" name="Google Shape;3071;p19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2" name="Google Shape;3072;p19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3" name="Google Shape;3073;p19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4" name="Google Shape;3074;p19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5" name="Google Shape;3075;p19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6" name="Google Shape;3076;p19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7" name="Google Shape;3077;p19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8" name="Google Shape;3078;p19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9" name="Google Shape;3079;p19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0" name="Google Shape;3080;p19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1" name="Google Shape;3081;p19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19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19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19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19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19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19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19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19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19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19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19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19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19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19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19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19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19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19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19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19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19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19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19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19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19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19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8" name="Google Shape;3108;p19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9" name="Google Shape;3109;p19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0" name="Google Shape;3110;p19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1" name="Google Shape;3111;p19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2" name="Google Shape;3112;p19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3" name="Google Shape;3113;p19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4" name="Google Shape;3114;p19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5" name="Google Shape;3115;p19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6" name="Google Shape;3116;p19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7" name="Google Shape;3117;p19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8" name="Google Shape;3118;p19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9" name="Google Shape;3119;p19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0" name="Google Shape;3120;p19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1" name="Google Shape;3121;p19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2" name="Google Shape;3122;p19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3" name="Google Shape;3123;p19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24" name="Google Shape;3124;p19"/>
            <p:cNvGrpSpPr/>
            <p:nvPr/>
          </p:nvGrpSpPr>
          <p:grpSpPr>
            <a:xfrm>
              <a:off x="-249768" y="3854775"/>
              <a:ext cx="798551" cy="783845"/>
              <a:chOff x="5672100" y="3575250"/>
              <a:chExt cx="1054750" cy="1035325"/>
            </a:xfrm>
          </p:grpSpPr>
          <p:sp>
            <p:nvSpPr>
              <p:cNvPr id="3125" name="Google Shape;3125;p19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6" name="Google Shape;3126;p19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7" name="Google Shape;3127;p19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8" name="Google Shape;3128;p19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9" name="Google Shape;3129;p19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0" name="Google Shape;3130;p19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1" name="Google Shape;3131;p19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2" name="Google Shape;3132;p19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3" name="Google Shape;3133;p19"/>
            <p:cNvGrpSpPr/>
            <p:nvPr/>
          </p:nvGrpSpPr>
          <p:grpSpPr>
            <a:xfrm rot="-1202750" flipH="1">
              <a:off x="378679" y="4335148"/>
              <a:ext cx="1260473" cy="645757"/>
              <a:chOff x="4976050" y="4611525"/>
              <a:chExt cx="1664950" cy="852975"/>
            </a:xfrm>
          </p:grpSpPr>
          <p:sp>
            <p:nvSpPr>
              <p:cNvPr id="3134" name="Google Shape;3134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5" name="Google Shape;3135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6" name="Google Shape;3136;p19"/>
            <p:cNvGrpSpPr/>
            <p:nvPr/>
          </p:nvGrpSpPr>
          <p:grpSpPr>
            <a:xfrm flipH="1">
              <a:off x="-283119" y="4364203"/>
              <a:ext cx="1122458" cy="906968"/>
              <a:chOff x="6257975" y="4377525"/>
              <a:chExt cx="1482575" cy="1197950"/>
            </a:xfrm>
          </p:grpSpPr>
          <p:sp>
            <p:nvSpPr>
              <p:cNvPr id="3137" name="Google Shape;3137;p19"/>
              <p:cNvSpPr/>
              <p:nvPr/>
            </p:nvSpPr>
            <p:spPr>
              <a:xfrm>
                <a:off x="6257975" y="4377525"/>
                <a:ext cx="1251575" cy="943600"/>
              </a:xfrm>
              <a:custGeom>
                <a:avLst/>
                <a:gdLst/>
                <a:ahLst/>
                <a:cxnLst/>
                <a:rect l="l" t="t" r="r" b="b"/>
                <a:pathLst>
                  <a:path w="50063" h="37744" extrusionOk="0">
                    <a:moveTo>
                      <a:pt x="33552" y="1"/>
                    </a:moveTo>
                    <a:cubicBezTo>
                      <a:pt x="32402" y="1"/>
                      <a:pt x="31177" y="44"/>
                      <a:pt x="29880" y="111"/>
                    </a:cubicBezTo>
                    <a:cubicBezTo>
                      <a:pt x="21369" y="598"/>
                      <a:pt x="13041" y="3759"/>
                      <a:pt x="6414" y="9078"/>
                    </a:cubicBezTo>
                    <a:cubicBezTo>
                      <a:pt x="3770" y="11175"/>
                      <a:pt x="1308" y="13789"/>
                      <a:pt x="669" y="17102"/>
                    </a:cubicBezTo>
                    <a:cubicBezTo>
                      <a:pt x="1" y="20415"/>
                      <a:pt x="1916" y="24367"/>
                      <a:pt x="5259" y="24853"/>
                    </a:cubicBezTo>
                    <a:cubicBezTo>
                      <a:pt x="3375" y="25127"/>
                      <a:pt x="2372" y="27558"/>
                      <a:pt x="2980" y="29382"/>
                    </a:cubicBezTo>
                    <a:cubicBezTo>
                      <a:pt x="3587" y="31206"/>
                      <a:pt x="5229" y="32483"/>
                      <a:pt x="6901" y="33486"/>
                    </a:cubicBezTo>
                    <a:cubicBezTo>
                      <a:pt x="11550" y="36271"/>
                      <a:pt x="17008" y="37743"/>
                      <a:pt x="22458" y="37743"/>
                    </a:cubicBezTo>
                    <a:cubicBezTo>
                      <a:pt x="24918" y="37743"/>
                      <a:pt x="27376" y="37443"/>
                      <a:pt x="29758" y="36829"/>
                    </a:cubicBezTo>
                    <a:cubicBezTo>
                      <a:pt x="37448" y="34853"/>
                      <a:pt x="44257" y="29747"/>
                      <a:pt x="48239" y="22908"/>
                    </a:cubicBezTo>
                    <a:cubicBezTo>
                      <a:pt x="49211" y="21236"/>
                      <a:pt x="50062" y="19352"/>
                      <a:pt x="49667" y="17437"/>
                    </a:cubicBezTo>
                    <a:cubicBezTo>
                      <a:pt x="49365" y="15875"/>
                      <a:pt x="47873" y="14481"/>
                      <a:pt x="46385" y="14481"/>
                    </a:cubicBezTo>
                    <a:cubicBezTo>
                      <a:pt x="46078" y="14481"/>
                      <a:pt x="45770" y="14540"/>
                      <a:pt x="45473" y="14671"/>
                    </a:cubicBezTo>
                    <a:cubicBezTo>
                      <a:pt x="47236" y="10932"/>
                      <a:pt x="46567" y="6160"/>
                      <a:pt x="43740" y="3090"/>
                    </a:cubicBezTo>
                    <a:cubicBezTo>
                      <a:pt x="41485" y="665"/>
                      <a:pt x="38089" y="1"/>
                      <a:pt x="33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8" name="Google Shape;3138;p19"/>
              <p:cNvSpPr/>
              <p:nvPr/>
            </p:nvSpPr>
            <p:spPr>
              <a:xfrm>
                <a:off x="6951775" y="4423875"/>
                <a:ext cx="357150" cy="217075"/>
              </a:xfrm>
              <a:custGeom>
                <a:avLst/>
                <a:gdLst/>
                <a:ahLst/>
                <a:cxnLst/>
                <a:rect l="l" t="t" r="r" b="b"/>
                <a:pathLst>
                  <a:path w="14286" h="8683" extrusionOk="0">
                    <a:moveTo>
                      <a:pt x="7268" y="0"/>
                    </a:moveTo>
                    <a:cubicBezTo>
                      <a:pt x="7064" y="0"/>
                      <a:pt x="6859" y="7"/>
                      <a:pt x="6657" y="20"/>
                    </a:cubicBezTo>
                    <a:cubicBezTo>
                      <a:pt x="4377" y="203"/>
                      <a:pt x="2128" y="1388"/>
                      <a:pt x="0" y="2330"/>
                    </a:cubicBezTo>
                    <a:cubicBezTo>
                      <a:pt x="1520" y="2077"/>
                      <a:pt x="3040" y="1845"/>
                      <a:pt x="4577" y="1845"/>
                    </a:cubicBezTo>
                    <a:cubicBezTo>
                      <a:pt x="4884" y="1845"/>
                      <a:pt x="5193" y="1854"/>
                      <a:pt x="5502" y="1874"/>
                    </a:cubicBezTo>
                    <a:cubicBezTo>
                      <a:pt x="7325" y="1996"/>
                      <a:pt x="9240" y="2513"/>
                      <a:pt x="10608" y="3728"/>
                    </a:cubicBezTo>
                    <a:cubicBezTo>
                      <a:pt x="12006" y="4944"/>
                      <a:pt x="12797" y="6890"/>
                      <a:pt x="12341" y="8683"/>
                    </a:cubicBezTo>
                    <a:cubicBezTo>
                      <a:pt x="14286" y="7406"/>
                      <a:pt x="14286" y="4306"/>
                      <a:pt x="12888" y="2452"/>
                    </a:cubicBezTo>
                    <a:cubicBezTo>
                      <a:pt x="11585" y="733"/>
                      <a:pt x="9396" y="0"/>
                      <a:pt x="72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9" name="Google Shape;3139;p19"/>
              <p:cNvSpPr/>
              <p:nvPr/>
            </p:nvSpPr>
            <p:spPr>
              <a:xfrm>
                <a:off x="6590050" y="4531150"/>
                <a:ext cx="604150" cy="296550"/>
              </a:xfrm>
              <a:custGeom>
                <a:avLst/>
                <a:gdLst/>
                <a:ahLst/>
                <a:cxnLst/>
                <a:rect l="l" t="t" r="r" b="b"/>
                <a:pathLst>
                  <a:path w="24166" h="11862" extrusionOk="0">
                    <a:moveTo>
                      <a:pt x="16975" y="1"/>
                    </a:moveTo>
                    <a:cubicBezTo>
                      <a:pt x="11903" y="1"/>
                      <a:pt x="6815" y="1787"/>
                      <a:pt x="2949" y="5091"/>
                    </a:cubicBezTo>
                    <a:cubicBezTo>
                      <a:pt x="1429" y="6398"/>
                      <a:pt x="1" y="8526"/>
                      <a:pt x="973" y="10258"/>
                    </a:cubicBezTo>
                    <a:cubicBezTo>
                      <a:pt x="1670" y="11512"/>
                      <a:pt x="3165" y="11862"/>
                      <a:pt x="4659" y="11862"/>
                    </a:cubicBezTo>
                    <a:cubicBezTo>
                      <a:pt x="5121" y="11862"/>
                      <a:pt x="5582" y="11828"/>
                      <a:pt x="6019" y="11778"/>
                    </a:cubicBezTo>
                    <a:cubicBezTo>
                      <a:pt x="11429" y="11261"/>
                      <a:pt x="17053" y="10349"/>
                      <a:pt x="21460" y="7188"/>
                    </a:cubicBezTo>
                    <a:cubicBezTo>
                      <a:pt x="22706" y="6307"/>
                      <a:pt x="23892" y="5091"/>
                      <a:pt x="24044" y="3632"/>
                    </a:cubicBezTo>
                    <a:cubicBezTo>
                      <a:pt x="24165" y="2112"/>
                      <a:pt x="22554" y="684"/>
                      <a:pt x="20639" y="319"/>
                    </a:cubicBezTo>
                    <a:cubicBezTo>
                      <a:pt x="19431" y="106"/>
                      <a:pt x="18204" y="1"/>
                      <a:pt x="1697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050" cap="flat" cmpd="sng">
                <a:solidFill>
                  <a:srgbClr val="FFFFFF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0" name="Google Shape;3140;p19"/>
              <p:cNvSpPr/>
              <p:nvPr/>
            </p:nvSpPr>
            <p:spPr>
              <a:xfrm>
                <a:off x="6476825" y="4548950"/>
                <a:ext cx="266000" cy="225000"/>
              </a:xfrm>
              <a:custGeom>
                <a:avLst/>
                <a:gdLst/>
                <a:ahLst/>
                <a:cxnLst/>
                <a:rect l="l" t="t" r="r" b="b"/>
                <a:pathLst>
                  <a:path w="10640" h="9000" extrusionOk="0">
                    <a:moveTo>
                      <a:pt x="8579" y="0"/>
                    </a:moveTo>
                    <a:cubicBezTo>
                      <a:pt x="6566" y="0"/>
                      <a:pt x="4339" y="675"/>
                      <a:pt x="2980" y="1856"/>
                    </a:cubicBezTo>
                    <a:cubicBezTo>
                      <a:pt x="1095" y="3406"/>
                      <a:pt x="1" y="6568"/>
                      <a:pt x="335" y="8999"/>
                    </a:cubicBezTo>
                    <a:cubicBezTo>
                      <a:pt x="1703" y="4440"/>
                      <a:pt x="5928" y="884"/>
                      <a:pt x="10639" y="276"/>
                    </a:cubicBezTo>
                    <a:cubicBezTo>
                      <a:pt x="10015" y="89"/>
                      <a:pt x="9311" y="0"/>
                      <a:pt x="8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1" name="Google Shape;3141;p19"/>
              <p:cNvSpPr/>
              <p:nvPr/>
            </p:nvSpPr>
            <p:spPr>
              <a:xfrm>
                <a:off x="6435800" y="4736675"/>
                <a:ext cx="824500" cy="30985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12394" extrusionOk="0">
                    <a:moveTo>
                      <a:pt x="32980" y="1"/>
                    </a:moveTo>
                    <a:lnTo>
                      <a:pt x="32980" y="1"/>
                    </a:lnTo>
                    <a:cubicBezTo>
                      <a:pt x="27502" y="5237"/>
                      <a:pt x="19879" y="8175"/>
                      <a:pt x="12270" y="8175"/>
                    </a:cubicBezTo>
                    <a:cubicBezTo>
                      <a:pt x="10294" y="8175"/>
                      <a:pt x="8319" y="7977"/>
                      <a:pt x="6383" y="7569"/>
                    </a:cubicBezTo>
                    <a:cubicBezTo>
                      <a:pt x="5350" y="7326"/>
                      <a:pt x="4317" y="7053"/>
                      <a:pt x="3465" y="6384"/>
                    </a:cubicBezTo>
                    <a:cubicBezTo>
                      <a:pt x="2614" y="5746"/>
                      <a:pt x="2067" y="4621"/>
                      <a:pt x="2280" y="3618"/>
                    </a:cubicBezTo>
                    <a:lnTo>
                      <a:pt x="2280" y="3618"/>
                    </a:lnTo>
                    <a:cubicBezTo>
                      <a:pt x="274" y="4226"/>
                      <a:pt x="0" y="7508"/>
                      <a:pt x="1247" y="9241"/>
                    </a:cubicBezTo>
                    <a:cubicBezTo>
                      <a:pt x="2523" y="10943"/>
                      <a:pt x="4712" y="11581"/>
                      <a:pt x="6809" y="11977"/>
                    </a:cubicBezTo>
                    <a:cubicBezTo>
                      <a:pt x="8470" y="12252"/>
                      <a:pt x="10154" y="12394"/>
                      <a:pt x="11832" y="12394"/>
                    </a:cubicBezTo>
                    <a:cubicBezTo>
                      <a:pt x="15345" y="12394"/>
                      <a:pt x="18839" y="11773"/>
                      <a:pt x="22068" y="10457"/>
                    </a:cubicBezTo>
                    <a:cubicBezTo>
                      <a:pt x="26901" y="8420"/>
                      <a:pt x="30639" y="4621"/>
                      <a:pt x="329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2" name="Google Shape;3142;p19"/>
              <p:cNvSpPr/>
              <p:nvPr/>
            </p:nvSpPr>
            <p:spPr>
              <a:xfrm>
                <a:off x="6742025" y="4823300"/>
                <a:ext cx="593500" cy="362700"/>
              </a:xfrm>
              <a:custGeom>
                <a:avLst/>
                <a:gdLst/>
                <a:ahLst/>
                <a:cxnLst/>
                <a:rect l="l" t="t" r="r" b="b"/>
                <a:pathLst>
                  <a:path w="23740" h="14508" extrusionOk="0">
                    <a:moveTo>
                      <a:pt x="23740" y="1"/>
                    </a:moveTo>
                    <a:cubicBezTo>
                      <a:pt x="21643" y="4317"/>
                      <a:pt x="18147" y="7934"/>
                      <a:pt x="13952" y="10214"/>
                    </a:cubicBezTo>
                    <a:cubicBezTo>
                      <a:pt x="10581" y="12033"/>
                      <a:pt x="6726" y="12981"/>
                      <a:pt x="2896" y="12981"/>
                    </a:cubicBezTo>
                    <a:cubicBezTo>
                      <a:pt x="1927" y="12981"/>
                      <a:pt x="959" y="12920"/>
                      <a:pt x="1" y="12797"/>
                    </a:cubicBezTo>
                    <a:lnTo>
                      <a:pt x="1" y="12797"/>
                    </a:lnTo>
                    <a:cubicBezTo>
                      <a:pt x="2465" y="13922"/>
                      <a:pt x="5171" y="14507"/>
                      <a:pt x="7870" y="14507"/>
                    </a:cubicBezTo>
                    <a:cubicBezTo>
                      <a:pt x="10497" y="14507"/>
                      <a:pt x="13118" y="13952"/>
                      <a:pt x="15503" y="12797"/>
                    </a:cubicBezTo>
                    <a:cubicBezTo>
                      <a:pt x="20336" y="10427"/>
                      <a:pt x="22524" y="5229"/>
                      <a:pt x="2374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3" name="Google Shape;3143;p19"/>
              <p:cNvSpPr/>
              <p:nvPr/>
            </p:nvSpPr>
            <p:spPr>
              <a:xfrm>
                <a:off x="6286850" y="4966825"/>
                <a:ext cx="1453700" cy="608650"/>
              </a:xfrm>
              <a:custGeom>
                <a:avLst/>
                <a:gdLst/>
                <a:ahLst/>
                <a:cxnLst/>
                <a:rect l="l" t="t" r="r" b="b"/>
                <a:pathLst>
                  <a:path w="58148" h="24346" extrusionOk="0">
                    <a:moveTo>
                      <a:pt x="43426" y="0"/>
                    </a:moveTo>
                    <a:cubicBezTo>
                      <a:pt x="34285" y="0"/>
                      <a:pt x="24586" y="1200"/>
                      <a:pt x="15655" y="6752"/>
                    </a:cubicBezTo>
                    <a:cubicBezTo>
                      <a:pt x="12463" y="8728"/>
                      <a:pt x="8542" y="9640"/>
                      <a:pt x="5411" y="11646"/>
                    </a:cubicBezTo>
                    <a:cubicBezTo>
                      <a:pt x="2250" y="13652"/>
                      <a:pt x="1" y="17543"/>
                      <a:pt x="2098" y="20491"/>
                    </a:cubicBezTo>
                    <a:cubicBezTo>
                      <a:pt x="3320" y="22240"/>
                      <a:pt x="5612" y="22988"/>
                      <a:pt x="7996" y="22988"/>
                    </a:cubicBezTo>
                    <a:cubicBezTo>
                      <a:pt x="9466" y="22988"/>
                      <a:pt x="10971" y="22704"/>
                      <a:pt x="12281" y="22193"/>
                    </a:cubicBezTo>
                    <a:cubicBezTo>
                      <a:pt x="15685" y="20886"/>
                      <a:pt x="18299" y="18394"/>
                      <a:pt x="21460" y="16692"/>
                    </a:cubicBezTo>
                    <a:cubicBezTo>
                      <a:pt x="22199" y="20999"/>
                      <a:pt x="27192" y="24345"/>
                      <a:pt x="32083" y="24345"/>
                    </a:cubicBezTo>
                    <a:cubicBezTo>
                      <a:pt x="33024" y="24345"/>
                      <a:pt x="33962" y="24221"/>
                      <a:pt x="34865" y="23956"/>
                    </a:cubicBezTo>
                    <a:cubicBezTo>
                      <a:pt x="40488" y="22315"/>
                      <a:pt x="43284" y="15780"/>
                      <a:pt x="40275" y="11281"/>
                    </a:cubicBezTo>
                    <a:lnTo>
                      <a:pt x="40275" y="11281"/>
                    </a:lnTo>
                    <a:cubicBezTo>
                      <a:pt x="41604" y="11581"/>
                      <a:pt x="42969" y="11728"/>
                      <a:pt x="44332" y="11728"/>
                    </a:cubicBezTo>
                    <a:cubicBezTo>
                      <a:pt x="48081" y="11728"/>
                      <a:pt x="51807" y="10619"/>
                      <a:pt x="54683" y="8546"/>
                    </a:cubicBezTo>
                    <a:cubicBezTo>
                      <a:pt x="56537" y="7208"/>
                      <a:pt x="58148" y="5050"/>
                      <a:pt x="57236" y="3014"/>
                    </a:cubicBezTo>
                    <a:cubicBezTo>
                      <a:pt x="56233" y="856"/>
                      <a:pt x="53041" y="278"/>
                      <a:pt x="50397" y="187"/>
                    </a:cubicBezTo>
                    <a:cubicBezTo>
                      <a:pt x="48126" y="81"/>
                      <a:pt x="45795" y="0"/>
                      <a:pt x="434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144" name="Google Shape;3144;p19"/>
          <p:cNvSpPr txBox="1">
            <a:spLocks noGrp="1"/>
          </p:cNvSpPr>
          <p:nvPr>
            <p:ph type="title"/>
          </p:nvPr>
        </p:nvSpPr>
        <p:spPr>
          <a:xfrm>
            <a:off x="6613967" y="2200011"/>
            <a:ext cx="4382400" cy="10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5" name="Google Shape;3145;p19"/>
          <p:cNvSpPr txBox="1">
            <a:spLocks noGrp="1"/>
          </p:cNvSpPr>
          <p:nvPr>
            <p:ph type="subTitle" idx="1"/>
          </p:nvPr>
        </p:nvSpPr>
        <p:spPr>
          <a:xfrm>
            <a:off x="6613967" y="3257477"/>
            <a:ext cx="3902800" cy="14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1048544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7" name="Google Shape;3147;p20"/>
          <p:cNvGrpSpPr/>
          <p:nvPr/>
        </p:nvGrpSpPr>
        <p:grpSpPr>
          <a:xfrm>
            <a:off x="-600267" y="151203"/>
            <a:ext cx="13138484" cy="7042335"/>
            <a:chOff x="-450201" y="113402"/>
            <a:chExt cx="9853863" cy="5281751"/>
          </a:xfrm>
        </p:grpSpPr>
        <p:grpSp>
          <p:nvGrpSpPr>
            <p:cNvPr id="3148" name="Google Shape;3148;p20"/>
            <p:cNvGrpSpPr/>
            <p:nvPr/>
          </p:nvGrpSpPr>
          <p:grpSpPr>
            <a:xfrm>
              <a:off x="-450201" y="117555"/>
              <a:ext cx="9853863" cy="5277599"/>
              <a:chOff x="-450201" y="117555"/>
              <a:chExt cx="9853863" cy="5277599"/>
            </a:xfrm>
          </p:grpSpPr>
          <p:grpSp>
            <p:nvGrpSpPr>
              <p:cNvPr id="3149" name="Google Shape;3149;p20"/>
              <p:cNvGrpSpPr/>
              <p:nvPr/>
            </p:nvGrpSpPr>
            <p:grpSpPr>
              <a:xfrm rot="-1164110" flipH="1">
                <a:off x="101306" y="2907693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150" name="Google Shape;3150;p20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1" name="Google Shape;3151;p20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2" name="Google Shape;3152;p20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3" name="Google Shape;3153;p20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4" name="Google Shape;3154;p20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5" name="Google Shape;3155;p20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6" name="Google Shape;3156;p20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7" name="Google Shape;3157;p20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8" name="Google Shape;3158;p20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9" name="Google Shape;3159;p20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0" name="Google Shape;3160;p20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1" name="Google Shape;3161;p20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2" name="Google Shape;3162;p20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3" name="Google Shape;3163;p20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4" name="Google Shape;3164;p20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5" name="Google Shape;3165;p20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6" name="Google Shape;3166;p20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7" name="Google Shape;3167;p20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8" name="Google Shape;3168;p20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9" name="Google Shape;3169;p20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0" name="Google Shape;3170;p20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1" name="Google Shape;3171;p20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2" name="Google Shape;3172;p20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3" name="Google Shape;3173;p20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4" name="Google Shape;3174;p20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5" name="Google Shape;3175;p20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6" name="Google Shape;3176;p20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7" name="Google Shape;3177;p20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8" name="Google Shape;3178;p20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9" name="Google Shape;3179;p20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0" name="Google Shape;3180;p20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1" name="Google Shape;3181;p20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2" name="Google Shape;3182;p20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3" name="Google Shape;3183;p20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4" name="Google Shape;3184;p20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5" name="Google Shape;3185;p20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6" name="Google Shape;3186;p20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7" name="Google Shape;3187;p20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8" name="Google Shape;3188;p20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9" name="Google Shape;3189;p20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0" name="Google Shape;3190;p20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1" name="Google Shape;3191;p20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2" name="Google Shape;3192;p20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3" name="Google Shape;3193;p20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4" name="Google Shape;3194;p20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5" name="Google Shape;3195;p20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6" name="Google Shape;3196;p20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7" name="Google Shape;3197;p20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8" name="Google Shape;3198;p20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9" name="Google Shape;3199;p20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0" name="Google Shape;3200;p20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1" name="Google Shape;3201;p20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2" name="Google Shape;3202;p20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3" name="Google Shape;3203;p20"/>
              <p:cNvGrpSpPr/>
              <p:nvPr/>
            </p:nvGrpSpPr>
            <p:grpSpPr>
              <a:xfrm>
                <a:off x="-65450" y="4354895"/>
                <a:ext cx="9236161" cy="827616"/>
                <a:chOff x="-65450" y="4354895"/>
                <a:chExt cx="9236161" cy="827616"/>
              </a:xfrm>
            </p:grpSpPr>
            <p:sp>
              <p:nvSpPr>
                <p:cNvPr id="3204" name="Google Shape;3204;p20"/>
                <p:cNvSpPr/>
                <p:nvPr/>
              </p:nvSpPr>
              <p:spPr>
                <a:xfrm flipH="1">
                  <a:off x="-65450" y="4354895"/>
                  <a:ext cx="9209436" cy="827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5" name="Google Shape;3205;p20"/>
                <p:cNvSpPr/>
                <p:nvPr/>
              </p:nvSpPr>
              <p:spPr>
                <a:xfrm flipH="1">
                  <a:off x="-38772" y="4568398"/>
                  <a:ext cx="9209483" cy="613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6" name="Google Shape;3206;p20"/>
              <p:cNvGrpSpPr/>
              <p:nvPr/>
            </p:nvGrpSpPr>
            <p:grpSpPr>
              <a:xfrm>
                <a:off x="8319791" y="3108357"/>
                <a:ext cx="1083850" cy="1919243"/>
                <a:chOff x="207725" y="2276150"/>
                <a:chExt cx="1299425" cy="2300975"/>
              </a:xfrm>
            </p:grpSpPr>
            <p:sp>
              <p:nvSpPr>
                <p:cNvPr id="3207" name="Google Shape;3207;p20"/>
                <p:cNvSpPr/>
                <p:nvPr/>
              </p:nvSpPr>
              <p:spPr>
                <a:xfrm>
                  <a:off x="892375" y="3285175"/>
                  <a:ext cx="523600" cy="3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3208" name="Google Shape;3208;p20"/>
                <p:cNvGrpSpPr/>
                <p:nvPr/>
              </p:nvGrpSpPr>
              <p:grpSpPr>
                <a:xfrm>
                  <a:off x="207725" y="2276150"/>
                  <a:ext cx="1299425" cy="2300975"/>
                  <a:chOff x="207725" y="2276150"/>
                  <a:chExt cx="1299425" cy="2300975"/>
                </a:xfrm>
              </p:grpSpPr>
              <p:sp>
                <p:nvSpPr>
                  <p:cNvPr id="3209" name="Google Shape;3209;p20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0" name="Google Shape;3210;p20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1" name="Google Shape;3211;p20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2" name="Google Shape;3212;p20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3" name="Google Shape;3213;p20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4" name="Google Shape;3214;p20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5" name="Google Shape;3215;p20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6" name="Google Shape;3216;p20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7" name="Google Shape;3217;p20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8" name="Google Shape;3218;p20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9" name="Google Shape;3219;p20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0" name="Google Shape;3220;p20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1" name="Google Shape;3221;p20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3222" name="Google Shape;3222;p20"/>
              <p:cNvGrpSpPr/>
              <p:nvPr/>
            </p:nvGrpSpPr>
            <p:grpSpPr>
              <a:xfrm rot="-1719346" flipH="1">
                <a:off x="7526270" y="3744829"/>
                <a:ext cx="889403" cy="1363591"/>
                <a:chOff x="2235100" y="548200"/>
                <a:chExt cx="759725" cy="1164775"/>
              </a:xfrm>
            </p:grpSpPr>
            <p:sp>
              <p:nvSpPr>
                <p:cNvPr id="3223" name="Google Shape;3223;p20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4" name="Google Shape;3224;p20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5" name="Google Shape;3225;p20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6" name="Google Shape;3226;p20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7" name="Google Shape;3227;p20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8" name="Google Shape;3228;p20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9" name="Google Shape;3229;p20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0" name="Google Shape;3230;p20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1" name="Google Shape;3231;p20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32" name="Google Shape;3232;p20"/>
              <p:cNvGrpSpPr/>
              <p:nvPr/>
            </p:nvGrpSpPr>
            <p:grpSpPr>
              <a:xfrm rot="1031996">
                <a:off x="8305135" y="4373982"/>
                <a:ext cx="988287" cy="895065"/>
                <a:chOff x="4048900" y="1919750"/>
                <a:chExt cx="1060775" cy="960715"/>
              </a:xfrm>
            </p:grpSpPr>
            <p:sp>
              <p:nvSpPr>
                <p:cNvPr id="3233" name="Google Shape;3233;p20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4" name="Google Shape;3234;p20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5" name="Google Shape;3235;p20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6" name="Google Shape;3236;p20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7" name="Google Shape;3237;p20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8" name="Google Shape;3238;p20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9" name="Google Shape;3239;p20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0" name="Google Shape;3240;p20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1" name="Google Shape;3241;p20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2" name="Google Shape;3242;p20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3" name="Google Shape;3243;p20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4" name="Google Shape;3244;p20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5" name="Google Shape;3245;p20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6" name="Google Shape;3246;p20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7" name="Google Shape;3247;p20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8" name="Google Shape;3248;p20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9" name="Google Shape;3249;p20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0" name="Google Shape;3250;p20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1" name="Google Shape;3251;p20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2" name="Google Shape;3252;p20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3" name="Google Shape;3253;p20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4" name="Google Shape;3254;p20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5" name="Google Shape;3255;p20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56" name="Google Shape;3256;p20"/>
              <p:cNvGrpSpPr/>
              <p:nvPr/>
            </p:nvGrpSpPr>
            <p:grpSpPr>
              <a:xfrm>
                <a:off x="7301543" y="4488178"/>
                <a:ext cx="1122458" cy="906968"/>
                <a:chOff x="6257975" y="4377525"/>
                <a:chExt cx="1482575" cy="1197950"/>
              </a:xfrm>
            </p:grpSpPr>
            <p:sp>
              <p:nvSpPr>
                <p:cNvPr id="3257" name="Google Shape;3257;p20"/>
                <p:cNvSpPr/>
                <p:nvPr/>
              </p:nvSpPr>
              <p:spPr>
                <a:xfrm>
                  <a:off x="6286850" y="4966825"/>
                  <a:ext cx="1453700" cy="6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48" h="24346" extrusionOk="0">
                      <a:moveTo>
                        <a:pt x="43426" y="0"/>
                      </a:moveTo>
                      <a:cubicBezTo>
                        <a:pt x="34285" y="0"/>
                        <a:pt x="24586" y="1200"/>
                        <a:pt x="15655" y="6752"/>
                      </a:cubicBezTo>
                      <a:cubicBezTo>
                        <a:pt x="12463" y="8728"/>
                        <a:pt x="8542" y="9640"/>
                        <a:pt x="5411" y="11646"/>
                      </a:cubicBezTo>
                      <a:cubicBezTo>
                        <a:pt x="2250" y="13652"/>
                        <a:pt x="1" y="17543"/>
                        <a:pt x="2098" y="20491"/>
                      </a:cubicBezTo>
                      <a:cubicBezTo>
                        <a:pt x="3320" y="22240"/>
                        <a:pt x="5612" y="22988"/>
                        <a:pt x="7996" y="22988"/>
                      </a:cubicBezTo>
                      <a:cubicBezTo>
                        <a:pt x="9466" y="22988"/>
                        <a:pt x="10971" y="22704"/>
                        <a:pt x="12281" y="22193"/>
                      </a:cubicBezTo>
                      <a:cubicBezTo>
                        <a:pt x="15685" y="20886"/>
                        <a:pt x="18299" y="18394"/>
                        <a:pt x="21460" y="16692"/>
                      </a:cubicBezTo>
                      <a:cubicBezTo>
                        <a:pt x="22199" y="20999"/>
                        <a:pt x="27192" y="24345"/>
                        <a:pt x="32083" y="24345"/>
                      </a:cubicBezTo>
                      <a:cubicBezTo>
                        <a:pt x="33024" y="24345"/>
                        <a:pt x="33962" y="24221"/>
                        <a:pt x="34865" y="23956"/>
                      </a:cubicBezTo>
                      <a:cubicBezTo>
                        <a:pt x="40488" y="22315"/>
                        <a:pt x="43284" y="15780"/>
                        <a:pt x="40275" y="11281"/>
                      </a:cubicBezTo>
                      <a:lnTo>
                        <a:pt x="40275" y="11281"/>
                      </a:lnTo>
                      <a:cubicBezTo>
                        <a:pt x="41604" y="11581"/>
                        <a:pt x="42969" y="11728"/>
                        <a:pt x="44332" y="11728"/>
                      </a:cubicBezTo>
                      <a:cubicBezTo>
                        <a:pt x="48081" y="11728"/>
                        <a:pt x="51807" y="10619"/>
                        <a:pt x="54683" y="8546"/>
                      </a:cubicBezTo>
                      <a:cubicBezTo>
                        <a:pt x="56537" y="7208"/>
                        <a:pt x="58148" y="5050"/>
                        <a:pt x="57236" y="3014"/>
                      </a:cubicBezTo>
                      <a:cubicBezTo>
                        <a:pt x="56233" y="856"/>
                        <a:pt x="53041" y="278"/>
                        <a:pt x="50397" y="187"/>
                      </a:cubicBezTo>
                      <a:cubicBezTo>
                        <a:pt x="48126" y="81"/>
                        <a:pt x="45795" y="0"/>
                        <a:pt x="4342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8" name="Google Shape;3258;p20"/>
                <p:cNvSpPr/>
                <p:nvPr/>
              </p:nvSpPr>
              <p:spPr>
                <a:xfrm>
                  <a:off x="6257975" y="4377525"/>
                  <a:ext cx="1251575" cy="9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63" h="37744" extrusionOk="0">
                      <a:moveTo>
                        <a:pt x="33552" y="1"/>
                      </a:moveTo>
                      <a:cubicBezTo>
                        <a:pt x="32402" y="1"/>
                        <a:pt x="31177" y="44"/>
                        <a:pt x="29880" y="111"/>
                      </a:cubicBezTo>
                      <a:cubicBezTo>
                        <a:pt x="21369" y="598"/>
                        <a:pt x="13041" y="3759"/>
                        <a:pt x="6414" y="9078"/>
                      </a:cubicBezTo>
                      <a:cubicBezTo>
                        <a:pt x="3770" y="11175"/>
                        <a:pt x="1308" y="13789"/>
                        <a:pt x="669" y="17102"/>
                      </a:cubicBezTo>
                      <a:cubicBezTo>
                        <a:pt x="1" y="20415"/>
                        <a:pt x="1916" y="24367"/>
                        <a:pt x="5259" y="24853"/>
                      </a:cubicBezTo>
                      <a:cubicBezTo>
                        <a:pt x="3375" y="25127"/>
                        <a:pt x="2372" y="27558"/>
                        <a:pt x="2980" y="29382"/>
                      </a:cubicBezTo>
                      <a:cubicBezTo>
                        <a:pt x="3587" y="31206"/>
                        <a:pt x="5229" y="32483"/>
                        <a:pt x="6901" y="33486"/>
                      </a:cubicBezTo>
                      <a:cubicBezTo>
                        <a:pt x="11550" y="36271"/>
                        <a:pt x="17008" y="37743"/>
                        <a:pt x="22458" y="37743"/>
                      </a:cubicBezTo>
                      <a:cubicBezTo>
                        <a:pt x="24918" y="37743"/>
                        <a:pt x="27376" y="37443"/>
                        <a:pt x="29758" y="36829"/>
                      </a:cubicBezTo>
                      <a:cubicBezTo>
                        <a:pt x="37448" y="34853"/>
                        <a:pt x="44257" y="29747"/>
                        <a:pt x="48239" y="22908"/>
                      </a:cubicBezTo>
                      <a:cubicBezTo>
                        <a:pt x="49211" y="21236"/>
                        <a:pt x="50062" y="19352"/>
                        <a:pt x="49667" y="17437"/>
                      </a:cubicBezTo>
                      <a:cubicBezTo>
                        <a:pt x="49365" y="15875"/>
                        <a:pt x="47873" y="14481"/>
                        <a:pt x="46385" y="14481"/>
                      </a:cubicBezTo>
                      <a:cubicBezTo>
                        <a:pt x="46078" y="14481"/>
                        <a:pt x="45770" y="14540"/>
                        <a:pt x="45473" y="14671"/>
                      </a:cubicBezTo>
                      <a:cubicBezTo>
                        <a:pt x="47236" y="10932"/>
                        <a:pt x="46567" y="6160"/>
                        <a:pt x="43740" y="3090"/>
                      </a:cubicBezTo>
                      <a:cubicBezTo>
                        <a:pt x="41485" y="665"/>
                        <a:pt x="38089" y="1"/>
                        <a:pt x="335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9" name="Google Shape;3259;p20"/>
                <p:cNvSpPr/>
                <p:nvPr/>
              </p:nvSpPr>
              <p:spPr>
                <a:xfrm>
                  <a:off x="6590050" y="4531150"/>
                  <a:ext cx="604150" cy="29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66" h="11862" extrusionOk="0">
                      <a:moveTo>
                        <a:pt x="16975" y="1"/>
                      </a:moveTo>
                      <a:cubicBezTo>
                        <a:pt x="11903" y="1"/>
                        <a:pt x="6815" y="1787"/>
                        <a:pt x="2949" y="5091"/>
                      </a:cubicBezTo>
                      <a:cubicBezTo>
                        <a:pt x="1429" y="6398"/>
                        <a:pt x="1" y="8526"/>
                        <a:pt x="973" y="10258"/>
                      </a:cubicBezTo>
                      <a:cubicBezTo>
                        <a:pt x="1670" y="11512"/>
                        <a:pt x="3165" y="11862"/>
                        <a:pt x="4659" y="11862"/>
                      </a:cubicBezTo>
                      <a:cubicBezTo>
                        <a:pt x="5121" y="11862"/>
                        <a:pt x="5582" y="11828"/>
                        <a:pt x="6019" y="11778"/>
                      </a:cubicBezTo>
                      <a:cubicBezTo>
                        <a:pt x="11429" y="11261"/>
                        <a:pt x="17053" y="10349"/>
                        <a:pt x="21460" y="7188"/>
                      </a:cubicBezTo>
                      <a:cubicBezTo>
                        <a:pt x="22706" y="6307"/>
                        <a:pt x="23892" y="5091"/>
                        <a:pt x="24044" y="3632"/>
                      </a:cubicBezTo>
                      <a:cubicBezTo>
                        <a:pt x="24165" y="2112"/>
                        <a:pt x="22554" y="684"/>
                        <a:pt x="20639" y="319"/>
                      </a:cubicBezTo>
                      <a:cubicBezTo>
                        <a:pt x="19431" y="106"/>
                        <a:pt x="18204" y="1"/>
                        <a:pt x="1697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3050" cap="flat" cmpd="sng">
                  <a:solidFill>
                    <a:srgbClr val="FFFFFF"/>
                  </a:solidFill>
                  <a:prstDash val="solid"/>
                  <a:miter lim="3039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0" name="Google Shape;3260;p20"/>
                <p:cNvSpPr/>
                <p:nvPr/>
              </p:nvSpPr>
              <p:spPr>
                <a:xfrm>
                  <a:off x="6435800" y="4736675"/>
                  <a:ext cx="824500" cy="30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12394" extrusionOk="0">
                      <a:moveTo>
                        <a:pt x="32980" y="1"/>
                      </a:moveTo>
                      <a:lnTo>
                        <a:pt x="32980" y="1"/>
                      </a:lnTo>
                      <a:cubicBezTo>
                        <a:pt x="27502" y="5237"/>
                        <a:pt x="19879" y="8175"/>
                        <a:pt x="12270" y="8175"/>
                      </a:cubicBezTo>
                      <a:cubicBezTo>
                        <a:pt x="10294" y="8175"/>
                        <a:pt x="8319" y="7977"/>
                        <a:pt x="6383" y="7569"/>
                      </a:cubicBezTo>
                      <a:cubicBezTo>
                        <a:pt x="5350" y="7326"/>
                        <a:pt x="4317" y="7053"/>
                        <a:pt x="3465" y="6384"/>
                      </a:cubicBezTo>
                      <a:cubicBezTo>
                        <a:pt x="2614" y="5746"/>
                        <a:pt x="2067" y="4621"/>
                        <a:pt x="2280" y="3618"/>
                      </a:cubicBezTo>
                      <a:lnTo>
                        <a:pt x="2280" y="3618"/>
                      </a:lnTo>
                      <a:cubicBezTo>
                        <a:pt x="274" y="4226"/>
                        <a:pt x="0" y="7508"/>
                        <a:pt x="1247" y="9241"/>
                      </a:cubicBezTo>
                      <a:cubicBezTo>
                        <a:pt x="2523" y="10943"/>
                        <a:pt x="4712" y="11581"/>
                        <a:pt x="6809" y="11977"/>
                      </a:cubicBezTo>
                      <a:cubicBezTo>
                        <a:pt x="8470" y="12252"/>
                        <a:pt x="10154" y="12394"/>
                        <a:pt x="11832" y="12394"/>
                      </a:cubicBezTo>
                      <a:cubicBezTo>
                        <a:pt x="15345" y="12394"/>
                        <a:pt x="18839" y="11773"/>
                        <a:pt x="22068" y="10457"/>
                      </a:cubicBezTo>
                      <a:cubicBezTo>
                        <a:pt x="26901" y="8420"/>
                        <a:pt x="30639" y="4621"/>
                        <a:pt x="3298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1" name="Google Shape;3261;p20"/>
                <p:cNvSpPr/>
                <p:nvPr/>
              </p:nvSpPr>
              <p:spPr>
                <a:xfrm>
                  <a:off x="6476825" y="4548950"/>
                  <a:ext cx="266000" cy="22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000" extrusionOk="0">
                      <a:moveTo>
                        <a:pt x="8579" y="0"/>
                      </a:moveTo>
                      <a:cubicBezTo>
                        <a:pt x="6566" y="0"/>
                        <a:pt x="4339" y="675"/>
                        <a:pt x="2980" y="1856"/>
                      </a:cubicBezTo>
                      <a:cubicBezTo>
                        <a:pt x="1095" y="3406"/>
                        <a:pt x="1" y="6568"/>
                        <a:pt x="335" y="8999"/>
                      </a:cubicBezTo>
                      <a:cubicBezTo>
                        <a:pt x="1703" y="4440"/>
                        <a:pt x="5928" y="884"/>
                        <a:pt x="10639" y="276"/>
                      </a:cubicBezTo>
                      <a:cubicBezTo>
                        <a:pt x="10015" y="89"/>
                        <a:pt x="9311" y="0"/>
                        <a:pt x="857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2" name="Google Shape;3262;p20"/>
                <p:cNvSpPr/>
                <p:nvPr/>
              </p:nvSpPr>
              <p:spPr>
                <a:xfrm>
                  <a:off x="6951775" y="4423875"/>
                  <a:ext cx="357150" cy="21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86" h="8683" extrusionOk="0">
                      <a:moveTo>
                        <a:pt x="7268" y="0"/>
                      </a:moveTo>
                      <a:cubicBezTo>
                        <a:pt x="7064" y="0"/>
                        <a:pt x="6859" y="7"/>
                        <a:pt x="6657" y="20"/>
                      </a:cubicBezTo>
                      <a:cubicBezTo>
                        <a:pt x="4377" y="203"/>
                        <a:pt x="2128" y="1388"/>
                        <a:pt x="0" y="2330"/>
                      </a:cubicBezTo>
                      <a:cubicBezTo>
                        <a:pt x="1520" y="2077"/>
                        <a:pt x="3040" y="1845"/>
                        <a:pt x="4577" y="1845"/>
                      </a:cubicBezTo>
                      <a:cubicBezTo>
                        <a:pt x="4884" y="1845"/>
                        <a:pt x="5193" y="1854"/>
                        <a:pt x="5502" y="1874"/>
                      </a:cubicBezTo>
                      <a:cubicBezTo>
                        <a:pt x="7325" y="1996"/>
                        <a:pt x="9240" y="2513"/>
                        <a:pt x="10608" y="3728"/>
                      </a:cubicBezTo>
                      <a:cubicBezTo>
                        <a:pt x="12006" y="4944"/>
                        <a:pt x="12797" y="6890"/>
                        <a:pt x="12341" y="8683"/>
                      </a:cubicBezTo>
                      <a:cubicBezTo>
                        <a:pt x="14286" y="7406"/>
                        <a:pt x="14286" y="4306"/>
                        <a:pt x="12888" y="2452"/>
                      </a:cubicBezTo>
                      <a:cubicBezTo>
                        <a:pt x="11585" y="733"/>
                        <a:pt x="9396" y="0"/>
                        <a:pt x="72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3" name="Google Shape;3263;p20"/>
                <p:cNvSpPr/>
                <p:nvPr/>
              </p:nvSpPr>
              <p:spPr>
                <a:xfrm>
                  <a:off x="6742025" y="4823300"/>
                  <a:ext cx="59350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40" h="14508" extrusionOk="0">
                      <a:moveTo>
                        <a:pt x="23740" y="1"/>
                      </a:moveTo>
                      <a:cubicBezTo>
                        <a:pt x="21643" y="4317"/>
                        <a:pt x="18147" y="7934"/>
                        <a:pt x="13952" y="10214"/>
                      </a:cubicBezTo>
                      <a:cubicBezTo>
                        <a:pt x="10581" y="12033"/>
                        <a:pt x="6726" y="12981"/>
                        <a:pt x="2896" y="12981"/>
                      </a:cubicBezTo>
                      <a:cubicBezTo>
                        <a:pt x="1927" y="12981"/>
                        <a:pt x="959" y="12920"/>
                        <a:pt x="1" y="12797"/>
                      </a:cubicBezTo>
                      <a:lnTo>
                        <a:pt x="1" y="12797"/>
                      </a:lnTo>
                      <a:cubicBezTo>
                        <a:pt x="2465" y="13922"/>
                        <a:pt x="5171" y="14507"/>
                        <a:pt x="7870" y="14507"/>
                      </a:cubicBezTo>
                      <a:cubicBezTo>
                        <a:pt x="10497" y="14507"/>
                        <a:pt x="13118" y="13952"/>
                        <a:pt x="15503" y="12797"/>
                      </a:cubicBezTo>
                      <a:cubicBezTo>
                        <a:pt x="20336" y="10427"/>
                        <a:pt x="22524" y="5229"/>
                        <a:pt x="237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64" name="Google Shape;3264;p20"/>
              <p:cNvGrpSpPr/>
              <p:nvPr/>
            </p:nvGrpSpPr>
            <p:grpSpPr>
              <a:xfrm rot="-1734738" flipH="1">
                <a:off x="200009" y="3387317"/>
                <a:ext cx="1428294" cy="1064074"/>
                <a:chOff x="5065700" y="3436875"/>
                <a:chExt cx="1984875" cy="1478725"/>
              </a:xfrm>
            </p:grpSpPr>
            <p:sp>
              <p:nvSpPr>
                <p:cNvPr id="3265" name="Google Shape;3265;p20"/>
                <p:cNvSpPr/>
                <p:nvPr/>
              </p:nvSpPr>
              <p:spPr>
                <a:xfrm>
                  <a:off x="5662250" y="3955275"/>
                  <a:ext cx="1388325" cy="9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33" h="38413" extrusionOk="0">
                      <a:moveTo>
                        <a:pt x="61" y="1"/>
                      </a:moveTo>
                      <a:cubicBezTo>
                        <a:pt x="0" y="1"/>
                        <a:pt x="63" y="230"/>
                        <a:pt x="303" y="679"/>
                      </a:cubicBezTo>
                      <a:cubicBezTo>
                        <a:pt x="942" y="1834"/>
                        <a:pt x="1550" y="3019"/>
                        <a:pt x="2218" y="4174"/>
                      </a:cubicBezTo>
                      <a:lnTo>
                        <a:pt x="4346" y="7548"/>
                      </a:lnTo>
                      <a:lnTo>
                        <a:pt x="6717" y="10770"/>
                      </a:lnTo>
                      <a:cubicBezTo>
                        <a:pt x="6899" y="11044"/>
                        <a:pt x="7082" y="11317"/>
                        <a:pt x="7325" y="11560"/>
                      </a:cubicBezTo>
                      <a:lnTo>
                        <a:pt x="7963" y="12320"/>
                      </a:lnTo>
                      <a:lnTo>
                        <a:pt x="9209" y="13901"/>
                      </a:lnTo>
                      <a:cubicBezTo>
                        <a:pt x="12675" y="17944"/>
                        <a:pt x="16626" y="21591"/>
                        <a:pt x="20881" y="24843"/>
                      </a:cubicBezTo>
                      <a:cubicBezTo>
                        <a:pt x="29423" y="31257"/>
                        <a:pt x="39392" y="35938"/>
                        <a:pt x="49940" y="38005"/>
                      </a:cubicBezTo>
                      <a:cubicBezTo>
                        <a:pt x="50396" y="38096"/>
                        <a:pt x="50821" y="38217"/>
                        <a:pt x="51216" y="38248"/>
                      </a:cubicBezTo>
                      <a:cubicBezTo>
                        <a:pt x="51611" y="38278"/>
                        <a:pt x="51976" y="38309"/>
                        <a:pt x="52311" y="38369"/>
                      </a:cubicBezTo>
                      <a:cubicBezTo>
                        <a:pt x="52783" y="38391"/>
                        <a:pt x="53211" y="38412"/>
                        <a:pt x="53592" y="38412"/>
                      </a:cubicBezTo>
                      <a:cubicBezTo>
                        <a:pt x="53750" y="38412"/>
                        <a:pt x="53901" y="38409"/>
                        <a:pt x="54043" y="38400"/>
                      </a:cubicBezTo>
                      <a:cubicBezTo>
                        <a:pt x="55016" y="38369"/>
                        <a:pt x="55472" y="38217"/>
                        <a:pt x="55502" y="37974"/>
                      </a:cubicBezTo>
                      <a:cubicBezTo>
                        <a:pt x="55532" y="37761"/>
                        <a:pt x="55077" y="37488"/>
                        <a:pt x="54256" y="37184"/>
                      </a:cubicBezTo>
                      <a:cubicBezTo>
                        <a:pt x="53830" y="37032"/>
                        <a:pt x="53253" y="36880"/>
                        <a:pt x="52615" y="36758"/>
                      </a:cubicBezTo>
                      <a:cubicBezTo>
                        <a:pt x="52280" y="36698"/>
                        <a:pt x="51915" y="36606"/>
                        <a:pt x="51551" y="36576"/>
                      </a:cubicBezTo>
                      <a:cubicBezTo>
                        <a:pt x="51156" y="36454"/>
                        <a:pt x="50760" y="36333"/>
                        <a:pt x="50304" y="36272"/>
                      </a:cubicBezTo>
                      <a:cubicBezTo>
                        <a:pt x="39970" y="34448"/>
                        <a:pt x="30061" y="30102"/>
                        <a:pt x="21489" y="23992"/>
                      </a:cubicBezTo>
                      <a:cubicBezTo>
                        <a:pt x="17204" y="20922"/>
                        <a:pt x="13222" y="17396"/>
                        <a:pt x="9665" y="13475"/>
                      </a:cubicBezTo>
                      <a:lnTo>
                        <a:pt x="8389" y="11956"/>
                      </a:lnTo>
                      <a:lnTo>
                        <a:pt x="7750" y="11196"/>
                      </a:lnTo>
                      <a:cubicBezTo>
                        <a:pt x="7507" y="10922"/>
                        <a:pt x="7325" y="10709"/>
                        <a:pt x="7082" y="10436"/>
                      </a:cubicBezTo>
                      <a:lnTo>
                        <a:pt x="4711" y="7275"/>
                      </a:lnTo>
                      <a:lnTo>
                        <a:pt x="2492" y="3962"/>
                      </a:lnTo>
                      <a:cubicBezTo>
                        <a:pt x="1823" y="2837"/>
                        <a:pt x="1155" y="1682"/>
                        <a:pt x="486" y="557"/>
                      </a:cubicBezTo>
                      <a:cubicBezTo>
                        <a:pt x="271" y="184"/>
                        <a:pt x="116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6" name="Google Shape;3266;p20"/>
                <p:cNvSpPr/>
                <p:nvPr/>
              </p:nvSpPr>
              <p:spPr>
                <a:xfrm>
                  <a:off x="5065700" y="3937625"/>
                  <a:ext cx="706725" cy="28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1416" extrusionOk="0">
                      <a:moveTo>
                        <a:pt x="6271" y="1"/>
                      </a:moveTo>
                      <a:cubicBezTo>
                        <a:pt x="5418" y="1"/>
                        <a:pt x="4570" y="114"/>
                        <a:pt x="3740" y="382"/>
                      </a:cubicBezTo>
                      <a:cubicBezTo>
                        <a:pt x="1764" y="1020"/>
                        <a:pt x="1" y="2965"/>
                        <a:pt x="457" y="4971"/>
                      </a:cubicBezTo>
                      <a:cubicBezTo>
                        <a:pt x="761" y="6279"/>
                        <a:pt x="1855" y="7190"/>
                        <a:pt x="2980" y="7920"/>
                      </a:cubicBezTo>
                      <a:cubicBezTo>
                        <a:pt x="6749" y="10291"/>
                        <a:pt x="11247" y="11324"/>
                        <a:pt x="15685" y="11415"/>
                      </a:cubicBezTo>
                      <a:cubicBezTo>
                        <a:pt x="20153" y="11415"/>
                        <a:pt x="24561" y="10503"/>
                        <a:pt x="28269" y="8467"/>
                      </a:cubicBezTo>
                      <a:cubicBezTo>
                        <a:pt x="23193" y="5823"/>
                        <a:pt x="17995" y="3513"/>
                        <a:pt x="12646" y="1476"/>
                      </a:cubicBezTo>
                      <a:cubicBezTo>
                        <a:pt x="10601" y="715"/>
                        <a:pt x="8417" y="1"/>
                        <a:pt x="62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7" name="Google Shape;3267;p20"/>
                <p:cNvSpPr/>
                <p:nvPr/>
              </p:nvSpPr>
              <p:spPr>
                <a:xfrm>
                  <a:off x="5654625" y="3444100"/>
                  <a:ext cx="268275" cy="70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1" h="28208" extrusionOk="0">
                      <a:moveTo>
                        <a:pt x="5423" y="0"/>
                      </a:moveTo>
                      <a:cubicBezTo>
                        <a:pt x="3865" y="0"/>
                        <a:pt x="2258" y="1163"/>
                        <a:pt x="1460" y="2615"/>
                      </a:cubicBezTo>
                      <a:cubicBezTo>
                        <a:pt x="1" y="5259"/>
                        <a:pt x="365" y="8542"/>
                        <a:pt x="852" y="11551"/>
                      </a:cubicBezTo>
                      <a:cubicBezTo>
                        <a:pt x="1764" y="17174"/>
                        <a:pt x="3071" y="22737"/>
                        <a:pt x="4712" y="28208"/>
                      </a:cubicBezTo>
                      <a:cubicBezTo>
                        <a:pt x="7387" y="24956"/>
                        <a:pt x="9150" y="20822"/>
                        <a:pt x="9940" y="16415"/>
                      </a:cubicBezTo>
                      <a:cubicBezTo>
                        <a:pt x="10730" y="12038"/>
                        <a:pt x="10548" y="7448"/>
                        <a:pt x="8967" y="3284"/>
                      </a:cubicBezTo>
                      <a:cubicBezTo>
                        <a:pt x="8511" y="2068"/>
                        <a:pt x="7812" y="791"/>
                        <a:pt x="6596" y="244"/>
                      </a:cubicBezTo>
                      <a:cubicBezTo>
                        <a:pt x="6218" y="77"/>
                        <a:pt x="5822" y="0"/>
                        <a:pt x="54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8" name="Google Shape;3268;p20"/>
                <p:cNvSpPr/>
                <p:nvPr/>
              </p:nvSpPr>
              <p:spPr>
                <a:xfrm>
                  <a:off x="5226800" y="3436875"/>
                  <a:ext cx="545625" cy="71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5" h="28497" extrusionOk="0">
                      <a:moveTo>
                        <a:pt x="4380" y="0"/>
                      </a:moveTo>
                      <a:cubicBezTo>
                        <a:pt x="3674" y="0"/>
                        <a:pt x="2981" y="154"/>
                        <a:pt x="2372" y="503"/>
                      </a:cubicBezTo>
                      <a:cubicBezTo>
                        <a:pt x="973" y="1263"/>
                        <a:pt x="214" y="2813"/>
                        <a:pt x="122" y="4393"/>
                      </a:cubicBezTo>
                      <a:cubicBezTo>
                        <a:pt x="1" y="5943"/>
                        <a:pt x="457" y="7463"/>
                        <a:pt x="1034" y="8892"/>
                      </a:cubicBezTo>
                      <a:cubicBezTo>
                        <a:pt x="2888" y="13451"/>
                        <a:pt x="6110" y="17372"/>
                        <a:pt x="9819" y="20655"/>
                      </a:cubicBezTo>
                      <a:cubicBezTo>
                        <a:pt x="13527" y="23907"/>
                        <a:pt x="17661" y="25853"/>
                        <a:pt x="21825" y="28497"/>
                      </a:cubicBezTo>
                      <a:cubicBezTo>
                        <a:pt x="20366" y="17859"/>
                        <a:pt x="16566" y="9743"/>
                        <a:pt x="10183" y="3208"/>
                      </a:cubicBezTo>
                      <a:cubicBezTo>
                        <a:pt x="9120" y="2144"/>
                        <a:pt x="8025" y="1111"/>
                        <a:pt x="6657" y="503"/>
                      </a:cubicBezTo>
                      <a:cubicBezTo>
                        <a:pt x="5943" y="185"/>
                        <a:pt x="5153" y="0"/>
                        <a:pt x="43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9" name="Google Shape;3269;p20"/>
                <p:cNvSpPr/>
                <p:nvPr/>
              </p:nvSpPr>
              <p:spPr>
                <a:xfrm>
                  <a:off x="5321875" y="4092000"/>
                  <a:ext cx="395100" cy="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4" h="3052" extrusionOk="0">
                      <a:moveTo>
                        <a:pt x="200" y="0"/>
                      </a:moveTo>
                      <a:cubicBezTo>
                        <a:pt x="17" y="0"/>
                        <a:pt x="0" y="146"/>
                        <a:pt x="210" y="225"/>
                      </a:cubicBezTo>
                      <a:cubicBezTo>
                        <a:pt x="2399" y="1046"/>
                        <a:pt x="4648" y="1775"/>
                        <a:pt x="6958" y="2262"/>
                      </a:cubicBezTo>
                      <a:cubicBezTo>
                        <a:pt x="9268" y="2809"/>
                        <a:pt x="11669" y="3052"/>
                        <a:pt x="14010" y="3052"/>
                      </a:cubicBezTo>
                      <a:cubicBezTo>
                        <a:pt x="15742" y="3021"/>
                        <a:pt x="15803" y="1836"/>
                        <a:pt x="14374" y="1654"/>
                      </a:cubicBezTo>
                      <a:cubicBezTo>
                        <a:pt x="12247" y="1350"/>
                        <a:pt x="9845" y="1289"/>
                        <a:pt x="7383" y="1076"/>
                      </a:cubicBezTo>
                      <a:cubicBezTo>
                        <a:pt x="4952" y="894"/>
                        <a:pt x="2459" y="620"/>
                        <a:pt x="301" y="12"/>
                      </a:cubicBezTo>
                      <a:cubicBezTo>
                        <a:pt x="263" y="4"/>
                        <a:pt x="230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0" name="Google Shape;3270;p20"/>
                <p:cNvSpPr/>
                <p:nvPr/>
              </p:nvSpPr>
              <p:spPr>
                <a:xfrm>
                  <a:off x="5391250" y="3766950"/>
                  <a:ext cx="353425" cy="35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7" h="14036" extrusionOk="0">
                      <a:moveTo>
                        <a:pt x="83" y="1"/>
                      </a:moveTo>
                      <a:cubicBezTo>
                        <a:pt x="11" y="1"/>
                        <a:pt x="1" y="103"/>
                        <a:pt x="110" y="248"/>
                      </a:cubicBezTo>
                      <a:cubicBezTo>
                        <a:pt x="1721" y="2741"/>
                        <a:pt x="3453" y="5111"/>
                        <a:pt x="5459" y="7361"/>
                      </a:cubicBezTo>
                      <a:cubicBezTo>
                        <a:pt x="7435" y="9610"/>
                        <a:pt x="9654" y="11707"/>
                        <a:pt x="12025" y="13440"/>
                      </a:cubicBezTo>
                      <a:cubicBezTo>
                        <a:pt x="12620" y="13861"/>
                        <a:pt x="13105" y="14035"/>
                        <a:pt x="13435" y="14035"/>
                      </a:cubicBezTo>
                      <a:cubicBezTo>
                        <a:pt x="14083" y="14035"/>
                        <a:pt x="14137" y="13364"/>
                        <a:pt x="13271" y="12558"/>
                      </a:cubicBezTo>
                      <a:cubicBezTo>
                        <a:pt x="11235" y="10674"/>
                        <a:pt x="8833" y="8759"/>
                        <a:pt x="6554" y="6692"/>
                      </a:cubicBezTo>
                      <a:cubicBezTo>
                        <a:pt x="4244" y="4595"/>
                        <a:pt x="1994" y="2376"/>
                        <a:pt x="292" y="157"/>
                      </a:cubicBezTo>
                      <a:cubicBezTo>
                        <a:pt x="207" y="47"/>
                        <a:pt x="131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1" name="Google Shape;3271;p20"/>
                <p:cNvSpPr/>
                <p:nvPr/>
              </p:nvSpPr>
              <p:spPr>
                <a:xfrm>
                  <a:off x="5581650" y="3830675"/>
                  <a:ext cx="158800" cy="2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2" h="9402" extrusionOk="0">
                      <a:moveTo>
                        <a:pt x="126" y="0"/>
                      </a:moveTo>
                      <a:cubicBezTo>
                        <a:pt x="50" y="0"/>
                        <a:pt x="1" y="89"/>
                        <a:pt x="62" y="192"/>
                      </a:cubicBezTo>
                      <a:cubicBezTo>
                        <a:pt x="1643" y="3018"/>
                        <a:pt x="3072" y="6119"/>
                        <a:pt x="4774" y="8885"/>
                      </a:cubicBezTo>
                      <a:cubicBezTo>
                        <a:pt x="5022" y="9246"/>
                        <a:pt x="5321" y="9402"/>
                        <a:pt x="5581" y="9402"/>
                      </a:cubicBezTo>
                      <a:cubicBezTo>
                        <a:pt x="6022" y="9402"/>
                        <a:pt x="6352" y="8957"/>
                        <a:pt x="6142" y="8307"/>
                      </a:cubicBezTo>
                      <a:cubicBezTo>
                        <a:pt x="5108" y="5268"/>
                        <a:pt x="2190" y="2532"/>
                        <a:pt x="245" y="70"/>
                      </a:cubicBezTo>
                      <a:cubicBezTo>
                        <a:pt x="205" y="21"/>
                        <a:pt x="163" y="0"/>
                        <a:pt x="1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2" name="Google Shape;3272;p20"/>
                <p:cNvSpPr/>
                <p:nvPr/>
              </p:nvSpPr>
              <p:spPr>
                <a:xfrm>
                  <a:off x="5743325" y="3634375"/>
                  <a:ext cx="127050" cy="52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21172" extrusionOk="0">
                      <a:moveTo>
                        <a:pt x="1285" y="0"/>
                      </a:moveTo>
                      <a:cubicBezTo>
                        <a:pt x="1242" y="0"/>
                        <a:pt x="1194" y="76"/>
                        <a:pt x="1194" y="232"/>
                      </a:cubicBezTo>
                      <a:cubicBezTo>
                        <a:pt x="1103" y="5521"/>
                        <a:pt x="769" y="11022"/>
                        <a:pt x="860" y="16281"/>
                      </a:cubicBezTo>
                      <a:cubicBezTo>
                        <a:pt x="884" y="17304"/>
                        <a:pt x="1202" y="17800"/>
                        <a:pt x="1546" y="17800"/>
                      </a:cubicBezTo>
                      <a:cubicBezTo>
                        <a:pt x="1631" y="17800"/>
                        <a:pt x="1718" y="17770"/>
                        <a:pt x="1802" y="17709"/>
                      </a:cubicBezTo>
                      <a:lnTo>
                        <a:pt x="1802" y="17709"/>
                      </a:lnTo>
                      <a:cubicBezTo>
                        <a:pt x="1316" y="18469"/>
                        <a:pt x="799" y="19290"/>
                        <a:pt x="343" y="20080"/>
                      </a:cubicBezTo>
                      <a:cubicBezTo>
                        <a:pt x="0" y="20702"/>
                        <a:pt x="413" y="21172"/>
                        <a:pt x="899" y="21172"/>
                      </a:cubicBezTo>
                      <a:cubicBezTo>
                        <a:pt x="1102" y="21172"/>
                        <a:pt x="1319" y="21089"/>
                        <a:pt x="1498" y="20901"/>
                      </a:cubicBezTo>
                      <a:cubicBezTo>
                        <a:pt x="3383" y="18956"/>
                        <a:pt x="4082" y="15643"/>
                        <a:pt x="5024" y="13150"/>
                      </a:cubicBezTo>
                      <a:cubicBezTo>
                        <a:pt x="5082" y="13054"/>
                        <a:pt x="5018" y="12994"/>
                        <a:pt x="4948" y="12994"/>
                      </a:cubicBezTo>
                      <a:cubicBezTo>
                        <a:pt x="4907" y="12994"/>
                        <a:pt x="4864" y="13014"/>
                        <a:pt x="4842" y="13059"/>
                      </a:cubicBezTo>
                      <a:cubicBezTo>
                        <a:pt x="3960" y="14427"/>
                        <a:pt x="3018" y="15794"/>
                        <a:pt x="2106" y="17193"/>
                      </a:cubicBezTo>
                      <a:cubicBezTo>
                        <a:pt x="2137" y="17041"/>
                        <a:pt x="2228" y="16858"/>
                        <a:pt x="2228" y="16646"/>
                      </a:cubicBezTo>
                      <a:cubicBezTo>
                        <a:pt x="2866" y="11600"/>
                        <a:pt x="1741" y="5308"/>
                        <a:pt x="1346" y="202"/>
                      </a:cubicBezTo>
                      <a:cubicBezTo>
                        <a:pt x="1361" y="68"/>
                        <a:pt x="1325" y="0"/>
                        <a:pt x="128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3" name="Google Shape;3273;p20"/>
                <p:cNvSpPr/>
                <p:nvPr/>
              </p:nvSpPr>
              <p:spPr>
                <a:xfrm>
                  <a:off x="5606000" y="4010000"/>
                  <a:ext cx="286500" cy="2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0" h="8858" extrusionOk="0">
                      <a:moveTo>
                        <a:pt x="4265" y="1"/>
                      </a:moveTo>
                      <a:cubicBezTo>
                        <a:pt x="4171" y="1"/>
                        <a:pt x="4077" y="13"/>
                        <a:pt x="3982" y="40"/>
                      </a:cubicBezTo>
                      <a:cubicBezTo>
                        <a:pt x="3526" y="192"/>
                        <a:pt x="3313" y="648"/>
                        <a:pt x="3161" y="1104"/>
                      </a:cubicBezTo>
                      <a:cubicBezTo>
                        <a:pt x="2645" y="2684"/>
                        <a:pt x="3101" y="4569"/>
                        <a:pt x="4286" y="5724"/>
                      </a:cubicBezTo>
                      <a:cubicBezTo>
                        <a:pt x="3465" y="5998"/>
                        <a:pt x="2584" y="5815"/>
                        <a:pt x="1733" y="5967"/>
                      </a:cubicBezTo>
                      <a:cubicBezTo>
                        <a:pt x="912" y="6119"/>
                        <a:pt x="0" y="6788"/>
                        <a:pt x="152" y="7639"/>
                      </a:cubicBezTo>
                      <a:cubicBezTo>
                        <a:pt x="304" y="8551"/>
                        <a:pt x="1398" y="8794"/>
                        <a:pt x="2310" y="8855"/>
                      </a:cubicBezTo>
                      <a:cubicBezTo>
                        <a:pt x="2356" y="8856"/>
                        <a:pt x="2402" y="8857"/>
                        <a:pt x="2449" y="8857"/>
                      </a:cubicBezTo>
                      <a:cubicBezTo>
                        <a:pt x="4223" y="8857"/>
                        <a:pt x="6488" y="7750"/>
                        <a:pt x="8177" y="7335"/>
                      </a:cubicBezTo>
                      <a:cubicBezTo>
                        <a:pt x="9727" y="5815"/>
                        <a:pt x="10183" y="5116"/>
                        <a:pt x="10943" y="3292"/>
                      </a:cubicBezTo>
                      <a:cubicBezTo>
                        <a:pt x="11277" y="2472"/>
                        <a:pt x="11459" y="1347"/>
                        <a:pt x="10791" y="830"/>
                      </a:cubicBezTo>
                      <a:cubicBezTo>
                        <a:pt x="10584" y="670"/>
                        <a:pt x="10339" y="600"/>
                        <a:pt x="10087" y="600"/>
                      </a:cubicBezTo>
                      <a:cubicBezTo>
                        <a:pt x="9672" y="600"/>
                        <a:pt x="9239" y="790"/>
                        <a:pt x="8937" y="1073"/>
                      </a:cubicBezTo>
                      <a:cubicBezTo>
                        <a:pt x="8420" y="1529"/>
                        <a:pt x="8177" y="2198"/>
                        <a:pt x="8025" y="2836"/>
                      </a:cubicBezTo>
                      <a:cubicBezTo>
                        <a:pt x="7295" y="1773"/>
                        <a:pt x="6292" y="952"/>
                        <a:pt x="5198" y="314"/>
                      </a:cubicBezTo>
                      <a:cubicBezTo>
                        <a:pt x="4914" y="148"/>
                        <a:pt x="4594" y="1"/>
                        <a:pt x="426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74" name="Google Shape;3274;p20"/>
              <p:cNvGrpSpPr/>
              <p:nvPr/>
            </p:nvGrpSpPr>
            <p:grpSpPr>
              <a:xfrm>
                <a:off x="-71193" y="3795825"/>
                <a:ext cx="798551" cy="783845"/>
                <a:chOff x="5672100" y="3575250"/>
                <a:chExt cx="1054750" cy="1035325"/>
              </a:xfrm>
            </p:grpSpPr>
            <p:sp>
              <p:nvSpPr>
                <p:cNvPr id="3275" name="Google Shape;3275;p20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6" name="Google Shape;3276;p20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7" name="Google Shape;3277;p20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8" name="Google Shape;3278;p20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9" name="Google Shape;3279;p20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0" name="Google Shape;3280;p20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1" name="Google Shape;3281;p20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2" name="Google Shape;3282;p20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3" name="Google Shape;3283;p20"/>
              <p:cNvGrpSpPr/>
              <p:nvPr/>
            </p:nvGrpSpPr>
            <p:grpSpPr>
              <a:xfrm rot="2164417">
                <a:off x="-384355" y="4330532"/>
                <a:ext cx="1198047" cy="613775"/>
                <a:chOff x="4976050" y="4611525"/>
                <a:chExt cx="1664950" cy="852975"/>
              </a:xfrm>
            </p:grpSpPr>
            <p:sp>
              <p:nvSpPr>
                <p:cNvPr id="3284" name="Google Shape;3284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5" name="Google Shape;3285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rgbClr val="36456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6" name="Google Shape;3286;p20"/>
              <p:cNvGrpSpPr/>
              <p:nvPr/>
            </p:nvGrpSpPr>
            <p:grpSpPr>
              <a:xfrm rot="-1202750" flipH="1">
                <a:off x="557254" y="427619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287" name="Google Shape;3287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8" name="Google Shape;3288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9" name="Google Shape;3289;p20"/>
              <p:cNvGrpSpPr/>
              <p:nvPr/>
            </p:nvGrpSpPr>
            <p:grpSpPr>
              <a:xfrm>
                <a:off x="248771" y="4347484"/>
                <a:ext cx="954154" cy="975956"/>
                <a:chOff x="1356975" y="1865675"/>
                <a:chExt cx="1024100" cy="1047500"/>
              </a:xfrm>
            </p:grpSpPr>
            <p:sp>
              <p:nvSpPr>
                <p:cNvPr id="3290" name="Google Shape;3290;p20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1" name="Google Shape;3291;p20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2" name="Google Shape;3292;p20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3" name="Google Shape;3293;p20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4" name="Google Shape;3294;p20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5" name="Google Shape;3295;p20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6" name="Google Shape;3296;p20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7" name="Google Shape;3297;p20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8" name="Google Shape;3298;p20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9" name="Google Shape;3299;p20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0" name="Google Shape;3300;p20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1" name="Google Shape;3301;p20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2" name="Google Shape;3302;p20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3" name="Google Shape;3303;p20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4" name="Google Shape;3304;p20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5" name="Google Shape;3305;p20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6" name="Google Shape;3306;p20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7" name="Google Shape;3307;p20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8" name="Google Shape;3308;p20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9" name="Google Shape;3309;p20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0" name="Google Shape;3310;p20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1" name="Google Shape;3311;p20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0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0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0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0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0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0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18" name="Google Shape;3318;p20"/>
              <p:cNvGrpSpPr/>
              <p:nvPr/>
            </p:nvGrpSpPr>
            <p:grpSpPr>
              <a:xfrm>
                <a:off x="238100" y="1672375"/>
                <a:ext cx="1089225" cy="1358863"/>
                <a:chOff x="780200" y="3796825"/>
                <a:chExt cx="1089225" cy="1358863"/>
              </a:xfrm>
            </p:grpSpPr>
            <p:sp>
              <p:nvSpPr>
                <p:cNvPr id="3319" name="Google Shape;3319;p20"/>
                <p:cNvSpPr/>
                <p:nvPr/>
              </p:nvSpPr>
              <p:spPr>
                <a:xfrm>
                  <a:off x="780200" y="3796825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0"/>
                <p:cNvSpPr/>
                <p:nvPr/>
              </p:nvSpPr>
              <p:spPr>
                <a:xfrm>
                  <a:off x="1593725" y="4907863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1" name="Google Shape;3321;p20"/>
              <p:cNvSpPr/>
              <p:nvPr/>
            </p:nvSpPr>
            <p:spPr>
              <a:xfrm>
                <a:off x="7983079" y="889942"/>
                <a:ext cx="1324153" cy="65320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2" name="Google Shape;3322;p20"/>
              <p:cNvSpPr/>
              <p:nvPr/>
            </p:nvSpPr>
            <p:spPr>
              <a:xfrm>
                <a:off x="7487975" y="24111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23" name="Google Shape;3323;p20"/>
              <p:cNvGrpSpPr/>
              <p:nvPr/>
            </p:nvGrpSpPr>
            <p:grpSpPr>
              <a:xfrm rot="9161430" flipH="1">
                <a:off x="7647605" y="515229"/>
                <a:ext cx="180968" cy="237722"/>
                <a:chOff x="4906125" y="1207000"/>
                <a:chExt cx="520550" cy="683800"/>
              </a:xfrm>
            </p:grpSpPr>
            <p:sp>
              <p:nvSpPr>
                <p:cNvPr id="3324" name="Google Shape;3324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5" name="Google Shape;3325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6" name="Google Shape;3326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7" name="Google Shape;3327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8" name="Google Shape;3328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9" name="Google Shape;3329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0" name="Google Shape;3330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1" name="Google Shape;3331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2" name="Google Shape;3332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3" name="Google Shape;3333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4" name="Google Shape;3334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5" name="Google Shape;3335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6" name="Google Shape;3336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7" name="Google Shape;3337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8" name="Google Shape;3338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9" name="Google Shape;3339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0" name="Google Shape;3340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1" name="Google Shape;3341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2" name="Google Shape;3342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3" name="Google Shape;3343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4" name="Google Shape;3344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5" name="Google Shape;3345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6" name="Google Shape;3346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7" name="Google Shape;3347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8" name="Google Shape;3348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9" name="Google Shape;3349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0" name="Google Shape;3350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1" name="Google Shape;3351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2" name="Google Shape;3352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3" name="Google Shape;3353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4" name="Google Shape;3354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5" name="Google Shape;3355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6" name="Google Shape;3356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7" name="Google Shape;3357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8" name="Google Shape;3358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9" name="Google Shape;3359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0" name="Google Shape;3360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1" name="Google Shape;3361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2" name="Google Shape;3362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69" name="Google Shape;3369;p20"/>
              <p:cNvGrpSpPr/>
              <p:nvPr/>
            </p:nvGrpSpPr>
            <p:grpSpPr>
              <a:xfrm rot="10229289" flipH="1">
                <a:off x="7275911" y="139417"/>
                <a:ext cx="297050" cy="390207"/>
                <a:chOff x="4906125" y="1207000"/>
                <a:chExt cx="520550" cy="683800"/>
              </a:xfrm>
            </p:grpSpPr>
            <p:sp>
              <p:nvSpPr>
                <p:cNvPr id="3370" name="Google Shape;3370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4" name="Google Shape;3374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5" name="Google Shape;3375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6" name="Google Shape;3376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7" name="Google Shape;3377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8" name="Google Shape;3378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9" name="Google Shape;3379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0" name="Google Shape;3380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1" name="Google Shape;3381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2" name="Google Shape;3382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3" name="Google Shape;3383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4" name="Google Shape;3384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5" name="Google Shape;3385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6" name="Google Shape;3386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7" name="Google Shape;3387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8" name="Google Shape;3388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9" name="Google Shape;3389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0" name="Google Shape;3390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1" name="Google Shape;3391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2" name="Google Shape;3392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3" name="Google Shape;3393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4" name="Google Shape;3394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5" name="Google Shape;3395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6" name="Google Shape;3396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7" name="Google Shape;3397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8" name="Google Shape;3398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9" name="Google Shape;3399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0" name="Google Shape;3400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1" name="Google Shape;3401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2" name="Google Shape;3402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3" name="Google Shape;3403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4" name="Google Shape;3404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5" name="Google Shape;3405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6" name="Google Shape;3406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7" name="Google Shape;3407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8" name="Google Shape;3408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9" name="Google Shape;3409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0" name="Google Shape;3410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1" name="Google Shape;3411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2" name="Google Shape;3412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3" name="Google Shape;3413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4" name="Google Shape;3414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15" name="Google Shape;3415;p20"/>
              <p:cNvGrpSpPr/>
              <p:nvPr/>
            </p:nvGrpSpPr>
            <p:grpSpPr>
              <a:xfrm>
                <a:off x="7792975" y="3207875"/>
                <a:ext cx="555650" cy="488825"/>
                <a:chOff x="4897100" y="6562875"/>
                <a:chExt cx="555650" cy="488825"/>
              </a:xfrm>
            </p:grpSpPr>
            <p:sp>
              <p:nvSpPr>
                <p:cNvPr id="3416" name="Google Shape;3416;p20"/>
                <p:cNvSpPr/>
                <p:nvPr/>
              </p:nvSpPr>
              <p:spPr>
                <a:xfrm>
                  <a:off x="5192425" y="6671725"/>
                  <a:ext cx="182050" cy="15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2" h="6098" extrusionOk="0">
                      <a:moveTo>
                        <a:pt x="2294" y="1"/>
                      </a:moveTo>
                      <a:cubicBezTo>
                        <a:pt x="834" y="1"/>
                        <a:pt x="20" y="1102"/>
                        <a:pt x="1" y="2270"/>
                      </a:cubicBezTo>
                      <a:cubicBezTo>
                        <a:pt x="1" y="3903"/>
                        <a:pt x="1419" y="6098"/>
                        <a:pt x="1419" y="6098"/>
                      </a:cubicBezTo>
                      <a:lnTo>
                        <a:pt x="3828" y="5884"/>
                      </a:lnTo>
                      <a:cubicBezTo>
                        <a:pt x="3828" y="5884"/>
                        <a:pt x="7281" y="2243"/>
                        <a:pt x="4471" y="664"/>
                      </a:cubicBezTo>
                      <a:cubicBezTo>
                        <a:pt x="3638" y="196"/>
                        <a:pt x="2909" y="1"/>
                        <a:pt x="2294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7" name="Google Shape;3417;p20"/>
                <p:cNvSpPr/>
                <p:nvPr/>
              </p:nvSpPr>
              <p:spPr>
                <a:xfrm>
                  <a:off x="5276750" y="6696475"/>
                  <a:ext cx="176000" cy="15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0" h="6152" extrusionOk="0">
                      <a:moveTo>
                        <a:pt x="2767" y="0"/>
                      </a:moveTo>
                      <a:cubicBezTo>
                        <a:pt x="2000" y="0"/>
                        <a:pt x="1313" y="417"/>
                        <a:pt x="910" y="1039"/>
                      </a:cubicBezTo>
                      <a:cubicBezTo>
                        <a:pt x="0" y="2404"/>
                        <a:pt x="0" y="5054"/>
                        <a:pt x="0" y="5054"/>
                      </a:cubicBezTo>
                      <a:lnTo>
                        <a:pt x="2142" y="6152"/>
                      </a:lnTo>
                      <a:cubicBezTo>
                        <a:pt x="2142" y="6152"/>
                        <a:pt x="7040" y="5001"/>
                        <a:pt x="5514" y="2137"/>
                      </a:cubicBezTo>
                      <a:cubicBezTo>
                        <a:pt x="4713" y="593"/>
                        <a:pt x="3683" y="0"/>
                        <a:pt x="2767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8" name="Google Shape;3418;p20"/>
                <p:cNvSpPr/>
                <p:nvPr/>
              </p:nvSpPr>
              <p:spPr>
                <a:xfrm>
                  <a:off x="5054625" y="6775925"/>
                  <a:ext cx="371850" cy="27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4" h="11031" extrusionOk="0">
                      <a:moveTo>
                        <a:pt x="5540" y="0"/>
                      </a:moveTo>
                      <a:cubicBezTo>
                        <a:pt x="2653" y="0"/>
                        <a:pt x="1" y="4222"/>
                        <a:pt x="5914" y="8808"/>
                      </a:cubicBezTo>
                      <a:cubicBezTo>
                        <a:pt x="7982" y="10416"/>
                        <a:pt x="9634" y="11031"/>
                        <a:pt x="10921" y="11031"/>
                      </a:cubicBezTo>
                      <a:cubicBezTo>
                        <a:pt x="13833" y="11031"/>
                        <a:pt x="14873" y="7883"/>
                        <a:pt x="14613" y="5971"/>
                      </a:cubicBezTo>
                      <a:cubicBezTo>
                        <a:pt x="14105" y="2251"/>
                        <a:pt x="6824" y="297"/>
                        <a:pt x="6824" y="297"/>
                      </a:cubicBezTo>
                      <a:cubicBezTo>
                        <a:pt x="6410" y="95"/>
                        <a:pt x="5972" y="0"/>
                        <a:pt x="5540" y="0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9" name="Google Shape;3419;p20"/>
                <p:cNvSpPr/>
                <p:nvPr/>
              </p:nvSpPr>
              <p:spPr>
                <a:xfrm>
                  <a:off x="5142250" y="6790025"/>
                  <a:ext cx="204100" cy="22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4" h="9021" extrusionOk="0">
                      <a:moveTo>
                        <a:pt x="8058" y="2883"/>
                      </a:moveTo>
                      <a:cubicBezTo>
                        <a:pt x="8058" y="2886"/>
                        <a:pt x="8057" y="2889"/>
                        <a:pt x="8057" y="2891"/>
                      </a:cubicBezTo>
                      <a:cubicBezTo>
                        <a:pt x="8058" y="2888"/>
                        <a:pt x="8058" y="2885"/>
                        <a:pt x="8058" y="2883"/>
                      </a:cubicBezTo>
                      <a:close/>
                      <a:moveTo>
                        <a:pt x="4256" y="1"/>
                      </a:moveTo>
                      <a:cubicBezTo>
                        <a:pt x="3373" y="2142"/>
                        <a:pt x="1580" y="4123"/>
                        <a:pt x="0" y="5755"/>
                      </a:cubicBezTo>
                      <a:cubicBezTo>
                        <a:pt x="562" y="6558"/>
                        <a:pt x="1365" y="7415"/>
                        <a:pt x="2436" y="8244"/>
                      </a:cubicBezTo>
                      <a:cubicBezTo>
                        <a:pt x="2784" y="8539"/>
                        <a:pt x="3132" y="8780"/>
                        <a:pt x="3480" y="9021"/>
                      </a:cubicBezTo>
                      <a:cubicBezTo>
                        <a:pt x="4443" y="8137"/>
                        <a:pt x="5354" y="7227"/>
                        <a:pt x="6156" y="6237"/>
                      </a:cubicBezTo>
                      <a:cubicBezTo>
                        <a:pt x="6745" y="5461"/>
                        <a:pt x="7388" y="4604"/>
                        <a:pt x="7789" y="3694"/>
                      </a:cubicBezTo>
                      <a:cubicBezTo>
                        <a:pt x="7789" y="3644"/>
                        <a:pt x="8044" y="2877"/>
                        <a:pt x="8058" y="2877"/>
                      </a:cubicBezTo>
                      <a:lnTo>
                        <a:pt x="8058" y="2877"/>
                      </a:lnTo>
                      <a:cubicBezTo>
                        <a:pt x="8059" y="2877"/>
                        <a:pt x="8059" y="2879"/>
                        <a:pt x="8058" y="2883"/>
                      </a:cubicBezTo>
                      <a:lnTo>
                        <a:pt x="8058" y="2883"/>
                      </a:lnTo>
                      <a:cubicBezTo>
                        <a:pt x="8164" y="2276"/>
                        <a:pt x="8136" y="2273"/>
                        <a:pt x="7950" y="1714"/>
                      </a:cubicBezTo>
                      <a:cubicBezTo>
                        <a:pt x="7923" y="1687"/>
                        <a:pt x="7923" y="1687"/>
                        <a:pt x="7923" y="1633"/>
                      </a:cubicBezTo>
                      <a:cubicBezTo>
                        <a:pt x="6585" y="884"/>
                        <a:pt x="5139" y="295"/>
                        <a:pt x="4256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0" name="Google Shape;3420;p20"/>
                <p:cNvSpPr/>
                <p:nvPr/>
              </p:nvSpPr>
              <p:spPr>
                <a:xfrm>
                  <a:off x="5338975" y="6938750"/>
                  <a:ext cx="3682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294" extrusionOk="0">
                      <a:moveTo>
                        <a:pt x="735" y="0"/>
                      </a:moveTo>
                      <a:cubicBezTo>
                        <a:pt x="633" y="0"/>
                        <a:pt x="528" y="24"/>
                        <a:pt x="429" y="74"/>
                      </a:cubicBezTo>
                      <a:cubicBezTo>
                        <a:pt x="134" y="261"/>
                        <a:pt x="1" y="609"/>
                        <a:pt x="161" y="957"/>
                      </a:cubicBezTo>
                      <a:cubicBezTo>
                        <a:pt x="275" y="1166"/>
                        <a:pt x="496" y="1293"/>
                        <a:pt x="729" y="1293"/>
                      </a:cubicBezTo>
                      <a:cubicBezTo>
                        <a:pt x="825" y="1293"/>
                        <a:pt x="924" y="1272"/>
                        <a:pt x="1018" y="1225"/>
                      </a:cubicBezTo>
                      <a:cubicBezTo>
                        <a:pt x="1339" y="1037"/>
                        <a:pt x="1473" y="689"/>
                        <a:pt x="1285" y="342"/>
                      </a:cubicBezTo>
                      <a:cubicBezTo>
                        <a:pt x="1174" y="120"/>
                        <a:pt x="961" y="0"/>
                        <a:pt x="73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1" name="Google Shape;3421;p20"/>
                <p:cNvSpPr/>
                <p:nvPr/>
              </p:nvSpPr>
              <p:spPr>
                <a:xfrm>
                  <a:off x="4987675" y="6562875"/>
                  <a:ext cx="119125" cy="9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5" h="3841" extrusionOk="0">
                      <a:moveTo>
                        <a:pt x="1535" y="0"/>
                      </a:moveTo>
                      <a:cubicBezTo>
                        <a:pt x="709" y="0"/>
                        <a:pt x="187" y="598"/>
                        <a:pt x="134" y="1298"/>
                      </a:cubicBezTo>
                      <a:cubicBezTo>
                        <a:pt x="1" y="2342"/>
                        <a:pt x="804" y="3841"/>
                        <a:pt x="804" y="3841"/>
                      </a:cubicBezTo>
                      <a:lnTo>
                        <a:pt x="2329" y="3841"/>
                      </a:lnTo>
                      <a:cubicBezTo>
                        <a:pt x="2329" y="3841"/>
                        <a:pt x="4765" y="1726"/>
                        <a:pt x="3079" y="575"/>
                      </a:cubicBezTo>
                      <a:cubicBezTo>
                        <a:pt x="2495" y="168"/>
                        <a:pt x="1973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2" name="Google Shape;3422;p20"/>
                <p:cNvSpPr/>
                <p:nvPr/>
              </p:nvSpPr>
              <p:spPr>
                <a:xfrm>
                  <a:off x="5039200" y="6584050"/>
                  <a:ext cx="111100" cy="9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3904" extrusionOk="0">
                      <a:moveTo>
                        <a:pt x="1956" y="0"/>
                      </a:moveTo>
                      <a:cubicBezTo>
                        <a:pt x="1516" y="0"/>
                        <a:pt x="1107" y="215"/>
                        <a:pt x="830" y="558"/>
                      </a:cubicBezTo>
                      <a:cubicBezTo>
                        <a:pt x="161" y="1361"/>
                        <a:pt x="0" y="3074"/>
                        <a:pt x="0" y="3074"/>
                      </a:cubicBezTo>
                      <a:lnTo>
                        <a:pt x="1258" y="3904"/>
                      </a:lnTo>
                      <a:cubicBezTo>
                        <a:pt x="1258" y="3904"/>
                        <a:pt x="4444" y="3475"/>
                        <a:pt x="3721" y="1548"/>
                      </a:cubicBezTo>
                      <a:cubicBezTo>
                        <a:pt x="3265" y="433"/>
                        <a:pt x="2580" y="0"/>
                        <a:pt x="1956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3" name="Google Shape;3423;p20"/>
                <p:cNvSpPr/>
                <p:nvPr/>
              </p:nvSpPr>
              <p:spPr>
                <a:xfrm>
                  <a:off x="4897100" y="6625000"/>
                  <a:ext cx="227100" cy="1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84" h="7389" extrusionOk="0">
                      <a:moveTo>
                        <a:pt x="3454" y="1"/>
                      </a:moveTo>
                      <a:cubicBezTo>
                        <a:pt x="1675" y="1"/>
                        <a:pt x="0" y="2471"/>
                        <a:pt x="3302" y="5638"/>
                      </a:cubicBezTo>
                      <a:cubicBezTo>
                        <a:pt x="4643" y="6915"/>
                        <a:pt x="5741" y="7389"/>
                        <a:pt x="6604" y="7389"/>
                      </a:cubicBezTo>
                      <a:cubicBezTo>
                        <a:pt x="8293" y="7389"/>
                        <a:pt x="9083" y="5576"/>
                        <a:pt x="9030" y="4407"/>
                      </a:cubicBezTo>
                      <a:cubicBezTo>
                        <a:pt x="8950" y="1998"/>
                        <a:pt x="4453" y="285"/>
                        <a:pt x="4453" y="285"/>
                      </a:cubicBezTo>
                      <a:cubicBezTo>
                        <a:pt x="4139" y="91"/>
                        <a:pt x="3795" y="1"/>
                        <a:pt x="3454" y="1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4" name="Google Shape;3424;p20"/>
                <p:cNvSpPr/>
                <p:nvPr/>
              </p:nvSpPr>
              <p:spPr>
                <a:xfrm>
                  <a:off x="4944850" y="6638125"/>
                  <a:ext cx="136525" cy="1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1" h="5649" extrusionOk="0">
                      <a:moveTo>
                        <a:pt x="5355" y="2056"/>
                      </a:moveTo>
                      <a:lnTo>
                        <a:pt x="5355" y="2056"/>
                      </a:lnTo>
                      <a:cubicBezTo>
                        <a:pt x="5355" y="2058"/>
                        <a:pt x="5354" y="2060"/>
                        <a:pt x="5354" y="2062"/>
                      </a:cubicBezTo>
                      <a:cubicBezTo>
                        <a:pt x="5354" y="2059"/>
                        <a:pt x="5355" y="2057"/>
                        <a:pt x="5355" y="2056"/>
                      </a:cubicBezTo>
                      <a:close/>
                      <a:moveTo>
                        <a:pt x="3105" y="1"/>
                      </a:moveTo>
                      <a:cubicBezTo>
                        <a:pt x="2409" y="1312"/>
                        <a:pt x="1098" y="2436"/>
                        <a:pt x="1" y="3373"/>
                      </a:cubicBezTo>
                      <a:cubicBezTo>
                        <a:pt x="295" y="3909"/>
                        <a:pt x="777" y="4524"/>
                        <a:pt x="1392" y="5113"/>
                      </a:cubicBezTo>
                      <a:cubicBezTo>
                        <a:pt x="1633" y="5327"/>
                        <a:pt x="1821" y="5488"/>
                        <a:pt x="2035" y="5648"/>
                      </a:cubicBezTo>
                      <a:cubicBezTo>
                        <a:pt x="2677" y="5193"/>
                        <a:pt x="3346" y="4658"/>
                        <a:pt x="3908" y="4069"/>
                      </a:cubicBezTo>
                      <a:cubicBezTo>
                        <a:pt x="4337" y="3641"/>
                        <a:pt x="4818" y="3132"/>
                        <a:pt x="5113" y="2570"/>
                      </a:cubicBezTo>
                      <a:cubicBezTo>
                        <a:pt x="5138" y="2545"/>
                        <a:pt x="5349" y="2054"/>
                        <a:pt x="5356" y="2054"/>
                      </a:cubicBezTo>
                      <a:lnTo>
                        <a:pt x="5356" y="2054"/>
                      </a:lnTo>
                      <a:cubicBezTo>
                        <a:pt x="5356" y="2054"/>
                        <a:pt x="5356" y="2055"/>
                        <a:pt x="5355" y="2056"/>
                      </a:cubicBezTo>
                      <a:lnTo>
                        <a:pt x="5355" y="2056"/>
                      </a:lnTo>
                      <a:cubicBezTo>
                        <a:pt x="5460" y="1714"/>
                        <a:pt x="5407" y="1712"/>
                        <a:pt x="5354" y="1339"/>
                      </a:cubicBezTo>
                      <a:lnTo>
                        <a:pt x="5354" y="1312"/>
                      </a:lnTo>
                      <a:cubicBezTo>
                        <a:pt x="4551" y="697"/>
                        <a:pt x="3641" y="268"/>
                        <a:pt x="3105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5" name="Google Shape;3425;p20"/>
                <p:cNvSpPr/>
                <p:nvPr/>
              </p:nvSpPr>
              <p:spPr>
                <a:xfrm>
                  <a:off x="5069300" y="6740125"/>
                  <a:ext cx="22775" cy="2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" h="820" extrusionOk="0">
                      <a:moveTo>
                        <a:pt x="485" y="1"/>
                      </a:moveTo>
                      <a:cubicBezTo>
                        <a:pt x="424" y="1"/>
                        <a:pt x="360" y="14"/>
                        <a:pt x="295" y="43"/>
                      </a:cubicBezTo>
                      <a:cubicBezTo>
                        <a:pt x="108" y="123"/>
                        <a:pt x="1" y="364"/>
                        <a:pt x="54" y="578"/>
                      </a:cubicBezTo>
                      <a:cubicBezTo>
                        <a:pt x="137" y="722"/>
                        <a:pt x="299" y="819"/>
                        <a:pt x="467" y="819"/>
                      </a:cubicBezTo>
                      <a:cubicBezTo>
                        <a:pt x="517" y="819"/>
                        <a:pt x="567" y="811"/>
                        <a:pt x="617" y="792"/>
                      </a:cubicBezTo>
                      <a:cubicBezTo>
                        <a:pt x="804" y="712"/>
                        <a:pt x="911" y="471"/>
                        <a:pt x="831" y="257"/>
                      </a:cubicBezTo>
                      <a:cubicBezTo>
                        <a:pt x="791" y="100"/>
                        <a:pt x="652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3426" name="Google Shape;3426;p20"/>
            <p:cNvSpPr/>
            <p:nvPr/>
          </p:nvSpPr>
          <p:spPr>
            <a:xfrm>
              <a:off x="543401" y="1134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7" name="Google Shape;3427;p2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28" name="Google Shape;3428;p20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304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29" name="Google Shape;3429;p20"/>
          <p:cNvSpPr txBox="1">
            <a:spLocks noGrp="1"/>
          </p:cNvSpPr>
          <p:nvPr>
            <p:ph type="subTitle" idx="1"/>
          </p:nvPr>
        </p:nvSpPr>
        <p:spPr>
          <a:xfrm>
            <a:off x="2658800" y="4339900"/>
            <a:ext cx="6874400" cy="4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50799" lvl="0" algn="ctr" rtl="0">
              <a:lnSpc>
                <a:spcPct val="128571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9986025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FC2B33-45D5-470D-AD3A-83F09F09D1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D075A6A-A6B2-47A3-A0FA-C62DFD1B85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9C8E540-4DEE-42ED-BF1E-806AF33D55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DEBEBBE-6FB3-417C-956C-00EBF23CED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15124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1" name="Google Shape;3431;p21"/>
          <p:cNvGrpSpPr/>
          <p:nvPr/>
        </p:nvGrpSpPr>
        <p:grpSpPr>
          <a:xfrm>
            <a:off x="-418633" y="144023"/>
            <a:ext cx="12937184" cy="7126749"/>
            <a:chOff x="-313975" y="108017"/>
            <a:chExt cx="9702888" cy="5345062"/>
          </a:xfrm>
        </p:grpSpPr>
        <p:sp>
          <p:nvSpPr>
            <p:cNvPr id="3432" name="Google Shape;3432;p2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34" name="Google Shape;3434;p21"/>
            <p:cNvGrpSpPr/>
            <p:nvPr/>
          </p:nvGrpSpPr>
          <p:grpSpPr>
            <a:xfrm>
              <a:off x="-313975" y="3014909"/>
              <a:ext cx="2025620" cy="2293491"/>
              <a:chOff x="-313975" y="3014909"/>
              <a:chExt cx="2025620" cy="2293491"/>
            </a:xfrm>
          </p:grpSpPr>
          <p:grpSp>
            <p:nvGrpSpPr>
              <p:cNvPr id="3435" name="Google Shape;3435;p21"/>
              <p:cNvGrpSpPr/>
              <p:nvPr/>
            </p:nvGrpSpPr>
            <p:grpSpPr>
              <a:xfrm rot="-1164110" flipH="1">
                <a:off x="-77269" y="3113905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436" name="Google Shape;3436;p21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7" name="Google Shape;3437;p21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8" name="Google Shape;3438;p21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9" name="Google Shape;3439;p21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0" name="Google Shape;3440;p21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1" name="Google Shape;3441;p21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2" name="Google Shape;3442;p21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3" name="Google Shape;3443;p21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4" name="Google Shape;3444;p21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5" name="Google Shape;3445;p21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6" name="Google Shape;3446;p21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7" name="Google Shape;3447;p21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8" name="Google Shape;3448;p21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9" name="Google Shape;3449;p21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0" name="Google Shape;3450;p21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1" name="Google Shape;3451;p21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2" name="Google Shape;3452;p21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3" name="Google Shape;3453;p21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4" name="Google Shape;3454;p21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5" name="Google Shape;3455;p21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6" name="Google Shape;3456;p21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7" name="Google Shape;3457;p21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8" name="Google Shape;3458;p21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9" name="Google Shape;3459;p21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0" name="Google Shape;3460;p21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1" name="Google Shape;3461;p21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2" name="Google Shape;3462;p21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3" name="Google Shape;3463;p21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4" name="Google Shape;3464;p21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5" name="Google Shape;3465;p21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6" name="Google Shape;3466;p21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7" name="Google Shape;3467;p21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8" name="Google Shape;3468;p21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9" name="Google Shape;3469;p21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0" name="Google Shape;3470;p21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1" name="Google Shape;3471;p21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2" name="Google Shape;3472;p21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3" name="Google Shape;3473;p21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4" name="Google Shape;3474;p21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5" name="Google Shape;3475;p21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6" name="Google Shape;3476;p21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7" name="Google Shape;3477;p21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8" name="Google Shape;3478;p21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9" name="Google Shape;3479;p21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0" name="Google Shape;3480;p21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1" name="Google Shape;3481;p21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2" name="Google Shape;3482;p21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3" name="Google Shape;3483;p21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4" name="Google Shape;3484;p21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5" name="Google Shape;3485;p21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6" name="Google Shape;3486;p21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7" name="Google Shape;3487;p21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8" name="Google Shape;3488;p21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89" name="Google Shape;3489;p21"/>
              <p:cNvGrpSpPr/>
              <p:nvPr/>
            </p:nvGrpSpPr>
            <p:grpSpPr>
              <a:xfrm rot="-1202750" flipH="1">
                <a:off x="378679" y="433514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490" name="Google Shape;3490;p21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1" name="Google Shape;3491;p21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92" name="Google Shape;3492;p21"/>
              <p:cNvGrpSpPr/>
              <p:nvPr/>
            </p:nvGrpSpPr>
            <p:grpSpPr>
              <a:xfrm>
                <a:off x="-144100" y="4296675"/>
                <a:ext cx="1024075" cy="1011725"/>
                <a:chOff x="2649575" y="3055425"/>
                <a:chExt cx="1024075" cy="1011725"/>
              </a:xfrm>
            </p:grpSpPr>
            <p:sp>
              <p:nvSpPr>
                <p:cNvPr id="3493" name="Google Shape;3493;p21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4" name="Google Shape;3494;p21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5" name="Google Shape;3495;p21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6" name="Google Shape;3496;p21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7" name="Google Shape;3497;p21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8" name="Google Shape;3498;p21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9" name="Google Shape;3499;p21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0" name="Google Shape;3500;p21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1" name="Google Shape;3501;p21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2" name="Google Shape;3502;p21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3" name="Google Shape;3503;p21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4" name="Google Shape;3504;p21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5" name="Google Shape;3505;p21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6" name="Google Shape;3506;p21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7" name="Google Shape;3507;p21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8" name="Google Shape;3508;p21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9" name="Google Shape;3509;p21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0" name="Google Shape;3510;p21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1" name="Google Shape;3511;p21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2" name="Google Shape;3512;p21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3" name="Google Shape;3513;p21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4" name="Google Shape;3514;p21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5" name="Google Shape;3515;p21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1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1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1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519" name="Google Shape;3519;p21"/>
              <p:cNvGrpSpPr/>
              <p:nvPr/>
            </p:nvGrpSpPr>
            <p:grpSpPr>
              <a:xfrm>
                <a:off x="275119" y="3862077"/>
                <a:ext cx="397219" cy="390007"/>
                <a:chOff x="5672100" y="3575250"/>
                <a:chExt cx="1054750" cy="1035325"/>
              </a:xfrm>
            </p:grpSpPr>
            <p:sp>
              <p:nvSpPr>
                <p:cNvPr id="3520" name="Google Shape;3520;p21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1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1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1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1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1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1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7" name="Google Shape;3527;p21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528" name="Google Shape;3528;p21"/>
            <p:cNvGrpSpPr/>
            <p:nvPr/>
          </p:nvGrpSpPr>
          <p:grpSpPr>
            <a:xfrm rot="1067620">
              <a:off x="8313264" y="1726754"/>
              <a:ext cx="180904" cy="237637"/>
              <a:chOff x="4906125" y="1207000"/>
              <a:chExt cx="520550" cy="683800"/>
            </a:xfrm>
          </p:grpSpPr>
          <p:sp>
            <p:nvSpPr>
              <p:cNvPr id="3529" name="Google Shape;3529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0" name="Google Shape;3530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1" name="Google Shape;3531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2" name="Google Shape;3532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3" name="Google Shape;3533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4" name="Google Shape;3534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5" name="Google Shape;3535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6" name="Google Shape;3536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7" name="Google Shape;3537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8" name="Google Shape;3538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9" name="Google Shape;3539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0" name="Google Shape;3540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1" name="Google Shape;3541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2" name="Google Shape;3542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3" name="Google Shape;3543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4" name="Google Shape;3544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5" name="Google Shape;3545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6" name="Google Shape;3546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7" name="Google Shape;3547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8" name="Google Shape;3548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74" name="Google Shape;3574;p21"/>
            <p:cNvGrpSpPr/>
            <p:nvPr/>
          </p:nvGrpSpPr>
          <p:grpSpPr>
            <a:xfrm>
              <a:off x="8388584" y="1200146"/>
              <a:ext cx="297026" cy="390176"/>
              <a:chOff x="4906125" y="1207000"/>
              <a:chExt cx="520550" cy="683800"/>
            </a:xfrm>
          </p:grpSpPr>
          <p:sp>
            <p:nvSpPr>
              <p:cNvPr id="3575" name="Google Shape;3575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6" name="Google Shape;3576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7" name="Google Shape;3577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8" name="Google Shape;3578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9" name="Google Shape;3579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0" name="Google Shape;3580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1" name="Google Shape;3581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2" name="Google Shape;3582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3" name="Google Shape;3583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4" name="Google Shape;3584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5" name="Google Shape;3585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6" name="Google Shape;3586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7" name="Google Shape;3587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8" name="Google Shape;3588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9" name="Google Shape;3589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0" name="Google Shape;3590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1" name="Google Shape;3591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2" name="Google Shape;3592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3" name="Google Shape;3593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4" name="Google Shape;3594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5" name="Google Shape;3595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6" name="Google Shape;3596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7" name="Google Shape;3597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8" name="Google Shape;3598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9" name="Google Shape;3599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0" name="Google Shape;3600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1" name="Google Shape;3601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20" name="Google Shape;3620;p21"/>
            <p:cNvGrpSpPr/>
            <p:nvPr/>
          </p:nvGrpSpPr>
          <p:grpSpPr>
            <a:xfrm rot="-1031996" flipH="1">
              <a:off x="8290386" y="4431907"/>
              <a:ext cx="988287" cy="895065"/>
              <a:chOff x="4048900" y="1919750"/>
              <a:chExt cx="1060775" cy="960715"/>
            </a:xfrm>
          </p:grpSpPr>
          <p:sp>
            <p:nvSpPr>
              <p:cNvPr id="3621" name="Google Shape;3621;p21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1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1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1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1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1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1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1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9" name="Google Shape;3629;p21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0" name="Google Shape;3630;p21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1" name="Google Shape;3631;p21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2" name="Google Shape;3632;p21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3" name="Google Shape;3633;p21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4" name="Google Shape;3634;p21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5" name="Google Shape;3635;p21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6" name="Google Shape;3636;p21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7" name="Google Shape;3637;p21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8" name="Google Shape;3638;p21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9" name="Google Shape;3639;p21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0" name="Google Shape;3640;p21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1" name="Google Shape;3641;p21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2" name="Google Shape;3642;p21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3" name="Google Shape;3643;p21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44" name="Google Shape;3644;p21"/>
            <p:cNvGrpSpPr/>
            <p:nvPr/>
          </p:nvGrpSpPr>
          <p:grpSpPr>
            <a:xfrm flipH="1">
              <a:off x="7833533" y="2906400"/>
              <a:ext cx="959275" cy="2148325"/>
              <a:chOff x="6907275" y="5188300"/>
              <a:chExt cx="959275" cy="2148325"/>
            </a:xfrm>
          </p:grpSpPr>
          <p:sp>
            <p:nvSpPr>
              <p:cNvPr id="3645" name="Google Shape;3645;p21"/>
              <p:cNvSpPr/>
              <p:nvPr/>
            </p:nvSpPr>
            <p:spPr>
              <a:xfrm>
                <a:off x="6907275" y="5188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6" name="Google Shape;3646;p21"/>
              <p:cNvSpPr/>
              <p:nvPr/>
            </p:nvSpPr>
            <p:spPr>
              <a:xfrm>
                <a:off x="7590850" y="708880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647" name="Google Shape;3647;p21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21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21"/>
            <p:cNvSpPr/>
            <p:nvPr/>
          </p:nvSpPr>
          <p:spPr>
            <a:xfrm>
              <a:off x="-218825" y="238943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0" name="Google Shape;3650;p2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51" name="Google Shape;3651;p21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220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3652" name="Google Shape;3652;p21"/>
          <p:cNvGrpSpPr/>
          <p:nvPr/>
        </p:nvGrpSpPr>
        <p:grpSpPr>
          <a:xfrm rot="-1342695">
            <a:off x="10859790" y="5002883"/>
            <a:ext cx="1275309" cy="1833253"/>
            <a:chOff x="-281361" y="3012568"/>
            <a:chExt cx="1154935" cy="1660217"/>
          </a:xfrm>
        </p:grpSpPr>
        <p:sp>
          <p:nvSpPr>
            <p:cNvPr id="3653" name="Google Shape;3653;p21"/>
            <p:cNvSpPr/>
            <p:nvPr/>
          </p:nvSpPr>
          <p:spPr>
            <a:xfrm rot="-549552">
              <a:off x="328027" y="3679692"/>
              <a:ext cx="393741" cy="284703"/>
            </a:xfrm>
            <a:custGeom>
              <a:avLst/>
              <a:gdLst/>
              <a:ahLst/>
              <a:cxnLst/>
              <a:rect l="l" t="t" r="r" b="b"/>
              <a:pathLst>
                <a:path w="20944" h="15146" extrusionOk="0">
                  <a:moveTo>
                    <a:pt x="19757" y="1"/>
                  </a:moveTo>
                  <a:cubicBezTo>
                    <a:pt x="15529" y="1"/>
                    <a:pt x="11320" y="1328"/>
                    <a:pt x="7873" y="3774"/>
                  </a:cubicBezTo>
                  <a:cubicBezTo>
                    <a:pt x="4104" y="6419"/>
                    <a:pt x="1308" y="10370"/>
                    <a:pt x="1" y="14808"/>
                  </a:cubicBezTo>
                  <a:cubicBezTo>
                    <a:pt x="1299" y="15033"/>
                    <a:pt x="2586" y="15145"/>
                    <a:pt x="3847" y="15145"/>
                  </a:cubicBezTo>
                  <a:cubicBezTo>
                    <a:pt x="7693" y="15145"/>
                    <a:pt x="11296" y="14102"/>
                    <a:pt x="14226" y="12042"/>
                  </a:cubicBezTo>
                  <a:cubicBezTo>
                    <a:pt x="18056" y="9276"/>
                    <a:pt x="20609" y="4747"/>
                    <a:pt x="20943" y="36"/>
                  </a:cubicBezTo>
                  <a:cubicBezTo>
                    <a:pt x="20548" y="12"/>
                    <a:pt x="20153" y="1"/>
                    <a:pt x="19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54" name="Google Shape;3654;p21"/>
            <p:cNvGrpSpPr/>
            <p:nvPr/>
          </p:nvGrpSpPr>
          <p:grpSpPr>
            <a:xfrm rot="-730137">
              <a:off x="-131395" y="3085674"/>
              <a:ext cx="855002" cy="1514006"/>
              <a:chOff x="207725" y="2276150"/>
              <a:chExt cx="1299425" cy="2300975"/>
            </a:xfrm>
          </p:grpSpPr>
          <p:sp>
            <p:nvSpPr>
              <p:cNvPr id="3655" name="Google Shape;3655;p21"/>
              <p:cNvSpPr/>
              <p:nvPr/>
            </p:nvSpPr>
            <p:spPr>
              <a:xfrm>
                <a:off x="916700" y="2276150"/>
                <a:ext cx="289550" cy="661150"/>
              </a:xfrm>
              <a:custGeom>
                <a:avLst/>
                <a:gdLst/>
                <a:ahLst/>
                <a:cxnLst/>
                <a:rect l="l" t="t" r="r" b="b"/>
                <a:pathLst>
                  <a:path w="11582" h="26446" extrusionOk="0">
                    <a:moveTo>
                      <a:pt x="7812" y="1"/>
                    </a:moveTo>
                    <a:cubicBezTo>
                      <a:pt x="5107" y="4044"/>
                      <a:pt x="2341" y="8147"/>
                      <a:pt x="1155" y="12858"/>
                    </a:cubicBezTo>
                    <a:cubicBezTo>
                      <a:pt x="0" y="17570"/>
                      <a:pt x="669" y="23041"/>
                      <a:pt x="4104" y="26445"/>
                    </a:cubicBezTo>
                    <a:cubicBezTo>
                      <a:pt x="8511" y="22190"/>
                      <a:pt x="10639" y="17782"/>
                      <a:pt x="11125" y="13193"/>
                    </a:cubicBezTo>
                    <a:cubicBezTo>
                      <a:pt x="11581" y="8603"/>
                      <a:pt x="10396" y="3831"/>
                      <a:pt x="78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6" name="Google Shape;3656;p21"/>
              <p:cNvSpPr/>
              <p:nvPr/>
            </p:nvSpPr>
            <p:spPr>
              <a:xfrm>
                <a:off x="249500" y="3548225"/>
                <a:ext cx="383775" cy="487100"/>
              </a:xfrm>
              <a:custGeom>
                <a:avLst/>
                <a:gdLst/>
                <a:ahLst/>
                <a:cxnLst/>
                <a:rect l="l" t="t" r="r" b="b"/>
                <a:pathLst>
                  <a:path w="15351" h="19484" extrusionOk="0">
                    <a:moveTo>
                      <a:pt x="1673" y="0"/>
                    </a:moveTo>
                    <a:cubicBezTo>
                      <a:pt x="1" y="4286"/>
                      <a:pt x="1490" y="8906"/>
                      <a:pt x="4256" y="12280"/>
                    </a:cubicBezTo>
                    <a:cubicBezTo>
                      <a:pt x="7022" y="15654"/>
                      <a:pt x="10943" y="17933"/>
                      <a:pt x="15016" y="19484"/>
                    </a:cubicBezTo>
                    <a:cubicBezTo>
                      <a:pt x="15351" y="15228"/>
                      <a:pt x="14196" y="10912"/>
                      <a:pt x="11825" y="7386"/>
                    </a:cubicBezTo>
                    <a:cubicBezTo>
                      <a:pt x="9424" y="3830"/>
                      <a:pt x="5776" y="1216"/>
                      <a:pt x="1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7" name="Google Shape;3657;p21"/>
              <p:cNvSpPr/>
              <p:nvPr/>
            </p:nvSpPr>
            <p:spPr>
              <a:xfrm>
                <a:off x="765475" y="3687275"/>
                <a:ext cx="476475" cy="386675"/>
              </a:xfrm>
              <a:custGeom>
                <a:avLst/>
                <a:gdLst/>
                <a:ahLst/>
                <a:cxnLst/>
                <a:rect l="l" t="t" r="r" b="b"/>
                <a:pathLst>
                  <a:path w="19059" h="15467" extrusionOk="0">
                    <a:moveTo>
                      <a:pt x="19059" y="0"/>
                    </a:moveTo>
                    <a:cubicBezTo>
                      <a:pt x="14682" y="92"/>
                      <a:pt x="10366" y="1703"/>
                      <a:pt x="6961" y="4469"/>
                    </a:cubicBezTo>
                    <a:cubicBezTo>
                      <a:pt x="3527" y="7204"/>
                      <a:pt x="1064" y="11125"/>
                      <a:pt x="1" y="15381"/>
                    </a:cubicBezTo>
                    <a:cubicBezTo>
                      <a:pt x="650" y="15438"/>
                      <a:pt x="1292" y="15467"/>
                      <a:pt x="1923" y="15467"/>
                    </a:cubicBezTo>
                    <a:cubicBezTo>
                      <a:pt x="6288" y="15467"/>
                      <a:pt x="10196" y="14107"/>
                      <a:pt x="13223" y="11612"/>
                    </a:cubicBezTo>
                    <a:cubicBezTo>
                      <a:pt x="16627" y="8754"/>
                      <a:pt x="18846" y="4438"/>
                      <a:pt x="190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8" name="Google Shape;3658;p21"/>
              <p:cNvSpPr/>
              <p:nvPr/>
            </p:nvSpPr>
            <p:spPr>
              <a:xfrm>
                <a:off x="371100" y="3007175"/>
                <a:ext cx="448350" cy="604125"/>
              </a:xfrm>
              <a:custGeom>
                <a:avLst/>
                <a:gdLst/>
                <a:ahLst/>
                <a:cxnLst/>
                <a:rect l="l" t="t" r="r" b="b"/>
                <a:pathLst>
                  <a:path w="17934" h="24165" extrusionOk="0">
                    <a:moveTo>
                      <a:pt x="1490" y="0"/>
                    </a:moveTo>
                    <a:lnTo>
                      <a:pt x="1490" y="0"/>
                    </a:lnTo>
                    <a:cubicBezTo>
                      <a:pt x="0" y="5198"/>
                      <a:pt x="730" y="11004"/>
                      <a:pt x="3435" y="15715"/>
                    </a:cubicBezTo>
                    <a:cubicBezTo>
                      <a:pt x="6079" y="20426"/>
                      <a:pt x="10760" y="23952"/>
                      <a:pt x="16414" y="24165"/>
                    </a:cubicBezTo>
                    <a:cubicBezTo>
                      <a:pt x="17934" y="19028"/>
                      <a:pt x="17174" y="13253"/>
                      <a:pt x="14377" y="8724"/>
                    </a:cubicBezTo>
                    <a:cubicBezTo>
                      <a:pt x="11551" y="4165"/>
                      <a:pt x="6718" y="882"/>
                      <a:pt x="14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9" name="Google Shape;3659;p21"/>
              <p:cNvSpPr/>
              <p:nvPr/>
            </p:nvSpPr>
            <p:spPr>
              <a:xfrm>
                <a:off x="469875" y="2689550"/>
                <a:ext cx="405800" cy="39685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15874" extrusionOk="0">
                    <a:moveTo>
                      <a:pt x="396" y="0"/>
                    </a:moveTo>
                    <a:lnTo>
                      <a:pt x="396" y="0"/>
                    </a:lnTo>
                    <a:cubicBezTo>
                      <a:pt x="1" y="4255"/>
                      <a:pt x="1612" y="8632"/>
                      <a:pt x="4590" y="11642"/>
                    </a:cubicBezTo>
                    <a:cubicBezTo>
                      <a:pt x="7280" y="14304"/>
                      <a:pt x="11061" y="15873"/>
                      <a:pt x="14872" y="15873"/>
                    </a:cubicBezTo>
                    <a:cubicBezTo>
                      <a:pt x="15326" y="15873"/>
                      <a:pt x="15780" y="15851"/>
                      <a:pt x="16232" y="15806"/>
                    </a:cubicBezTo>
                    <a:cubicBezTo>
                      <a:pt x="15776" y="11763"/>
                      <a:pt x="13892" y="7903"/>
                      <a:pt x="11095" y="4985"/>
                    </a:cubicBezTo>
                    <a:cubicBezTo>
                      <a:pt x="8238" y="2097"/>
                      <a:pt x="4408" y="152"/>
                      <a:pt x="3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0" name="Google Shape;3660;p21"/>
              <p:cNvSpPr/>
              <p:nvPr/>
            </p:nvSpPr>
            <p:spPr>
              <a:xfrm>
                <a:off x="1035250" y="2811925"/>
                <a:ext cx="471900" cy="332850"/>
              </a:xfrm>
              <a:custGeom>
                <a:avLst/>
                <a:gdLst/>
                <a:ahLst/>
                <a:cxnLst/>
                <a:rect l="l" t="t" r="r" b="b"/>
                <a:pathLst>
                  <a:path w="18876" h="13314" extrusionOk="0">
                    <a:moveTo>
                      <a:pt x="16871" y="0"/>
                    </a:moveTo>
                    <a:cubicBezTo>
                      <a:pt x="13274" y="0"/>
                      <a:pt x="9635" y="602"/>
                      <a:pt x="6535" y="2370"/>
                    </a:cubicBezTo>
                    <a:cubicBezTo>
                      <a:pt x="2796" y="4467"/>
                      <a:pt x="0" y="8418"/>
                      <a:pt x="152" y="12674"/>
                    </a:cubicBezTo>
                    <a:cubicBezTo>
                      <a:pt x="1420" y="13111"/>
                      <a:pt x="2712" y="13314"/>
                      <a:pt x="3989" y="13314"/>
                    </a:cubicBezTo>
                    <a:cubicBezTo>
                      <a:pt x="6970" y="13314"/>
                      <a:pt x="9870" y="12212"/>
                      <a:pt x="12189" y="10424"/>
                    </a:cubicBezTo>
                    <a:cubicBezTo>
                      <a:pt x="15502" y="7871"/>
                      <a:pt x="17690" y="4072"/>
                      <a:pt x="18876" y="60"/>
                    </a:cubicBezTo>
                    <a:cubicBezTo>
                      <a:pt x="18211" y="21"/>
                      <a:pt x="17542" y="0"/>
                      <a:pt x="168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1" name="Google Shape;3661;p21"/>
              <p:cNvSpPr/>
              <p:nvPr/>
            </p:nvSpPr>
            <p:spPr>
              <a:xfrm>
                <a:off x="511675" y="2502600"/>
                <a:ext cx="588950" cy="2074525"/>
              </a:xfrm>
              <a:custGeom>
                <a:avLst/>
                <a:gdLst/>
                <a:ahLst/>
                <a:cxnLst/>
                <a:rect l="l" t="t" r="r" b="b"/>
                <a:pathLst>
                  <a:path w="23558" h="82981" extrusionOk="0">
                    <a:moveTo>
                      <a:pt x="23436" y="1"/>
                    </a:moveTo>
                    <a:cubicBezTo>
                      <a:pt x="23405" y="1"/>
                      <a:pt x="23375" y="31"/>
                      <a:pt x="23375" y="62"/>
                    </a:cubicBezTo>
                    <a:cubicBezTo>
                      <a:pt x="22007" y="7144"/>
                      <a:pt x="20518" y="14135"/>
                      <a:pt x="18815" y="21126"/>
                    </a:cubicBezTo>
                    <a:cubicBezTo>
                      <a:pt x="17144" y="28117"/>
                      <a:pt x="15289" y="35077"/>
                      <a:pt x="13253" y="41947"/>
                    </a:cubicBezTo>
                    <a:cubicBezTo>
                      <a:pt x="11247" y="48816"/>
                      <a:pt x="8967" y="55625"/>
                      <a:pt x="6748" y="62464"/>
                    </a:cubicBezTo>
                    <a:cubicBezTo>
                      <a:pt x="5715" y="65868"/>
                      <a:pt x="4560" y="69272"/>
                      <a:pt x="3405" y="72677"/>
                    </a:cubicBezTo>
                    <a:lnTo>
                      <a:pt x="0" y="82890"/>
                    </a:lnTo>
                    <a:cubicBezTo>
                      <a:pt x="0" y="82950"/>
                      <a:pt x="0" y="82981"/>
                      <a:pt x="31" y="82981"/>
                    </a:cubicBezTo>
                    <a:cubicBezTo>
                      <a:pt x="92" y="82981"/>
                      <a:pt x="152" y="82981"/>
                      <a:pt x="152" y="82950"/>
                    </a:cubicBezTo>
                    <a:cubicBezTo>
                      <a:pt x="912" y="81309"/>
                      <a:pt x="1642" y="79637"/>
                      <a:pt x="2371" y="77996"/>
                    </a:cubicBezTo>
                    <a:cubicBezTo>
                      <a:pt x="3040" y="76354"/>
                      <a:pt x="3739" y="74683"/>
                      <a:pt x="4408" y="73011"/>
                    </a:cubicBezTo>
                    <a:cubicBezTo>
                      <a:pt x="5776" y="69667"/>
                      <a:pt x="6991" y="66294"/>
                      <a:pt x="8207" y="62920"/>
                    </a:cubicBezTo>
                    <a:cubicBezTo>
                      <a:pt x="10609" y="56111"/>
                      <a:pt x="12584" y="49211"/>
                      <a:pt x="14438" y="42251"/>
                    </a:cubicBezTo>
                    <a:cubicBezTo>
                      <a:pt x="16353" y="35290"/>
                      <a:pt x="18056" y="28299"/>
                      <a:pt x="19575" y="21278"/>
                    </a:cubicBezTo>
                    <a:cubicBezTo>
                      <a:pt x="21095" y="14226"/>
                      <a:pt x="22432" y="7174"/>
                      <a:pt x="23557" y="62"/>
                    </a:cubicBezTo>
                    <a:cubicBezTo>
                      <a:pt x="23557" y="31"/>
                      <a:pt x="23527" y="1"/>
                      <a:pt x="234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2" name="Google Shape;3662;p21"/>
              <p:cNvSpPr/>
              <p:nvPr/>
            </p:nvSpPr>
            <p:spPr>
              <a:xfrm>
                <a:off x="564875" y="2794400"/>
                <a:ext cx="880725" cy="403775"/>
              </a:xfrm>
              <a:custGeom>
                <a:avLst/>
                <a:gdLst/>
                <a:ahLst/>
                <a:cxnLst/>
                <a:rect l="l" t="t" r="r" b="b"/>
                <a:pathLst>
                  <a:path w="35229" h="16151" extrusionOk="0">
                    <a:moveTo>
                      <a:pt x="0" y="1"/>
                    </a:moveTo>
                    <a:lnTo>
                      <a:pt x="0" y="31"/>
                    </a:lnTo>
                    <a:cubicBezTo>
                      <a:pt x="1520" y="1125"/>
                      <a:pt x="2949" y="2280"/>
                      <a:pt x="4377" y="3496"/>
                    </a:cubicBezTo>
                    <a:cubicBezTo>
                      <a:pt x="5775" y="4712"/>
                      <a:pt x="7143" y="5989"/>
                      <a:pt x="8389" y="7326"/>
                    </a:cubicBezTo>
                    <a:cubicBezTo>
                      <a:pt x="10973" y="9970"/>
                      <a:pt x="13253" y="12888"/>
                      <a:pt x="15259" y="16019"/>
                    </a:cubicBezTo>
                    <a:lnTo>
                      <a:pt x="15259" y="16050"/>
                    </a:lnTo>
                    <a:cubicBezTo>
                      <a:pt x="15294" y="16121"/>
                      <a:pt x="15361" y="16150"/>
                      <a:pt x="15423" y="16150"/>
                    </a:cubicBezTo>
                    <a:cubicBezTo>
                      <a:pt x="15466" y="16150"/>
                      <a:pt x="15507" y="16136"/>
                      <a:pt x="15532" y="16110"/>
                    </a:cubicBezTo>
                    <a:cubicBezTo>
                      <a:pt x="21611" y="10852"/>
                      <a:pt x="28238" y="6232"/>
                      <a:pt x="35229" y="2311"/>
                    </a:cubicBezTo>
                    <a:lnTo>
                      <a:pt x="35229" y="2220"/>
                    </a:lnTo>
                    <a:cubicBezTo>
                      <a:pt x="31703" y="4134"/>
                      <a:pt x="28268" y="6232"/>
                      <a:pt x="24925" y="8451"/>
                    </a:cubicBezTo>
                    <a:cubicBezTo>
                      <a:pt x="21645" y="10687"/>
                      <a:pt x="18512" y="13069"/>
                      <a:pt x="15496" y="15598"/>
                    </a:cubicBezTo>
                    <a:lnTo>
                      <a:pt x="15496" y="15598"/>
                    </a:lnTo>
                    <a:cubicBezTo>
                      <a:pt x="13577" y="12485"/>
                      <a:pt x="11310" y="9578"/>
                      <a:pt x="8724" y="6992"/>
                    </a:cubicBezTo>
                    <a:cubicBezTo>
                      <a:pt x="7417" y="5654"/>
                      <a:pt x="6049" y="4408"/>
                      <a:pt x="4590" y="3223"/>
                    </a:cubicBezTo>
                    <a:cubicBezTo>
                      <a:pt x="3161" y="2037"/>
                      <a:pt x="1581" y="973"/>
                      <a:pt x="3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3" name="Google Shape;3663;p21"/>
              <p:cNvSpPr/>
              <p:nvPr/>
            </p:nvSpPr>
            <p:spPr>
              <a:xfrm>
                <a:off x="504825" y="3130275"/>
                <a:ext cx="867825" cy="596275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23851" extrusionOk="0">
                    <a:moveTo>
                      <a:pt x="92" y="1"/>
                    </a:moveTo>
                    <a:cubicBezTo>
                      <a:pt x="1" y="1"/>
                      <a:pt x="1" y="31"/>
                      <a:pt x="1" y="31"/>
                    </a:cubicBezTo>
                    <a:cubicBezTo>
                      <a:pt x="1217" y="1885"/>
                      <a:pt x="2341" y="3830"/>
                      <a:pt x="3405" y="5776"/>
                    </a:cubicBezTo>
                    <a:cubicBezTo>
                      <a:pt x="4469" y="7721"/>
                      <a:pt x="5472" y="9697"/>
                      <a:pt x="6475" y="11672"/>
                    </a:cubicBezTo>
                    <a:cubicBezTo>
                      <a:pt x="7509" y="13648"/>
                      <a:pt x="8451" y="15654"/>
                      <a:pt x="9393" y="17660"/>
                    </a:cubicBezTo>
                    <a:cubicBezTo>
                      <a:pt x="10335" y="19666"/>
                      <a:pt x="11247" y="21703"/>
                      <a:pt x="12098" y="23739"/>
                    </a:cubicBezTo>
                    <a:lnTo>
                      <a:pt x="12098" y="23800"/>
                    </a:lnTo>
                    <a:cubicBezTo>
                      <a:pt x="12116" y="23836"/>
                      <a:pt x="12165" y="23851"/>
                      <a:pt x="12215" y="23851"/>
                    </a:cubicBezTo>
                    <a:cubicBezTo>
                      <a:pt x="12250" y="23851"/>
                      <a:pt x="12286" y="23843"/>
                      <a:pt x="12311" y="23831"/>
                    </a:cubicBezTo>
                    <a:lnTo>
                      <a:pt x="17995" y="19910"/>
                    </a:lnTo>
                    <a:cubicBezTo>
                      <a:pt x="19849" y="18572"/>
                      <a:pt x="21734" y="17296"/>
                      <a:pt x="23618" y="15958"/>
                    </a:cubicBezTo>
                    <a:cubicBezTo>
                      <a:pt x="25472" y="14682"/>
                      <a:pt x="27327" y="13314"/>
                      <a:pt x="29181" y="11976"/>
                    </a:cubicBezTo>
                    <a:cubicBezTo>
                      <a:pt x="31005" y="10609"/>
                      <a:pt x="32889" y="9241"/>
                      <a:pt x="34713" y="7873"/>
                    </a:cubicBezTo>
                    <a:lnTo>
                      <a:pt x="34713" y="7812"/>
                    </a:lnTo>
                    <a:lnTo>
                      <a:pt x="34652" y="7812"/>
                    </a:lnTo>
                    <a:cubicBezTo>
                      <a:pt x="32767" y="9089"/>
                      <a:pt x="30853" y="10365"/>
                      <a:pt x="28968" y="11672"/>
                    </a:cubicBezTo>
                    <a:cubicBezTo>
                      <a:pt x="27053" y="12949"/>
                      <a:pt x="25169" y="14256"/>
                      <a:pt x="23314" y="15593"/>
                    </a:cubicBezTo>
                    <a:lnTo>
                      <a:pt x="17722" y="19575"/>
                    </a:lnTo>
                    <a:lnTo>
                      <a:pt x="12311" y="23427"/>
                    </a:lnTo>
                    <a:lnTo>
                      <a:pt x="12311" y="23427"/>
                    </a:lnTo>
                    <a:cubicBezTo>
                      <a:pt x="11484" y="21438"/>
                      <a:pt x="10575" y="19504"/>
                      <a:pt x="9667" y="17569"/>
                    </a:cubicBezTo>
                    <a:cubicBezTo>
                      <a:pt x="8724" y="15533"/>
                      <a:pt x="7721" y="13557"/>
                      <a:pt x="6688" y="11581"/>
                    </a:cubicBezTo>
                    <a:cubicBezTo>
                      <a:pt x="5685" y="9606"/>
                      <a:pt x="4651" y="7630"/>
                      <a:pt x="3557" y="5715"/>
                    </a:cubicBezTo>
                    <a:cubicBezTo>
                      <a:pt x="2433" y="3770"/>
                      <a:pt x="1338" y="1824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4" name="Google Shape;3664;p21"/>
              <p:cNvSpPr/>
              <p:nvPr/>
            </p:nvSpPr>
            <p:spPr>
              <a:xfrm>
                <a:off x="281425" y="3558850"/>
                <a:ext cx="949125" cy="562050"/>
              </a:xfrm>
              <a:custGeom>
                <a:avLst/>
                <a:gdLst/>
                <a:ahLst/>
                <a:cxnLst/>
                <a:rect l="l" t="t" r="r" b="b"/>
                <a:pathLst>
                  <a:path w="37965" h="22482" extrusionOk="0">
                    <a:moveTo>
                      <a:pt x="92" y="1"/>
                    </a:moveTo>
                    <a:cubicBezTo>
                      <a:pt x="61" y="1"/>
                      <a:pt x="61" y="31"/>
                      <a:pt x="1" y="31"/>
                    </a:cubicBezTo>
                    <a:cubicBezTo>
                      <a:pt x="5259" y="7660"/>
                      <a:pt x="10852" y="15016"/>
                      <a:pt x="16353" y="22402"/>
                    </a:cubicBezTo>
                    <a:cubicBezTo>
                      <a:pt x="16392" y="22460"/>
                      <a:pt x="16455" y="22481"/>
                      <a:pt x="16519" y="22481"/>
                    </a:cubicBezTo>
                    <a:cubicBezTo>
                      <a:pt x="16556" y="22481"/>
                      <a:pt x="16594" y="22474"/>
                      <a:pt x="16627" y="22463"/>
                    </a:cubicBezTo>
                    <a:cubicBezTo>
                      <a:pt x="18542" y="21278"/>
                      <a:pt x="20487" y="20031"/>
                      <a:pt x="22341" y="18724"/>
                    </a:cubicBezTo>
                    <a:cubicBezTo>
                      <a:pt x="24226" y="17387"/>
                      <a:pt x="26080" y="16019"/>
                      <a:pt x="27873" y="14621"/>
                    </a:cubicBezTo>
                    <a:cubicBezTo>
                      <a:pt x="29667" y="13192"/>
                      <a:pt x="31399" y="11733"/>
                      <a:pt x="33071" y="10183"/>
                    </a:cubicBezTo>
                    <a:cubicBezTo>
                      <a:pt x="34743" y="8633"/>
                      <a:pt x="36384" y="7022"/>
                      <a:pt x="37965" y="5381"/>
                    </a:cubicBezTo>
                    <a:lnTo>
                      <a:pt x="37965" y="5350"/>
                    </a:lnTo>
                    <a:lnTo>
                      <a:pt x="37934" y="5350"/>
                    </a:lnTo>
                    <a:cubicBezTo>
                      <a:pt x="36263" y="6900"/>
                      <a:pt x="34560" y="8420"/>
                      <a:pt x="32858" y="9910"/>
                    </a:cubicBezTo>
                    <a:cubicBezTo>
                      <a:pt x="31126" y="11399"/>
                      <a:pt x="29363" y="12828"/>
                      <a:pt x="27569" y="14256"/>
                    </a:cubicBezTo>
                    <a:cubicBezTo>
                      <a:pt x="25776" y="15654"/>
                      <a:pt x="23952" y="17022"/>
                      <a:pt x="22098" y="18299"/>
                    </a:cubicBezTo>
                    <a:cubicBezTo>
                      <a:pt x="20317" y="19605"/>
                      <a:pt x="18448" y="20825"/>
                      <a:pt x="16577" y="22014"/>
                    </a:cubicBezTo>
                    <a:lnTo>
                      <a:pt x="16577" y="22014"/>
                    </a:lnTo>
                    <a:cubicBezTo>
                      <a:pt x="11021" y="14707"/>
                      <a:pt x="5406" y="7459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5" name="Google Shape;3665;p21"/>
              <p:cNvSpPr/>
              <p:nvPr/>
            </p:nvSpPr>
            <p:spPr>
              <a:xfrm>
                <a:off x="207725" y="3847600"/>
                <a:ext cx="327525" cy="539550"/>
              </a:xfrm>
              <a:custGeom>
                <a:avLst/>
                <a:gdLst/>
                <a:ahLst/>
                <a:cxnLst/>
                <a:rect l="l" t="t" r="r" b="b"/>
                <a:pathLst>
                  <a:path w="13101" h="21582" extrusionOk="0">
                    <a:moveTo>
                      <a:pt x="2432" y="1"/>
                    </a:moveTo>
                    <a:cubicBezTo>
                      <a:pt x="0" y="3922"/>
                      <a:pt x="578" y="8694"/>
                      <a:pt x="2705" y="12524"/>
                    </a:cubicBezTo>
                    <a:cubicBezTo>
                      <a:pt x="4833" y="16384"/>
                      <a:pt x="8237" y="19302"/>
                      <a:pt x="11976" y="21582"/>
                    </a:cubicBezTo>
                    <a:cubicBezTo>
                      <a:pt x="13101" y="17478"/>
                      <a:pt x="12766" y="12980"/>
                      <a:pt x="11064" y="9089"/>
                    </a:cubicBezTo>
                    <a:cubicBezTo>
                      <a:pt x="9362" y="5199"/>
                      <a:pt x="6231" y="1946"/>
                      <a:pt x="2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6" name="Google Shape;3666;p21"/>
              <p:cNvSpPr/>
              <p:nvPr/>
            </p:nvSpPr>
            <p:spPr>
              <a:xfrm>
                <a:off x="639325" y="4151400"/>
                <a:ext cx="539550" cy="31667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2667" extrusionOk="0">
                    <a:moveTo>
                      <a:pt x="18555" y="1"/>
                    </a:moveTo>
                    <a:cubicBezTo>
                      <a:pt x="15162" y="1"/>
                      <a:pt x="11790" y="823"/>
                      <a:pt x="8816" y="2439"/>
                    </a:cubicBezTo>
                    <a:cubicBezTo>
                      <a:pt x="4955" y="4536"/>
                      <a:pt x="1825" y="7910"/>
                      <a:pt x="1" y="11892"/>
                    </a:cubicBezTo>
                    <a:cubicBezTo>
                      <a:pt x="1877" y="12410"/>
                      <a:pt x="3735" y="12666"/>
                      <a:pt x="5533" y="12666"/>
                    </a:cubicBezTo>
                    <a:cubicBezTo>
                      <a:pt x="8484" y="12666"/>
                      <a:pt x="11273" y="11975"/>
                      <a:pt x="13709" y="10615"/>
                    </a:cubicBezTo>
                    <a:cubicBezTo>
                      <a:pt x="17570" y="8427"/>
                      <a:pt x="20518" y="4567"/>
                      <a:pt x="21582" y="220"/>
                    </a:cubicBezTo>
                    <a:cubicBezTo>
                      <a:pt x="20578" y="74"/>
                      <a:pt x="19566" y="1"/>
                      <a:pt x="185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7" name="Google Shape;3667;p21"/>
              <p:cNvSpPr/>
              <p:nvPr/>
            </p:nvSpPr>
            <p:spPr>
              <a:xfrm>
                <a:off x="257875" y="3856725"/>
                <a:ext cx="911125" cy="627575"/>
              </a:xfrm>
              <a:custGeom>
                <a:avLst/>
                <a:gdLst/>
                <a:ahLst/>
                <a:cxnLst/>
                <a:rect l="l" t="t" r="r" b="b"/>
                <a:pathLst>
                  <a:path w="36445" h="25103" extrusionOk="0">
                    <a:moveTo>
                      <a:pt x="91" y="1"/>
                    </a:moveTo>
                    <a:cubicBezTo>
                      <a:pt x="61" y="1"/>
                      <a:pt x="0" y="1"/>
                      <a:pt x="61" y="61"/>
                    </a:cubicBezTo>
                    <a:cubicBezTo>
                      <a:pt x="3769" y="8481"/>
                      <a:pt x="7964" y="16718"/>
                      <a:pt x="12098" y="25016"/>
                    </a:cubicBezTo>
                    <a:cubicBezTo>
                      <a:pt x="12119" y="25059"/>
                      <a:pt x="12186" y="25102"/>
                      <a:pt x="12245" y="25102"/>
                    </a:cubicBezTo>
                    <a:cubicBezTo>
                      <a:pt x="12270" y="25102"/>
                      <a:pt x="12293" y="25095"/>
                      <a:pt x="12311" y="25077"/>
                    </a:cubicBezTo>
                    <a:cubicBezTo>
                      <a:pt x="14469" y="24287"/>
                      <a:pt x="16566" y="23405"/>
                      <a:pt x="18663" y="22463"/>
                    </a:cubicBezTo>
                    <a:cubicBezTo>
                      <a:pt x="20761" y="21521"/>
                      <a:pt x="22797" y="20518"/>
                      <a:pt x="24803" y="19454"/>
                    </a:cubicBezTo>
                    <a:cubicBezTo>
                      <a:pt x="26840" y="18390"/>
                      <a:pt x="28815" y="17265"/>
                      <a:pt x="30730" y="16050"/>
                    </a:cubicBezTo>
                    <a:cubicBezTo>
                      <a:pt x="32676" y="14864"/>
                      <a:pt x="34591" y="13588"/>
                      <a:pt x="36445" y="12250"/>
                    </a:cubicBezTo>
                    <a:lnTo>
                      <a:pt x="36445" y="12220"/>
                    </a:lnTo>
                    <a:lnTo>
                      <a:pt x="36414" y="12220"/>
                    </a:lnTo>
                    <a:cubicBezTo>
                      <a:pt x="34469" y="13466"/>
                      <a:pt x="32524" y="14651"/>
                      <a:pt x="30548" y="15776"/>
                    </a:cubicBezTo>
                    <a:cubicBezTo>
                      <a:pt x="28572" y="16931"/>
                      <a:pt x="26566" y="18025"/>
                      <a:pt x="24560" y="19059"/>
                    </a:cubicBezTo>
                    <a:cubicBezTo>
                      <a:pt x="22524" y="20123"/>
                      <a:pt x="20517" y="21095"/>
                      <a:pt x="18420" y="22037"/>
                    </a:cubicBezTo>
                    <a:cubicBezTo>
                      <a:pt x="16436" y="22985"/>
                      <a:pt x="14394" y="23875"/>
                      <a:pt x="12323" y="24679"/>
                    </a:cubicBezTo>
                    <a:lnTo>
                      <a:pt x="12323" y="24679"/>
                    </a:lnTo>
                    <a:cubicBezTo>
                      <a:pt x="8154" y="16464"/>
                      <a:pt x="3928" y="8307"/>
                      <a:pt x="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68" name="Google Shape;3668;p21"/>
          <p:cNvGrpSpPr/>
          <p:nvPr/>
        </p:nvGrpSpPr>
        <p:grpSpPr>
          <a:xfrm>
            <a:off x="11723733" y="4512217"/>
            <a:ext cx="770600" cy="2434267"/>
            <a:chOff x="5612500" y="3325575"/>
            <a:chExt cx="577950" cy="1825700"/>
          </a:xfrm>
        </p:grpSpPr>
        <p:sp>
          <p:nvSpPr>
            <p:cNvPr id="3669" name="Google Shape;3669;p21"/>
            <p:cNvSpPr/>
            <p:nvPr/>
          </p:nvSpPr>
          <p:spPr>
            <a:xfrm>
              <a:off x="5659200" y="3452725"/>
              <a:ext cx="289400" cy="1698550"/>
            </a:xfrm>
            <a:custGeom>
              <a:avLst/>
              <a:gdLst/>
              <a:ahLst/>
              <a:cxnLst/>
              <a:rect l="l" t="t" r="r" b="b"/>
              <a:pathLst>
                <a:path w="11576" h="67942" extrusionOk="0">
                  <a:moveTo>
                    <a:pt x="5479" y="1"/>
                  </a:moveTo>
                  <a:cubicBezTo>
                    <a:pt x="5431" y="1"/>
                    <a:pt x="5400" y="79"/>
                    <a:pt x="5472" y="175"/>
                  </a:cubicBezTo>
                  <a:cubicBezTo>
                    <a:pt x="10408" y="10649"/>
                    <a:pt x="11376" y="22891"/>
                    <a:pt x="8207" y="34066"/>
                  </a:cubicBezTo>
                  <a:cubicBezTo>
                    <a:pt x="6539" y="40137"/>
                    <a:pt x="3370" y="45641"/>
                    <a:pt x="1502" y="51745"/>
                  </a:cubicBezTo>
                  <a:cubicBezTo>
                    <a:pt x="535" y="54981"/>
                    <a:pt x="1" y="58316"/>
                    <a:pt x="201" y="61719"/>
                  </a:cubicBezTo>
                  <a:cubicBezTo>
                    <a:pt x="234" y="62253"/>
                    <a:pt x="301" y="62753"/>
                    <a:pt x="368" y="63253"/>
                  </a:cubicBezTo>
                  <a:cubicBezTo>
                    <a:pt x="468" y="63754"/>
                    <a:pt x="535" y="64321"/>
                    <a:pt x="701" y="64754"/>
                  </a:cubicBezTo>
                  <a:cubicBezTo>
                    <a:pt x="968" y="65755"/>
                    <a:pt x="1369" y="66689"/>
                    <a:pt x="1969" y="67423"/>
                  </a:cubicBezTo>
                  <a:cubicBezTo>
                    <a:pt x="2231" y="67786"/>
                    <a:pt x="2494" y="67942"/>
                    <a:pt x="2697" y="67942"/>
                  </a:cubicBezTo>
                  <a:cubicBezTo>
                    <a:pt x="2830" y="67942"/>
                    <a:pt x="2937" y="67875"/>
                    <a:pt x="3003" y="67757"/>
                  </a:cubicBezTo>
                  <a:cubicBezTo>
                    <a:pt x="3070" y="67590"/>
                    <a:pt x="3137" y="67390"/>
                    <a:pt x="3137" y="67089"/>
                  </a:cubicBezTo>
                  <a:cubicBezTo>
                    <a:pt x="3036" y="66923"/>
                    <a:pt x="2970" y="66656"/>
                    <a:pt x="2836" y="66255"/>
                  </a:cubicBezTo>
                  <a:cubicBezTo>
                    <a:pt x="1736" y="63554"/>
                    <a:pt x="1535" y="60551"/>
                    <a:pt x="1836" y="57649"/>
                  </a:cubicBezTo>
                  <a:cubicBezTo>
                    <a:pt x="2136" y="54681"/>
                    <a:pt x="2903" y="51812"/>
                    <a:pt x="3970" y="48976"/>
                  </a:cubicBezTo>
                  <a:cubicBezTo>
                    <a:pt x="5005" y="46141"/>
                    <a:pt x="6205" y="43372"/>
                    <a:pt x="7340" y="40504"/>
                  </a:cubicBezTo>
                  <a:cubicBezTo>
                    <a:pt x="8474" y="37668"/>
                    <a:pt x="9408" y="34666"/>
                    <a:pt x="10042" y="31664"/>
                  </a:cubicBezTo>
                  <a:cubicBezTo>
                    <a:pt x="11176" y="26460"/>
                    <a:pt x="11576" y="20690"/>
                    <a:pt x="10909" y="15119"/>
                  </a:cubicBezTo>
                  <a:cubicBezTo>
                    <a:pt x="10242" y="9515"/>
                    <a:pt x="8340" y="4144"/>
                    <a:pt x="5538" y="41"/>
                  </a:cubicBezTo>
                  <a:cubicBezTo>
                    <a:pt x="5519" y="13"/>
                    <a:pt x="5498" y="1"/>
                    <a:pt x="5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21"/>
            <p:cNvSpPr/>
            <p:nvPr/>
          </p:nvSpPr>
          <p:spPr>
            <a:xfrm>
              <a:off x="5714250" y="3325575"/>
              <a:ext cx="120950" cy="196575"/>
            </a:xfrm>
            <a:custGeom>
              <a:avLst/>
              <a:gdLst/>
              <a:ahLst/>
              <a:cxnLst/>
              <a:rect l="l" t="t" r="r" b="b"/>
              <a:pathLst>
                <a:path w="4838" h="7863" extrusionOk="0">
                  <a:moveTo>
                    <a:pt x="2295" y="1"/>
                  </a:moveTo>
                  <a:cubicBezTo>
                    <a:pt x="1488" y="1"/>
                    <a:pt x="694" y="568"/>
                    <a:pt x="367" y="1358"/>
                  </a:cubicBezTo>
                  <a:cubicBezTo>
                    <a:pt x="1" y="2292"/>
                    <a:pt x="301" y="3426"/>
                    <a:pt x="968" y="4227"/>
                  </a:cubicBezTo>
                  <a:cubicBezTo>
                    <a:pt x="1502" y="4927"/>
                    <a:pt x="2302" y="5394"/>
                    <a:pt x="3036" y="5895"/>
                  </a:cubicBezTo>
                  <a:cubicBezTo>
                    <a:pt x="3803" y="6395"/>
                    <a:pt x="4504" y="7029"/>
                    <a:pt x="4837" y="7863"/>
                  </a:cubicBezTo>
                  <a:cubicBezTo>
                    <a:pt x="4537" y="5895"/>
                    <a:pt x="4504" y="4527"/>
                    <a:pt x="4437" y="3093"/>
                  </a:cubicBezTo>
                  <a:cubicBezTo>
                    <a:pt x="4337" y="2526"/>
                    <a:pt x="4304" y="1892"/>
                    <a:pt x="4037" y="1358"/>
                  </a:cubicBezTo>
                  <a:cubicBezTo>
                    <a:pt x="3803" y="791"/>
                    <a:pt x="3370" y="291"/>
                    <a:pt x="2836" y="90"/>
                  </a:cubicBezTo>
                  <a:cubicBezTo>
                    <a:pt x="2658" y="29"/>
                    <a:pt x="2477" y="1"/>
                    <a:pt x="2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21"/>
            <p:cNvSpPr/>
            <p:nvPr/>
          </p:nvSpPr>
          <p:spPr>
            <a:xfrm>
              <a:off x="5896875" y="3533175"/>
              <a:ext cx="140675" cy="291700"/>
            </a:xfrm>
            <a:custGeom>
              <a:avLst/>
              <a:gdLst/>
              <a:ahLst/>
              <a:cxnLst/>
              <a:rect l="l" t="t" r="r" b="b"/>
              <a:pathLst>
                <a:path w="5627" h="11668" extrusionOk="0">
                  <a:moveTo>
                    <a:pt x="5597" y="1"/>
                  </a:moveTo>
                  <a:cubicBezTo>
                    <a:pt x="5578" y="1"/>
                    <a:pt x="5544" y="20"/>
                    <a:pt x="5505" y="59"/>
                  </a:cubicBezTo>
                  <a:cubicBezTo>
                    <a:pt x="3837" y="1227"/>
                    <a:pt x="2436" y="2794"/>
                    <a:pt x="1502" y="4629"/>
                  </a:cubicBezTo>
                  <a:cubicBezTo>
                    <a:pt x="535" y="6464"/>
                    <a:pt x="1" y="8565"/>
                    <a:pt x="34" y="10633"/>
                  </a:cubicBezTo>
                  <a:cubicBezTo>
                    <a:pt x="34" y="11334"/>
                    <a:pt x="268" y="11667"/>
                    <a:pt x="434" y="11667"/>
                  </a:cubicBezTo>
                  <a:cubicBezTo>
                    <a:pt x="635" y="11634"/>
                    <a:pt x="735" y="11300"/>
                    <a:pt x="701" y="10633"/>
                  </a:cubicBezTo>
                  <a:cubicBezTo>
                    <a:pt x="568" y="8665"/>
                    <a:pt x="1002" y="6630"/>
                    <a:pt x="1835" y="4829"/>
                  </a:cubicBezTo>
                  <a:cubicBezTo>
                    <a:pt x="2669" y="2994"/>
                    <a:pt x="3904" y="1327"/>
                    <a:pt x="5538" y="126"/>
                  </a:cubicBezTo>
                  <a:cubicBezTo>
                    <a:pt x="5619" y="45"/>
                    <a:pt x="5626" y="1"/>
                    <a:pt x="5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21"/>
            <p:cNvSpPr/>
            <p:nvPr/>
          </p:nvSpPr>
          <p:spPr>
            <a:xfrm>
              <a:off x="5985275" y="3457050"/>
              <a:ext cx="115950" cy="120975"/>
            </a:xfrm>
            <a:custGeom>
              <a:avLst/>
              <a:gdLst/>
              <a:ahLst/>
              <a:cxnLst/>
              <a:rect l="l" t="t" r="r" b="b"/>
              <a:pathLst>
                <a:path w="4638" h="4839" extrusionOk="0">
                  <a:moveTo>
                    <a:pt x="3430" y="1"/>
                  </a:moveTo>
                  <a:cubicBezTo>
                    <a:pt x="2946" y="1"/>
                    <a:pt x="2479" y="402"/>
                    <a:pt x="2136" y="802"/>
                  </a:cubicBezTo>
                  <a:cubicBezTo>
                    <a:pt x="1268" y="1803"/>
                    <a:pt x="668" y="3671"/>
                    <a:pt x="1" y="4839"/>
                  </a:cubicBezTo>
                  <a:cubicBezTo>
                    <a:pt x="1135" y="4839"/>
                    <a:pt x="2469" y="3971"/>
                    <a:pt x="3370" y="3438"/>
                  </a:cubicBezTo>
                  <a:cubicBezTo>
                    <a:pt x="4270" y="2937"/>
                    <a:pt x="4637" y="2003"/>
                    <a:pt x="4437" y="1003"/>
                  </a:cubicBezTo>
                  <a:cubicBezTo>
                    <a:pt x="4337" y="602"/>
                    <a:pt x="4104" y="169"/>
                    <a:pt x="3670" y="35"/>
                  </a:cubicBezTo>
                  <a:cubicBezTo>
                    <a:pt x="3590" y="12"/>
                    <a:pt x="3509" y="1"/>
                    <a:pt x="3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21"/>
            <p:cNvSpPr/>
            <p:nvPr/>
          </p:nvSpPr>
          <p:spPr>
            <a:xfrm>
              <a:off x="5754925" y="3677025"/>
              <a:ext cx="169250" cy="219250"/>
            </a:xfrm>
            <a:custGeom>
              <a:avLst/>
              <a:gdLst/>
              <a:ahLst/>
              <a:cxnLst/>
              <a:rect l="l" t="t" r="r" b="b"/>
              <a:pathLst>
                <a:path w="6770" h="8770" extrusionOk="0">
                  <a:moveTo>
                    <a:pt x="49" y="0"/>
                  </a:moveTo>
                  <a:cubicBezTo>
                    <a:pt x="0" y="0"/>
                    <a:pt x="5" y="63"/>
                    <a:pt x="75" y="109"/>
                  </a:cubicBezTo>
                  <a:cubicBezTo>
                    <a:pt x="1509" y="1010"/>
                    <a:pt x="2677" y="2277"/>
                    <a:pt x="3577" y="3612"/>
                  </a:cubicBezTo>
                  <a:cubicBezTo>
                    <a:pt x="4511" y="5013"/>
                    <a:pt x="5312" y="6514"/>
                    <a:pt x="5846" y="8048"/>
                  </a:cubicBezTo>
                  <a:cubicBezTo>
                    <a:pt x="6026" y="8544"/>
                    <a:pt x="6274" y="8769"/>
                    <a:pt x="6449" y="8769"/>
                  </a:cubicBezTo>
                  <a:cubicBezTo>
                    <a:pt x="6663" y="8769"/>
                    <a:pt x="6769" y="8435"/>
                    <a:pt x="6513" y="7848"/>
                  </a:cubicBezTo>
                  <a:cubicBezTo>
                    <a:pt x="5846" y="6247"/>
                    <a:pt x="5012" y="4746"/>
                    <a:pt x="3911" y="3412"/>
                  </a:cubicBezTo>
                  <a:cubicBezTo>
                    <a:pt x="2877" y="2077"/>
                    <a:pt x="1643" y="876"/>
                    <a:pt x="141" y="43"/>
                  </a:cubicBezTo>
                  <a:cubicBezTo>
                    <a:pt x="101" y="12"/>
                    <a:pt x="7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21"/>
            <p:cNvSpPr/>
            <p:nvPr/>
          </p:nvSpPr>
          <p:spPr>
            <a:xfrm>
              <a:off x="5693400" y="3603800"/>
              <a:ext cx="121775" cy="119325"/>
            </a:xfrm>
            <a:custGeom>
              <a:avLst/>
              <a:gdLst/>
              <a:ahLst/>
              <a:cxnLst/>
              <a:rect l="l" t="t" r="r" b="b"/>
              <a:pathLst>
                <a:path w="4871" h="4773" extrusionOk="0">
                  <a:moveTo>
                    <a:pt x="1540" y="1"/>
                  </a:moveTo>
                  <a:cubicBezTo>
                    <a:pt x="1516" y="1"/>
                    <a:pt x="1492" y="1"/>
                    <a:pt x="1468" y="3"/>
                  </a:cubicBezTo>
                  <a:cubicBezTo>
                    <a:pt x="634" y="69"/>
                    <a:pt x="1" y="1003"/>
                    <a:pt x="167" y="1837"/>
                  </a:cubicBezTo>
                  <a:cubicBezTo>
                    <a:pt x="334" y="2671"/>
                    <a:pt x="1035" y="3338"/>
                    <a:pt x="1835" y="3639"/>
                  </a:cubicBezTo>
                  <a:cubicBezTo>
                    <a:pt x="2636" y="3972"/>
                    <a:pt x="4037" y="4773"/>
                    <a:pt x="4871" y="4773"/>
                  </a:cubicBezTo>
                  <a:cubicBezTo>
                    <a:pt x="4504" y="4339"/>
                    <a:pt x="3770" y="3005"/>
                    <a:pt x="3603" y="2471"/>
                  </a:cubicBezTo>
                  <a:cubicBezTo>
                    <a:pt x="3436" y="1937"/>
                    <a:pt x="3236" y="1337"/>
                    <a:pt x="2903" y="837"/>
                  </a:cubicBezTo>
                  <a:cubicBezTo>
                    <a:pt x="2583" y="357"/>
                    <a:pt x="2080" y="1"/>
                    <a:pt x="15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21"/>
            <p:cNvSpPr/>
            <p:nvPr/>
          </p:nvSpPr>
          <p:spPr>
            <a:xfrm>
              <a:off x="5906450" y="3881700"/>
              <a:ext cx="178225" cy="202375"/>
            </a:xfrm>
            <a:custGeom>
              <a:avLst/>
              <a:gdLst/>
              <a:ahLst/>
              <a:cxnLst/>
              <a:rect l="l" t="t" r="r" b="b"/>
              <a:pathLst>
                <a:path w="7129" h="8095" extrusionOk="0">
                  <a:moveTo>
                    <a:pt x="7080" y="0"/>
                  </a:moveTo>
                  <a:cubicBezTo>
                    <a:pt x="7059" y="0"/>
                    <a:pt x="7029" y="8"/>
                    <a:pt x="6990" y="28"/>
                  </a:cubicBezTo>
                  <a:cubicBezTo>
                    <a:pt x="4154" y="1696"/>
                    <a:pt x="1786" y="4164"/>
                    <a:pt x="285" y="7166"/>
                  </a:cubicBezTo>
                  <a:cubicBezTo>
                    <a:pt x="0" y="7754"/>
                    <a:pt x="93" y="8094"/>
                    <a:pt x="312" y="8094"/>
                  </a:cubicBezTo>
                  <a:cubicBezTo>
                    <a:pt x="478" y="8094"/>
                    <a:pt x="717" y="7898"/>
                    <a:pt x="919" y="7467"/>
                  </a:cubicBezTo>
                  <a:cubicBezTo>
                    <a:pt x="2186" y="4531"/>
                    <a:pt x="4321" y="1963"/>
                    <a:pt x="7023" y="95"/>
                  </a:cubicBezTo>
                  <a:cubicBezTo>
                    <a:pt x="7117" y="48"/>
                    <a:pt x="7128" y="0"/>
                    <a:pt x="70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21"/>
            <p:cNvSpPr/>
            <p:nvPr/>
          </p:nvSpPr>
          <p:spPr>
            <a:xfrm>
              <a:off x="5796800" y="3928475"/>
              <a:ext cx="101775" cy="298350"/>
            </a:xfrm>
            <a:custGeom>
              <a:avLst/>
              <a:gdLst/>
              <a:ahLst/>
              <a:cxnLst/>
              <a:rect l="l" t="t" r="r" b="b"/>
              <a:pathLst>
                <a:path w="4071" h="11934" extrusionOk="0">
                  <a:moveTo>
                    <a:pt x="118" y="0"/>
                  </a:moveTo>
                  <a:cubicBezTo>
                    <a:pt x="93" y="0"/>
                    <a:pt x="68" y="42"/>
                    <a:pt x="68" y="125"/>
                  </a:cubicBezTo>
                  <a:cubicBezTo>
                    <a:pt x="1" y="1092"/>
                    <a:pt x="168" y="2026"/>
                    <a:pt x="401" y="2994"/>
                  </a:cubicBezTo>
                  <a:cubicBezTo>
                    <a:pt x="701" y="3928"/>
                    <a:pt x="1068" y="4795"/>
                    <a:pt x="1502" y="5662"/>
                  </a:cubicBezTo>
                  <a:cubicBezTo>
                    <a:pt x="2303" y="7397"/>
                    <a:pt x="3170" y="9132"/>
                    <a:pt x="3303" y="10966"/>
                  </a:cubicBezTo>
                  <a:cubicBezTo>
                    <a:pt x="3337" y="11567"/>
                    <a:pt x="3470" y="11867"/>
                    <a:pt x="3670" y="11934"/>
                  </a:cubicBezTo>
                  <a:cubicBezTo>
                    <a:pt x="3737" y="11934"/>
                    <a:pt x="3837" y="11833"/>
                    <a:pt x="3904" y="11667"/>
                  </a:cubicBezTo>
                  <a:cubicBezTo>
                    <a:pt x="4004" y="11500"/>
                    <a:pt x="4071" y="11266"/>
                    <a:pt x="4004" y="10933"/>
                  </a:cubicBezTo>
                  <a:cubicBezTo>
                    <a:pt x="3870" y="9932"/>
                    <a:pt x="3570" y="8965"/>
                    <a:pt x="3170" y="8097"/>
                  </a:cubicBezTo>
                  <a:cubicBezTo>
                    <a:pt x="2803" y="7197"/>
                    <a:pt x="2336" y="6330"/>
                    <a:pt x="1869" y="5496"/>
                  </a:cubicBezTo>
                  <a:cubicBezTo>
                    <a:pt x="1402" y="4662"/>
                    <a:pt x="1002" y="3794"/>
                    <a:pt x="668" y="2927"/>
                  </a:cubicBezTo>
                  <a:cubicBezTo>
                    <a:pt x="334" y="2026"/>
                    <a:pt x="134" y="1092"/>
                    <a:pt x="168" y="125"/>
                  </a:cubicBezTo>
                  <a:cubicBezTo>
                    <a:pt x="168" y="42"/>
                    <a:pt x="143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21"/>
            <p:cNvSpPr/>
            <p:nvPr/>
          </p:nvSpPr>
          <p:spPr>
            <a:xfrm>
              <a:off x="5819325" y="4099175"/>
              <a:ext cx="331575" cy="331150"/>
            </a:xfrm>
            <a:custGeom>
              <a:avLst/>
              <a:gdLst/>
              <a:ahLst/>
              <a:cxnLst/>
              <a:rect l="l" t="t" r="r" b="b"/>
              <a:pathLst>
                <a:path w="13263" h="13246" extrusionOk="0">
                  <a:moveTo>
                    <a:pt x="13239" y="1"/>
                  </a:moveTo>
                  <a:cubicBezTo>
                    <a:pt x="13218" y="1"/>
                    <a:pt x="13171" y="44"/>
                    <a:pt x="13110" y="135"/>
                  </a:cubicBezTo>
                  <a:cubicBezTo>
                    <a:pt x="10308" y="5139"/>
                    <a:pt x="6172" y="9442"/>
                    <a:pt x="1235" y="12177"/>
                  </a:cubicBezTo>
                  <a:cubicBezTo>
                    <a:pt x="401" y="12644"/>
                    <a:pt x="1" y="13011"/>
                    <a:pt x="101" y="13178"/>
                  </a:cubicBezTo>
                  <a:cubicBezTo>
                    <a:pt x="142" y="13220"/>
                    <a:pt x="223" y="13245"/>
                    <a:pt x="340" y="13245"/>
                  </a:cubicBezTo>
                  <a:cubicBezTo>
                    <a:pt x="597" y="13245"/>
                    <a:pt x="1028" y="13122"/>
                    <a:pt x="1602" y="12778"/>
                  </a:cubicBezTo>
                  <a:cubicBezTo>
                    <a:pt x="4104" y="11277"/>
                    <a:pt x="6338" y="9375"/>
                    <a:pt x="8273" y="7274"/>
                  </a:cubicBezTo>
                  <a:cubicBezTo>
                    <a:pt x="10175" y="5139"/>
                    <a:pt x="11842" y="2704"/>
                    <a:pt x="13177" y="169"/>
                  </a:cubicBezTo>
                  <a:cubicBezTo>
                    <a:pt x="13249" y="60"/>
                    <a:pt x="13262" y="1"/>
                    <a:pt x="13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21"/>
            <p:cNvSpPr/>
            <p:nvPr/>
          </p:nvSpPr>
          <p:spPr>
            <a:xfrm>
              <a:off x="5692575" y="4168225"/>
              <a:ext cx="110100" cy="363875"/>
            </a:xfrm>
            <a:custGeom>
              <a:avLst/>
              <a:gdLst/>
              <a:ahLst/>
              <a:cxnLst/>
              <a:rect l="l" t="t" r="r" b="b"/>
              <a:pathLst>
                <a:path w="4404" h="14555" extrusionOk="0">
                  <a:moveTo>
                    <a:pt x="442" y="0"/>
                  </a:moveTo>
                  <a:cubicBezTo>
                    <a:pt x="417" y="0"/>
                    <a:pt x="384" y="59"/>
                    <a:pt x="367" y="175"/>
                  </a:cubicBezTo>
                  <a:cubicBezTo>
                    <a:pt x="0" y="2444"/>
                    <a:pt x="401" y="4845"/>
                    <a:pt x="1134" y="7047"/>
                  </a:cubicBezTo>
                  <a:cubicBezTo>
                    <a:pt x="1835" y="9248"/>
                    <a:pt x="2736" y="11383"/>
                    <a:pt x="3503" y="13552"/>
                  </a:cubicBezTo>
                  <a:cubicBezTo>
                    <a:pt x="3725" y="14249"/>
                    <a:pt x="4007" y="14555"/>
                    <a:pt x="4177" y="14555"/>
                  </a:cubicBezTo>
                  <a:cubicBezTo>
                    <a:pt x="4186" y="14555"/>
                    <a:pt x="4195" y="14554"/>
                    <a:pt x="4203" y="14552"/>
                  </a:cubicBezTo>
                  <a:cubicBezTo>
                    <a:pt x="4370" y="14452"/>
                    <a:pt x="4403" y="14019"/>
                    <a:pt x="4137" y="13251"/>
                  </a:cubicBezTo>
                  <a:cubicBezTo>
                    <a:pt x="3303" y="11083"/>
                    <a:pt x="2302" y="9015"/>
                    <a:pt x="1501" y="6880"/>
                  </a:cubicBezTo>
                  <a:cubicBezTo>
                    <a:pt x="734" y="4745"/>
                    <a:pt x="200" y="2444"/>
                    <a:pt x="467" y="175"/>
                  </a:cubicBezTo>
                  <a:cubicBezTo>
                    <a:pt x="484" y="59"/>
                    <a:pt x="467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21"/>
            <p:cNvSpPr/>
            <p:nvPr/>
          </p:nvSpPr>
          <p:spPr>
            <a:xfrm>
              <a:off x="5680900" y="4615725"/>
              <a:ext cx="271925" cy="264550"/>
            </a:xfrm>
            <a:custGeom>
              <a:avLst/>
              <a:gdLst/>
              <a:ahLst/>
              <a:cxnLst/>
              <a:rect l="l" t="t" r="r" b="b"/>
              <a:pathLst>
                <a:path w="10877" h="10582" extrusionOk="0">
                  <a:moveTo>
                    <a:pt x="10856" y="0"/>
                  </a:moveTo>
                  <a:cubicBezTo>
                    <a:pt x="10838" y="0"/>
                    <a:pt x="10806" y="42"/>
                    <a:pt x="10775" y="121"/>
                  </a:cubicBezTo>
                  <a:cubicBezTo>
                    <a:pt x="10274" y="1156"/>
                    <a:pt x="9507" y="2023"/>
                    <a:pt x="8673" y="2823"/>
                  </a:cubicBezTo>
                  <a:cubicBezTo>
                    <a:pt x="7806" y="3557"/>
                    <a:pt x="6838" y="4224"/>
                    <a:pt x="5871" y="4825"/>
                  </a:cubicBezTo>
                  <a:cubicBezTo>
                    <a:pt x="4937" y="5459"/>
                    <a:pt x="3936" y="6026"/>
                    <a:pt x="2969" y="6793"/>
                  </a:cubicBezTo>
                  <a:cubicBezTo>
                    <a:pt x="2035" y="7493"/>
                    <a:pt x="1168" y="8327"/>
                    <a:pt x="467" y="9328"/>
                  </a:cubicBezTo>
                  <a:cubicBezTo>
                    <a:pt x="0" y="10029"/>
                    <a:pt x="34" y="10496"/>
                    <a:pt x="200" y="10562"/>
                  </a:cubicBezTo>
                  <a:cubicBezTo>
                    <a:pt x="230" y="10575"/>
                    <a:pt x="260" y="10581"/>
                    <a:pt x="290" y="10581"/>
                  </a:cubicBezTo>
                  <a:cubicBezTo>
                    <a:pt x="503" y="10581"/>
                    <a:pt x="751" y="10278"/>
                    <a:pt x="1101" y="9695"/>
                  </a:cubicBezTo>
                  <a:cubicBezTo>
                    <a:pt x="1668" y="8728"/>
                    <a:pt x="2469" y="7960"/>
                    <a:pt x="3336" y="7193"/>
                  </a:cubicBezTo>
                  <a:cubicBezTo>
                    <a:pt x="4203" y="6493"/>
                    <a:pt x="5171" y="5826"/>
                    <a:pt x="6138" y="5158"/>
                  </a:cubicBezTo>
                  <a:cubicBezTo>
                    <a:pt x="7072" y="4491"/>
                    <a:pt x="8006" y="3791"/>
                    <a:pt x="8840" y="2990"/>
                  </a:cubicBezTo>
                  <a:cubicBezTo>
                    <a:pt x="9674" y="2190"/>
                    <a:pt x="10408" y="1222"/>
                    <a:pt x="10841" y="155"/>
                  </a:cubicBezTo>
                  <a:cubicBezTo>
                    <a:pt x="10876" y="50"/>
                    <a:pt x="10875" y="0"/>
                    <a:pt x="108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21"/>
            <p:cNvSpPr/>
            <p:nvPr/>
          </p:nvSpPr>
          <p:spPr>
            <a:xfrm>
              <a:off x="5642525" y="4488425"/>
              <a:ext cx="67575" cy="311300"/>
            </a:xfrm>
            <a:custGeom>
              <a:avLst/>
              <a:gdLst/>
              <a:ahLst/>
              <a:cxnLst/>
              <a:rect l="l" t="t" r="r" b="b"/>
              <a:pathLst>
                <a:path w="2703" h="12452" extrusionOk="0">
                  <a:moveTo>
                    <a:pt x="521" y="0"/>
                  </a:moveTo>
                  <a:cubicBezTo>
                    <a:pt x="505" y="0"/>
                    <a:pt x="483" y="35"/>
                    <a:pt x="468" y="110"/>
                  </a:cubicBezTo>
                  <a:cubicBezTo>
                    <a:pt x="68" y="1044"/>
                    <a:pt x="1" y="2045"/>
                    <a:pt x="34" y="2979"/>
                  </a:cubicBezTo>
                  <a:cubicBezTo>
                    <a:pt x="68" y="3979"/>
                    <a:pt x="234" y="4947"/>
                    <a:pt x="501" y="5914"/>
                  </a:cubicBezTo>
                  <a:cubicBezTo>
                    <a:pt x="1002" y="7782"/>
                    <a:pt x="1702" y="9617"/>
                    <a:pt x="1902" y="11485"/>
                  </a:cubicBezTo>
                  <a:cubicBezTo>
                    <a:pt x="2002" y="12118"/>
                    <a:pt x="2169" y="12452"/>
                    <a:pt x="2336" y="12452"/>
                  </a:cubicBezTo>
                  <a:cubicBezTo>
                    <a:pt x="2503" y="12452"/>
                    <a:pt x="2703" y="12085"/>
                    <a:pt x="2569" y="11418"/>
                  </a:cubicBezTo>
                  <a:cubicBezTo>
                    <a:pt x="2236" y="9416"/>
                    <a:pt x="1469" y="7615"/>
                    <a:pt x="868" y="5781"/>
                  </a:cubicBezTo>
                  <a:cubicBezTo>
                    <a:pt x="568" y="4880"/>
                    <a:pt x="368" y="3946"/>
                    <a:pt x="234" y="2979"/>
                  </a:cubicBezTo>
                  <a:cubicBezTo>
                    <a:pt x="168" y="2045"/>
                    <a:pt x="201" y="1077"/>
                    <a:pt x="535" y="143"/>
                  </a:cubicBezTo>
                  <a:cubicBezTo>
                    <a:pt x="553" y="51"/>
                    <a:pt x="541" y="0"/>
                    <a:pt x="5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21"/>
            <p:cNvSpPr/>
            <p:nvPr/>
          </p:nvSpPr>
          <p:spPr>
            <a:xfrm>
              <a:off x="5612500" y="4389600"/>
              <a:ext cx="83425" cy="141600"/>
            </a:xfrm>
            <a:custGeom>
              <a:avLst/>
              <a:gdLst/>
              <a:ahLst/>
              <a:cxnLst/>
              <a:rect l="l" t="t" r="r" b="b"/>
              <a:pathLst>
                <a:path w="3337" h="5664" extrusionOk="0">
                  <a:moveTo>
                    <a:pt x="2138" y="0"/>
                  </a:moveTo>
                  <a:cubicBezTo>
                    <a:pt x="1864" y="0"/>
                    <a:pt x="1600" y="98"/>
                    <a:pt x="1369" y="260"/>
                  </a:cubicBezTo>
                  <a:cubicBezTo>
                    <a:pt x="1035" y="527"/>
                    <a:pt x="835" y="860"/>
                    <a:pt x="668" y="1227"/>
                  </a:cubicBezTo>
                  <a:cubicBezTo>
                    <a:pt x="1" y="2695"/>
                    <a:pt x="335" y="4496"/>
                    <a:pt x="1402" y="5664"/>
                  </a:cubicBezTo>
                  <a:cubicBezTo>
                    <a:pt x="1869" y="4830"/>
                    <a:pt x="2336" y="4230"/>
                    <a:pt x="2703" y="3596"/>
                  </a:cubicBezTo>
                  <a:cubicBezTo>
                    <a:pt x="3070" y="2995"/>
                    <a:pt x="3337" y="2228"/>
                    <a:pt x="3270" y="1461"/>
                  </a:cubicBezTo>
                  <a:cubicBezTo>
                    <a:pt x="3270" y="894"/>
                    <a:pt x="3036" y="260"/>
                    <a:pt x="2503" y="60"/>
                  </a:cubicBezTo>
                  <a:cubicBezTo>
                    <a:pt x="2380" y="19"/>
                    <a:pt x="2258" y="0"/>
                    <a:pt x="2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21"/>
            <p:cNvSpPr/>
            <p:nvPr/>
          </p:nvSpPr>
          <p:spPr>
            <a:xfrm>
              <a:off x="5665050" y="4108275"/>
              <a:ext cx="85075" cy="131050"/>
            </a:xfrm>
            <a:custGeom>
              <a:avLst/>
              <a:gdLst/>
              <a:ahLst/>
              <a:cxnLst/>
              <a:rect l="l" t="t" r="r" b="b"/>
              <a:pathLst>
                <a:path w="3403" h="5242" extrusionOk="0">
                  <a:moveTo>
                    <a:pt x="1960" y="1"/>
                  </a:moveTo>
                  <a:cubicBezTo>
                    <a:pt x="1573" y="1"/>
                    <a:pt x="1243" y="164"/>
                    <a:pt x="968" y="438"/>
                  </a:cubicBezTo>
                  <a:cubicBezTo>
                    <a:pt x="668" y="739"/>
                    <a:pt x="501" y="1106"/>
                    <a:pt x="401" y="1473"/>
                  </a:cubicBezTo>
                  <a:cubicBezTo>
                    <a:pt x="0" y="2807"/>
                    <a:pt x="467" y="4341"/>
                    <a:pt x="1502" y="5242"/>
                  </a:cubicBezTo>
                  <a:cubicBezTo>
                    <a:pt x="2135" y="4441"/>
                    <a:pt x="2536" y="3908"/>
                    <a:pt x="2836" y="3307"/>
                  </a:cubicBezTo>
                  <a:cubicBezTo>
                    <a:pt x="3136" y="2740"/>
                    <a:pt x="3403" y="2073"/>
                    <a:pt x="3303" y="1406"/>
                  </a:cubicBezTo>
                  <a:cubicBezTo>
                    <a:pt x="3236" y="739"/>
                    <a:pt x="2736" y="72"/>
                    <a:pt x="2069" y="5"/>
                  </a:cubicBezTo>
                  <a:cubicBezTo>
                    <a:pt x="2032" y="2"/>
                    <a:pt x="1996" y="1"/>
                    <a:pt x="1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21"/>
            <p:cNvSpPr/>
            <p:nvPr/>
          </p:nvSpPr>
          <p:spPr>
            <a:xfrm>
              <a:off x="6093700" y="4082350"/>
              <a:ext cx="96750" cy="116125"/>
            </a:xfrm>
            <a:custGeom>
              <a:avLst/>
              <a:gdLst/>
              <a:ahLst/>
              <a:cxnLst/>
              <a:rect l="l" t="t" r="r" b="b"/>
              <a:pathLst>
                <a:path w="3870" h="4645" extrusionOk="0">
                  <a:moveTo>
                    <a:pt x="2389" y="1"/>
                  </a:moveTo>
                  <a:cubicBezTo>
                    <a:pt x="1772" y="1"/>
                    <a:pt x="1172" y="385"/>
                    <a:pt x="801" y="942"/>
                  </a:cubicBezTo>
                  <a:cubicBezTo>
                    <a:pt x="33" y="1976"/>
                    <a:pt x="0" y="3343"/>
                    <a:pt x="0" y="4644"/>
                  </a:cubicBezTo>
                  <a:cubicBezTo>
                    <a:pt x="1268" y="4478"/>
                    <a:pt x="2035" y="4211"/>
                    <a:pt x="2635" y="3710"/>
                  </a:cubicBezTo>
                  <a:cubicBezTo>
                    <a:pt x="3302" y="3277"/>
                    <a:pt x="3803" y="2543"/>
                    <a:pt x="3836" y="1776"/>
                  </a:cubicBezTo>
                  <a:cubicBezTo>
                    <a:pt x="3870" y="975"/>
                    <a:pt x="3336" y="141"/>
                    <a:pt x="2535" y="8"/>
                  </a:cubicBezTo>
                  <a:cubicBezTo>
                    <a:pt x="2487" y="3"/>
                    <a:pt x="2438" y="1"/>
                    <a:pt x="2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21"/>
            <p:cNvSpPr/>
            <p:nvPr/>
          </p:nvSpPr>
          <p:spPr>
            <a:xfrm>
              <a:off x="5892725" y="4552825"/>
              <a:ext cx="113425" cy="141825"/>
            </a:xfrm>
            <a:custGeom>
              <a:avLst/>
              <a:gdLst/>
              <a:ahLst/>
              <a:cxnLst/>
              <a:rect l="l" t="t" r="r" b="b"/>
              <a:pathLst>
                <a:path w="4537" h="5673" extrusionOk="0">
                  <a:moveTo>
                    <a:pt x="2665" y="1"/>
                  </a:moveTo>
                  <a:cubicBezTo>
                    <a:pt x="2202" y="1"/>
                    <a:pt x="1751" y="235"/>
                    <a:pt x="1368" y="536"/>
                  </a:cubicBezTo>
                  <a:cubicBezTo>
                    <a:pt x="667" y="1136"/>
                    <a:pt x="300" y="2004"/>
                    <a:pt x="133" y="2904"/>
                  </a:cubicBezTo>
                  <a:cubicBezTo>
                    <a:pt x="0" y="3838"/>
                    <a:pt x="33" y="4739"/>
                    <a:pt x="67" y="5673"/>
                  </a:cubicBezTo>
                  <a:cubicBezTo>
                    <a:pt x="1701" y="5406"/>
                    <a:pt x="2702" y="5006"/>
                    <a:pt x="3402" y="4239"/>
                  </a:cubicBezTo>
                  <a:cubicBezTo>
                    <a:pt x="4170" y="3505"/>
                    <a:pt x="4537" y="2404"/>
                    <a:pt x="4303" y="1403"/>
                  </a:cubicBezTo>
                  <a:cubicBezTo>
                    <a:pt x="4136" y="803"/>
                    <a:pt x="3636" y="169"/>
                    <a:pt x="2969" y="36"/>
                  </a:cubicBezTo>
                  <a:cubicBezTo>
                    <a:pt x="2867" y="12"/>
                    <a:pt x="2766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21"/>
            <p:cNvSpPr/>
            <p:nvPr/>
          </p:nvSpPr>
          <p:spPr>
            <a:xfrm>
              <a:off x="5744275" y="3868300"/>
              <a:ext cx="87575" cy="143375"/>
            </a:xfrm>
            <a:custGeom>
              <a:avLst/>
              <a:gdLst/>
              <a:ahLst/>
              <a:cxnLst/>
              <a:rect l="l" t="t" r="r" b="b"/>
              <a:pathLst>
                <a:path w="3503" h="5735" extrusionOk="0">
                  <a:moveTo>
                    <a:pt x="2204" y="1"/>
                  </a:moveTo>
                  <a:cubicBezTo>
                    <a:pt x="1810" y="1"/>
                    <a:pt x="1401" y="157"/>
                    <a:pt x="1101" y="397"/>
                  </a:cubicBezTo>
                  <a:cubicBezTo>
                    <a:pt x="267" y="1064"/>
                    <a:pt x="0" y="2265"/>
                    <a:pt x="334" y="3333"/>
                  </a:cubicBezTo>
                  <a:cubicBezTo>
                    <a:pt x="634" y="4333"/>
                    <a:pt x="1468" y="5101"/>
                    <a:pt x="2769" y="5734"/>
                  </a:cubicBezTo>
                  <a:cubicBezTo>
                    <a:pt x="2969" y="4667"/>
                    <a:pt x="3136" y="3600"/>
                    <a:pt x="3336" y="2532"/>
                  </a:cubicBezTo>
                  <a:cubicBezTo>
                    <a:pt x="3436" y="2098"/>
                    <a:pt x="3503" y="1698"/>
                    <a:pt x="3470" y="1331"/>
                  </a:cubicBezTo>
                  <a:cubicBezTo>
                    <a:pt x="3436" y="898"/>
                    <a:pt x="3269" y="497"/>
                    <a:pt x="2936" y="230"/>
                  </a:cubicBezTo>
                  <a:cubicBezTo>
                    <a:pt x="2722" y="70"/>
                    <a:pt x="2466" y="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21"/>
            <p:cNvSpPr/>
            <p:nvPr/>
          </p:nvSpPr>
          <p:spPr>
            <a:xfrm>
              <a:off x="6004450" y="3842450"/>
              <a:ext cx="148475" cy="104500"/>
            </a:xfrm>
            <a:custGeom>
              <a:avLst/>
              <a:gdLst/>
              <a:ahLst/>
              <a:cxnLst/>
              <a:rect l="l" t="t" r="r" b="b"/>
              <a:pathLst>
                <a:path w="5939" h="4180" extrusionOk="0">
                  <a:moveTo>
                    <a:pt x="3665" y="1"/>
                  </a:moveTo>
                  <a:cubicBezTo>
                    <a:pt x="3263" y="1"/>
                    <a:pt x="2861" y="93"/>
                    <a:pt x="2503" y="264"/>
                  </a:cubicBezTo>
                  <a:cubicBezTo>
                    <a:pt x="1769" y="597"/>
                    <a:pt x="1235" y="1231"/>
                    <a:pt x="835" y="1898"/>
                  </a:cubicBezTo>
                  <a:cubicBezTo>
                    <a:pt x="435" y="2565"/>
                    <a:pt x="201" y="3366"/>
                    <a:pt x="1" y="4100"/>
                  </a:cubicBezTo>
                  <a:cubicBezTo>
                    <a:pt x="478" y="4155"/>
                    <a:pt x="905" y="4180"/>
                    <a:pt x="1309" y="4180"/>
                  </a:cubicBezTo>
                  <a:cubicBezTo>
                    <a:pt x="1639" y="4180"/>
                    <a:pt x="1954" y="4163"/>
                    <a:pt x="2269" y="4133"/>
                  </a:cubicBezTo>
                  <a:cubicBezTo>
                    <a:pt x="3003" y="4100"/>
                    <a:pt x="3704" y="4033"/>
                    <a:pt x="4371" y="3766"/>
                  </a:cubicBezTo>
                  <a:cubicBezTo>
                    <a:pt x="5038" y="3533"/>
                    <a:pt x="5605" y="2966"/>
                    <a:pt x="5772" y="2265"/>
                  </a:cubicBezTo>
                  <a:cubicBezTo>
                    <a:pt x="5938" y="1465"/>
                    <a:pt x="5505" y="631"/>
                    <a:pt x="4771" y="264"/>
                  </a:cubicBezTo>
                  <a:cubicBezTo>
                    <a:pt x="4429" y="85"/>
                    <a:pt x="4047" y="1"/>
                    <a:pt x="3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90013376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3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8" name="Google Shape;3688;p22"/>
          <p:cNvGrpSpPr/>
          <p:nvPr/>
        </p:nvGrpSpPr>
        <p:grpSpPr>
          <a:xfrm>
            <a:off x="-350900" y="194230"/>
            <a:ext cx="12578515" cy="6715785"/>
            <a:chOff x="-263175" y="145672"/>
            <a:chExt cx="9433886" cy="5036839"/>
          </a:xfrm>
        </p:grpSpPr>
        <p:sp>
          <p:nvSpPr>
            <p:cNvPr id="3689" name="Google Shape;3689;p22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22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22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22"/>
            <p:cNvSpPr/>
            <p:nvPr/>
          </p:nvSpPr>
          <p:spPr>
            <a:xfrm>
              <a:off x="-263175" y="9758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22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94" name="Google Shape;3694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22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097600" cy="8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988352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7" name="Google Shape;3697;p23"/>
          <p:cNvGrpSpPr/>
          <p:nvPr/>
        </p:nvGrpSpPr>
        <p:grpSpPr>
          <a:xfrm>
            <a:off x="-87266" y="5806527"/>
            <a:ext cx="12314881" cy="1103488"/>
            <a:chOff x="-65450" y="4354895"/>
            <a:chExt cx="9236161" cy="827616"/>
          </a:xfrm>
        </p:grpSpPr>
        <p:sp>
          <p:nvSpPr>
            <p:cNvPr id="3698" name="Google Shape;3698;p2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00" name="Google Shape;3700;p23"/>
          <p:cNvGrpSpPr/>
          <p:nvPr/>
        </p:nvGrpSpPr>
        <p:grpSpPr>
          <a:xfrm>
            <a:off x="-270387" y="144023"/>
            <a:ext cx="12920123" cy="7059111"/>
            <a:chOff x="-202790" y="108017"/>
            <a:chExt cx="9690092" cy="5294333"/>
          </a:xfrm>
        </p:grpSpPr>
        <p:grpSp>
          <p:nvGrpSpPr>
            <p:cNvPr id="3701" name="Google Shape;3701;p23"/>
            <p:cNvGrpSpPr/>
            <p:nvPr/>
          </p:nvGrpSpPr>
          <p:grpSpPr>
            <a:xfrm rot="-284619">
              <a:off x="8566373" y="2688813"/>
              <a:ext cx="468712" cy="2019851"/>
              <a:chOff x="4856975" y="3196900"/>
              <a:chExt cx="468700" cy="2019800"/>
            </a:xfrm>
          </p:grpSpPr>
          <p:sp>
            <p:nvSpPr>
              <p:cNvPr id="3702" name="Google Shape;3702;p23"/>
              <p:cNvSpPr/>
              <p:nvPr/>
            </p:nvSpPr>
            <p:spPr>
              <a:xfrm>
                <a:off x="5010425" y="3748125"/>
                <a:ext cx="153450" cy="146857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58743" extrusionOk="0">
                    <a:moveTo>
                      <a:pt x="5804" y="1"/>
                    </a:moveTo>
                    <a:cubicBezTo>
                      <a:pt x="5771" y="1"/>
                      <a:pt x="5738" y="34"/>
                      <a:pt x="5738" y="67"/>
                    </a:cubicBezTo>
                    <a:cubicBezTo>
                      <a:pt x="5771" y="5004"/>
                      <a:pt x="5637" y="9908"/>
                      <a:pt x="5304" y="14811"/>
                    </a:cubicBezTo>
                    <a:cubicBezTo>
                      <a:pt x="5004" y="19681"/>
                      <a:pt x="4570" y="24551"/>
                      <a:pt x="3936" y="29422"/>
                    </a:cubicBezTo>
                    <a:cubicBezTo>
                      <a:pt x="3302" y="34258"/>
                      <a:pt x="2469" y="39095"/>
                      <a:pt x="1801" y="43999"/>
                    </a:cubicBezTo>
                    <a:cubicBezTo>
                      <a:pt x="1134" y="48835"/>
                      <a:pt x="434" y="53706"/>
                      <a:pt x="0" y="58609"/>
                    </a:cubicBezTo>
                    <a:cubicBezTo>
                      <a:pt x="0" y="58676"/>
                      <a:pt x="0" y="58676"/>
                      <a:pt x="134" y="58743"/>
                    </a:cubicBezTo>
                    <a:cubicBezTo>
                      <a:pt x="167" y="58743"/>
                      <a:pt x="234" y="58743"/>
                      <a:pt x="234" y="58709"/>
                    </a:cubicBezTo>
                    <a:cubicBezTo>
                      <a:pt x="1401" y="53906"/>
                      <a:pt x="2335" y="49069"/>
                      <a:pt x="3169" y="44232"/>
                    </a:cubicBezTo>
                    <a:cubicBezTo>
                      <a:pt x="4070" y="39395"/>
                      <a:pt x="4570" y="34525"/>
                      <a:pt x="5070" y="29588"/>
                    </a:cubicBezTo>
                    <a:cubicBezTo>
                      <a:pt x="5504" y="24685"/>
                      <a:pt x="5838" y="19748"/>
                      <a:pt x="6004" y="14844"/>
                    </a:cubicBezTo>
                    <a:cubicBezTo>
                      <a:pt x="6138" y="9908"/>
                      <a:pt x="6104" y="5004"/>
                      <a:pt x="5904" y="67"/>
                    </a:cubicBezTo>
                    <a:cubicBezTo>
                      <a:pt x="5904" y="34"/>
                      <a:pt x="5838" y="1"/>
                      <a:pt x="58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3" name="Google Shape;3703;p23"/>
              <p:cNvSpPr/>
              <p:nvPr/>
            </p:nvSpPr>
            <p:spPr>
              <a:xfrm>
                <a:off x="4946200" y="3756125"/>
                <a:ext cx="76750" cy="145922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58369" extrusionOk="0">
                    <a:moveTo>
                      <a:pt x="31" y="0"/>
                    </a:moveTo>
                    <a:cubicBezTo>
                      <a:pt x="21" y="0"/>
                      <a:pt x="27" y="12"/>
                      <a:pt x="31" y="27"/>
                    </a:cubicBezTo>
                    <a:lnTo>
                      <a:pt x="31" y="27"/>
                    </a:lnTo>
                    <a:cubicBezTo>
                      <a:pt x="42" y="19"/>
                      <a:pt x="55" y="14"/>
                      <a:pt x="67" y="14"/>
                    </a:cubicBezTo>
                    <a:cubicBezTo>
                      <a:pt x="48" y="4"/>
                      <a:pt x="37" y="0"/>
                      <a:pt x="31" y="0"/>
                    </a:cubicBezTo>
                    <a:close/>
                    <a:moveTo>
                      <a:pt x="31" y="27"/>
                    </a:moveTo>
                    <a:cubicBezTo>
                      <a:pt x="13" y="40"/>
                      <a:pt x="1" y="60"/>
                      <a:pt x="1" y="81"/>
                    </a:cubicBezTo>
                    <a:cubicBezTo>
                      <a:pt x="301" y="4918"/>
                      <a:pt x="568" y="9821"/>
                      <a:pt x="801" y="14658"/>
                    </a:cubicBezTo>
                    <a:cubicBezTo>
                      <a:pt x="1001" y="19495"/>
                      <a:pt x="1201" y="24365"/>
                      <a:pt x="1368" y="29202"/>
                    </a:cubicBezTo>
                    <a:cubicBezTo>
                      <a:pt x="1502" y="34038"/>
                      <a:pt x="1535" y="38909"/>
                      <a:pt x="1735" y="43745"/>
                    </a:cubicBezTo>
                    <a:cubicBezTo>
                      <a:pt x="1935" y="48582"/>
                      <a:pt x="2169" y="53419"/>
                      <a:pt x="2569" y="58289"/>
                    </a:cubicBezTo>
                    <a:cubicBezTo>
                      <a:pt x="2569" y="58289"/>
                      <a:pt x="2569" y="58356"/>
                      <a:pt x="2636" y="58356"/>
                    </a:cubicBezTo>
                    <a:cubicBezTo>
                      <a:pt x="2645" y="58365"/>
                      <a:pt x="2654" y="58369"/>
                      <a:pt x="2662" y="58369"/>
                    </a:cubicBezTo>
                    <a:cubicBezTo>
                      <a:pt x="2685" y="58369"/>
                      <a:pt x="2703" y="58338"/>
                      <a:pt x="2703" y="58289"/>
                    </a:cubicBezTo>
                    <a:cubicBezTo>
                      <a:pt x="3036" y="53419"/>
                      <a:pt x="3069" y="48582"/>
                      <a:pt x="3036" y="43712"/>
                    </a:cubicBezTo>
                    <a:cubicBezTo>
                      <a:pt x="3003" y="38842"/>
                      <a:pt x="2669" y="33938"/>
                      <a:pt x="2369" y="29102"/>
                    </a:cubicBezTo>
                    <a:cubicBezTo>
                      <a:pt x="2069" y="24265"/>
                      <a:pt x="1735" y="19395"/>
                      <a:pt x="1368" y="14558"/>
                    </a:cubicBezTo>
                    <a:cubicBezTo>
                      <a:pt x="968" y="9721"/>
                      <a:pt x="534" y="4884"/>
                      <a:pt x="34" y="47"/>
                    </a:cubicBezTo>
                    <a:cubicBezTo>
                      <a:pt x="34" y="40"/>
                      <a:pt x="33" y="33"/>
                      <a:pt x="3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4" name="Google Shape;3704;p23"/>
              <p:cNvSpPr/>
              <p:nvPr/>
            </p:nvSpPr>
            <p:spPr>
              <a:xfrm>
                <a:off x="4856975" y="3311450"/>
                <a:ext cx="196825" cy="531925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21277" extrusionOk="0">
                    <a:moveTo>
                      <a:pt x="3597" y="1"/>
                    </a:moveTo>
                    <a:cubicBezTo>
                      <a:pt x="2665" y="1"/>
                      <a:pt x="1733" y="482"/>
                      <a:pt x="1268" y="1489"/>
                    </a:cubicBezTo>
                    <a:cubicBezTo>
                      <a:pt x="401" y="3357"/>
                      <a:pt x="100" y="5659"/>
                      <a:pt x="67" y="7761"/>
                    </a:cubicBezTo>
                    <a:cubicBezTo>
                      <a:pt x="0" y="11163"/>
                      <a:pt x="401" y="14599"/>
                      <a:pt x="1235" y="17935"/>
                    </a:cubicBezTo>
                    <a:cubicBezTo>
                      <a:pt x="1435" y="18702"/>
                      <a:pt x="1635" y="19502"/>
                      <a:pt x="2135" y="20169"/>
                    </a:cubicBezTo>
                    <a:cubicBezTo>
                      <a:pt x="2574" y="20796"/>
                      <a:pt x="3308" y="21276"/>
                      <a:pt x="4087" y="21276"/>
                    </a:cubicBezTo>
                    <a:cubicBezTo>
                      <a:pt x="4137" y="21276"/>
                      <a:pt x="4187" y="21274"/>
                      <a:pt x="4237" y="21270"/>
                    </a:cubicBezTo>
                    <a:cubicBezTo>
                      <a:pt x="5704" y="21137"/>
                      <a:pt x="6438" y="19436"/>
                      <a:pt x="6739" y="17968"/>
                    </a:cubicBezTo>
                    <a:cubicBezTo>
                      <a:pt x="7873" y="12664"/>
                      <a:pt x="7639" y="7093"/>
                      <a:pt x="6138" y="1856"/>
                    </a:cubicBezTo>
                    <a:cubicBezTo>
                      <a:pt x="6127" y="1867"/>
                      <a:pt x="6120" y="1871"/>
                      <a:pt x="6115" y="1871"/>
                    </a:cubicBezTo>
                    <a:cubicBezTo>
                      <a:pt x="6105" y="1871"/>
                      <a:pt x="6105" y="1856"/>
                      <a:pt x="6105" y="1856"/>
                    </a:cubicBezTo>
                    <a:cubicBezTo>
                      <a:pt x="5747" y="641"/>
                      <a:pt x="4672" y="1"/>
                      <a:pt x="3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5" name="Google Shape;3705;p23"/>
              <p:cNvSpPr/>
              <p:nvPr/>
            </p:nvSpPr>
            <p:spPr>
              <a:xfrm>
                <a:off x="4891175" y="3462925"/>
                <a:ext cx="49975" cy="3637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550" extrusionOk="0">
                    <a:moveTo>
                      <a:pt x="446" y="0"/>
                    </a:moveTo>
                    <a:cubicBezTo>
                      <a:pt x="417" y="0"/>
                      <a:pt x="384" y="67"/>
                      <a:pt x="367" y="200"/>
                    </a:cubicBezTo>
                    <a:cubicBezTo>
                      <a:pt x="0" y="4537"/>
                      <a:pt x="167" y="9107"/>
                      <a:pt x="1134" y="13377"/>
                    </a:cubicBezTo>
                    <a:cubicBezTo>
                      <a:pt x="1340" y="14166"/>
                      <a:pt x="1590" y="14549"/>
                      <a:pt x="1757" y="14549"/>
                    </a:cubicBezTo>
                    <a:cubicBezTo>
                      <a:pt x="1915" y="14549"/>
                      <a:pt x="1999" y="14208"/>
                      <a:pt x="1901" y="13543"/>
                    </a:cubicBezTo>
                    <a:cubicBezTo>
                      <a:pt x="1601" y="11542"/>
                      <a:pt x="1201" y="9240"/>
                      <a:pt x="901" y="6939"/>
                    </a:cubicBezTo>
                    <a:cubicBezTo>
                      <a:pt x="600" y="4637"/>
                      <a:pt x="434" y="2269"/>
                      <a:pt x="500" y="200"/>
                    </a:cubicBezTo>
                    <a:cubicBezTo>
                      <a:pt x="500" y="67"/>
                      <a:pt x="475" y="0"/>
                      <a:pt x="4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6" name="Google Shape;3706;p23"/>
              <p:cNvSpPr/>
              <p:nvPr/>
            </p:nvSpPr>
            <p:spPr>
              <a:xfrm>
                <a:off x="4931200" y="3483550"/>
                <a:ext cx="53400" cy="3482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3928" extrusionOk="0">
                    <a:moveTo>
                      <a:pt x="934" y="1"/>
                    </a:moveTo>
                    <a:cubicBezTo>
                      <a:pt x="918" y="1"/>
                      <a:pt x="901" y="59"/>
                      <a:pt x="901" y="176"/>
                    </a:cubicBezTo>
                    <a:cubicBezTo>
                      <a:pt x="300" y="4279"/>
                      <a:pt x="0" y="8615"/>
                      <a:pt x="400" y="12752"/>
                    </a:cubicBezTo>
                    <a:cubicBezTo>
                      <a:pt x="472" y="13560"/>
                      <a:pt x="662" y="13928"/>
                      <a:pt x="825" y="13928"/>
                    </a:cubicBezTo>
                    <a:cubicBezTo>
                      <a:pt x="891" y="13928"/>
                      <a:pt x="953" y="13868"/>
                      <a:pt x="1001" y="13752"/>
                    </a:cubicBezTo>
                    <a:cubicBezTo>
                      <a:pt x="1045" y="13815"/>
                      <a:pt x="1097" y="13846"/>
                      <a:pt x="1151" y="13846"/>
                    </a:cubicBezTo>
                    <a:cubicBezTo>
                      <a:pt x="1300" y="13846"/>
                      <a:pt x="1470" y="13608"/>
                      <a:pt x="1568" y="13119"/>
                    </a:cubicBezTo>
                    <a:cubicBezTo>
                      <a:pt x="2135" y="9783"/>
                      <a:pt x="1935" y="5513"/>
                      <a:pt x="2002" y="2144"/>
                    </a:cubicBezTo>
                    <a:cubicBezTo>
                      <a:pt x="2002" y="2023"/>
                      <a:pt x="1975" y="1965"/>
                      <a:pt x="1949" y="1965"/>
                    </a:cubicBezTo>
                    <a:cubicBezTo>
                      <a:pt x="1925" y="1965"/>
                      <a:pt x="1902" y="2015"/>
                      <a:pt x="1902" y="2111"/>
                    </a:cubicBezTo>
                    <a:cubicBezTo>
                      <a:pt x="1635" y="4979"/>
                      <a:pt x="1268" y="7948"/>
                      <a:pt x="1001" y="10817"/>
                    </a:cubicBezTo>
                    <a:cubicBezTo>
                      <a:pt x="968" y="9449"/>
                      <a:pt x="867" y="8048"/>
                      <a:pt x="834" y="6614"/>
                    </a:cubicBezTo>
                    <a:cubicBezTo>
                      <a:pt x="767" y="4412"/>
                      <a:pt x="767" y="2144"/>
                      <a:pt x="968" y="176"/>
                    </a:cubicBezTo>
                    <a:cubicBezTo>
                      <a:pt x="968" y="59"/>
                      <a:pt x="951" y="1"/>
                      <a:pt x="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23"/>
              <p:cNvSpPr/>
              <p:nvPr/>
            </p:nvSpPr>
            <p:spPr>
              <a:xfrm>
                <a:off x="4971975" y="3634675"/>
                <a:ext cx="31800" cy="2117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8470" extrusionOk="0">
                    <a:moveTo>
                      <a:pt x="1070" y="0"/>
                    </a:moveTo>
                    <a:cubicBezTo>
                      <a:pt x="1047" y="0"/>
                      <a:pt x="1019" y="29"/>
                      <a:pt x="1004" y="102"/>
                    </a:cubicBezTo>
                    <a:cubicBezTo>
                      <a:pt x="704" y="2604"/>
                      <a:pt x="271" y="5206"/>
                      <a:pt x="37" y="7707"/>
                    </a:cubicBezTo>
                    <a:cubicBezTo>
                      <a:pt x="0" y="8206"/>
                      <a:pt x="157" y="8470"/>
                      <a:pt x="334" y="8470"/>
                    </a:cubicBezTo>
                    <a:cubicBezTo>
                      <a:pt x="476" y="8470"/>
                      <a:pt x="630" y="8298"/>
                      <a:pt x="704" y="7941"/>
                    </a:cubicBezTo>
                    <a:cubicBezTo>
                      <a:pt x="1271" y="5606"/>
                      <a:pt x="1038" y="2537"/>
                      <a:pt x="1104" y="102"/>
                    </a:cubicBezTo>
                    <a:cubicBezTo>
                      <a:pt x="1123" y="46"/>
                      <a:pt x="1100" y="0"/>
                      <a:pt x="1070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23"/>
              <p:cNvSpPr/>
              <p:nvPr/>
            </p:nvSpPr>
            <p:spPr>
              <a:xfrm>
                <a:off x="4858650" y="3692300"/>
                <a:ext cx="192650" cy="181775"/>
              </a:xfrm>
              <a:custGeom>
                <a:avLst/>
                <a:gdLst/>
                <a:ahLst/>
                <a:cxnLst/>
                <a:rect l="l" t="t" r="r" b="b"/>
                <a:pathLst>
                  <a:path w="7706" h="7271" extrusionOk="0">
                    <a:moveTo>
                      <a:pt x="3861" y="1"/>
                    </a:moveTo>
                    <a:cubicBezTo>
                      <a:pt x="3471" y="1"/>
                      <a:pt x="3148" y="459"/>
                      <a:pt x="3002" y="866"/>
                    </a:cubicBezTo>
                    <a:cubicBezTo>
                      <a:pt x="2669" y="1900"/>
                      <a:pt x="2702" y="3067"/>
                      <a:pt x="3169" y="4068"/>
                    </a:cubicBezTo>
                    <a:cubicBezTo>
                      <a:pt x="2669" y="3301"/>
                      <a:pt x="2068" y="2701"/>
                      <a:pt x="1368" y="2133"/>
                    </a:cubicBezTo>
                    <a:cubicBezTo>
                      <a:pt x="1187" y="1978"/>
                      <a:pt x="946" y="1823"/>
                      <a:pt x="692" y="1823"/>
                    </a:cubicBezTo>
                    <a:cubicBezTo>
                      <a:pt x="618" y="1823"/>
                      <a:pt x="542" y="1837"/>
                      <a:pt x="467" y="1867"/>
                    </a:cubicBezTo>
                    <a:cubicBezTo>
                      <a:pt x="167" y="1933"/>
                      <a:pt x="0" y="2267"/>
                      <a:pt x="0" y="2567"/>
                    </a:cubicBezTo>
                    <a:cubicBezTo>
                      <a:pt x="0" y="2901"/>
                      <a:pt x="167" y="3201"/>
                      <a:pt x="300" y="3434"/>
                    </a:cubicBezTo>
                    <a:cubicBezTo>
                      <a:pt x="1134" y="4969"/>
                      <a:pt x="2335" y="6303"/>
                      <a:pt x="3836" y="7270"/>
                    </a:cubicBezTo>
                    <a:cubicBezTo>
                      <a:pt x="6138" y="6470"/>
                      <a:pt x="7672" y="4235"/>
                      <a:pt x="7706" y="1867"/>
                    </a:cubicBezTo>
                    <a:cubicBezTo>
                      <a:pt x="7706" y="1466"/>
                      <a:pt x="7572" y="933"/>
                      <a:pt x="7172" y="899"/>
                    </a:cubicBezTo>
                    <a:cubicBezTo>
                      <a:pt x="7150" y="897"/>
                      <a:pt x="7128" y="896"/>
                      <a:pt x="7106" y="896"/>
                    </a:cubicBezTo>
                    <a:cubicBezTo>
                      <a:pt x="6837" y="896"/>
                      <a:pt x="6626" y="1081"/>
                      <a:pt x="6471" y="1266"/>
                    </a:cubicBezTo>
                    <a:cubicBezTo>
                      <a:pt x="5738" y="2067"/>
                      <a:pt x="5237" y="3067"/>
                      <a:pt x="5004" y="4102"/>
                    </a:cubicBezTo>
                    <a:cubicBezTo>
                      <a:pt x="5037" y="2967"/>
                      <a:pt x="4870" y="1867"/>
                      <a:pt x="4570" y="766"/>
                    </a:cubicBezTo>
                    <a:cubicBezTo>
                      <a:pt x="4470" y="466"/>
                      <a:pt x="4337" y="132"/>
                      <a:pt x="4036" y="32"/>
                    </a:cubicBezTo>
                    <a:cubicBezTo>
                      <a:pt x="3977" y="11"/>
                      <a:pt x="3918" y="1"/>
                      <a:pt x="38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23"/>
              <p:cNvSpPr/>
              <p:nvPr/>
            </p:nvSpPr>
            <p:spPr>
              <a:xfrm>
                <a:off x="4906175" y="3233950"/>
                <a:ext cx="4652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3955" extrusionOk="0">
                    <a:moveTo>
                      <a:pt x="528" y="1"/>
                    </a:moveTo>
                    <a:cubicBezTo>
                      <a:pt x="288" y="1"/>
                      <a:pt x="67" y="134"/>
                      <a:pt x="67" y="420"/>
                    </a:cubicBezTo>
                    <a:cubicBezTo>
                      <a:pt x="0" y="920"/>
                      <a:pt x="167" y="1420"/>
                      <a:pt x="301" y="1921"/>
                    </a:cubicBezTo>
                    <a:cubicBezTo>
                      <a:pt x="401" y="2421"/>
                      <a:pt x="501" y="2922"/>
                      <a:pt x="601" y="3455"/>
                    </a:cubicBezTo>
                    <a:cubicBezTo>
                      <a:pt x="660" y="3798"/>
                      <a:pt x="933" y="3954"/>
                      <a:pt x="1201" y="3954"/>
                    </a:cubicBezTo>
                    <a:cubicBezTo>
                      <a:pt x="1534" y="3954"/>
                      <a:pt x="1861" y="3713"/>
                      <a:pt x="1768" y="3288"/>
                    </a:cubicBezTo>
                    <a:cubicBezTo>
                      <a:pt x="1635" y="2788"/>
                      <a:pt x="1568" y="2288"/>
                      <a:pt x="1435" y="1787"/>
                    </a:cubicBezTo>
                    <a:cubicBezTo>
                      <a:pt x="1301" y="1287"/>
                      <a:pt x="1268" y="753"/>
                      <a:pt x="1068" y="286"/>
                    </a:cubicBezTo>
                    <a:cubicBezTo>
                      <a:pt x="960" y="101"/>
                      <a:pt x="736" y="1"/>
                      <a:pt x="52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23"/>
              <p:cNvSpPr/>
              <p:nvPr/>
            </p:nvSpPr>
            <p:spPr>
              <a:xfrm>
                <a:off x="4900325" y="3226275"/>
                <a:ext cx="59250" cy="113250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4530" extrusionOk="0">
                    <a:moveTo>
                      <a:pt x="735" y="560"/>
                    </a:moveTo>
                    <a:cubicBezTo>
                      <a:pt x="868" y="560"/>
                      <a:pt x="1002" y="593"/>
                      <a:pt x="1002" y="727"/>
                    </a:cubicBezTo>
                    <a:cubicBezTo>
                      <a:pt x="1168" y="960"/>
                      <a:pt x="1202" y="1361"/>
                      <a:pt x="1269" y="1727"/>
                    </a:cubicBezTo>
                    <a:cubicBezTo>
                      <a:pt x="1335" y="1861"/>
                      <a:pt x="1335" y="2028"/>
                      <a:pt x="1369" y="2128"/>
                    </a:cubicBezTo>
                    <a:lnTo>
                      <a:pt x="1702" y="3629"/>
                    </a:lnTo>
                    <a:cubicBezTo>
                      <a:pt x="1736" y="3829"/>
                      <a:pt x="1702" y="3862"/>
                      <a:pt x="1669" y="3896"/>
                    </a:cubicBezTo>
                    <a:cubicBezTo>
                      <a:pt x="1600" y="3919"/>
                      <a:pt x="1499" y="3958"/>
                      <a:pt x="1399" y="3958"/>
                    </a:cubicBezTo>
                    <a:cubicBezTo>
                      <a:pt x="1355" y="3958"/>
                      <a:pt x="1310" y="3950"/>
                      <a:pt x="1269" y="3929"/>
                    </a:cubicBezTo>
                    <a:cubicBezTo>
                      <a:pt x="1168" y="3896"/>
                      <a:pt x="1135" y="3829"/>
                      <a:pt x="1068" y="3696"/>
                    </a:cubicBezTo>
                    <a:lnTo>
                      <a:pt x="768" y="2161"/>
                    </a:lnTo>
                    <a:cubicBezTo>
                      <a:pt x="735" y="2061"/>
                      <a:pt x="735" y="1928"/>
                      <a:pt x="701" y="1828"/>
                    </a:cubicBezTo>
                    <a:cubicBezTo>
                      <a:pt x="635" y="1427"/>
                      <a:pt x="535" y="1094"/>
                      <a:pt x="535" y="727"/>
                    </a:cubicBezTo>
                    <a:cubicBezTo>
                      <a:pt x="535" y="660"/>
                      <a:pt x="535" y="593"/>
                      <a:pt x="668" y="560"/>
                    </a:cubicBezTo>
                    <a:close/>
                    <a:moveTo>
                      <a:pt x="777" y="0"/>
                    </a:moveTo>
                    <a:cubicBezTo>
                      <a:pt x="708" y="0"/>
                      <a:pt x="638" y="9"/>
                      <a:pt x="568" y="26"/>
                    </a:cubicBezTo>
                    <a:cubicBezTo>
                      <a:pt x="234" y="60"/>
                      <a:pt x="1" y="360"/>
                      <a:pt x="1" y="693"/>
                    </a:cubicBezTo>
                    <a:cubicBezTo>
                      <a:pt x="1" y="1094"/>
                      <a:pt x="68" y="1527"/>
                      <a:pt x="168" y="1928"/>
                    </a:cubicBezTo>
                    <a:cubicBezTo>
                      <a:pt x="201" y="2061"/>
                      <a:pt x="201" y="2128"/>
                      <a:pt x="234" y="2261"/>
                    </a:cubicBezTo>
                    <a:lnTo>
                      <a:pt x="535" y="3796"/>
                    </a:lnTo>
                    <a:cubicBezTo>
                      <a:pt x="635" y="4129"/>
                      <a:pt x="835" y="4396"/>
                      <a:pt x="1135" y="4463"/>
                    </a:cubicBezTo>
                    <a:cubicBezTo>
                      <a:pt x="1202" y="4529"/>
                      <a:pt x="1335" y="4529"/>
                      <a:pt x="1402" y="4529"/>
                    </a:cubicBezTo>
                    <a:cubicBezTo>
                      <a:pt x="1669" y="4529"/>
                      <a:pt x="1869" y="4429"/>
                      <a:pt x="2069" y="4329"/>
                    </a:cubicBezTo>
                    <a:cubicBezTo>
                      <a:pt x="2303" y="4129"/>
                      <a:pt x="2369" y="3862"/>
                      <a:pt x="2303" y="3562"/>
                    </a:cubicBezTo>
                    <a:lnTo>
                      <a:pt x="1969" y="2061"/>
                    </a:lnTo>
                    <a:cubicBezTo>
                      <a:pt x="1902" y="1894"/>
                      <a:pt x="1902" y="1761"/>
                      <a:pt x="1869" y="1627"/>
                    </a:cubicBezTo>
                    <a:cubicBezTo>
                      <a:pt x="1802" y="1227"/>
                      <a:pt x="1702" y="860"/>
                      <a:pt x="1535" y="460"/>
                    </a:cubicBezTo>
                    <a:cubicBezTo>
                      <a:pt x="1398" y="185"/>
                      <a:pt x="1101" y="0"/>
                      <a:pt x="7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23"/>
              <p:cNvSpPr/>
              <p:nvPr/>
            </p:nvSpPr>
            <p:spPr>
              <a:xfrm>
                <a:off x="5108825" y="3284050"/>
                <a:ext cx="216850" cy="52472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20989" extrusionOk="0">
                    <a:moveTo>
                      <a:pt x="5745" y="1"/>
                    </a:moveTo>
                    <a:cubicBezTo>
                      <a:pt x="4999" y="1"/>
                      <a:pt x="4244" y="316"/>
                      <a:pt x="3703" y="1018"/>
                    </a:cubicBezTo>
                    <a:cubicBezTo>
                      <a:pt x="2469" y="2685"/>
                      <a:pt x="1668" y="4787"/>
                      <a:pt x="1168" y="6888"/>
                    </a:cubicBezTo>
                    <a:cubicBezTo>
                      <a:pt x="367" y="10224"/>
                      <a:pt x="0" y="13627"/>
                      <a:pt x="67" y="17062"/>
                    </a:cubicBezTo>
                    <a:cubicBezTo>
                      <a:pt x="134" y="17896"/>
                      <a:pt x="167" y="18730"/>
                      <a:pt x="434" y="19464"/>
                    </a:cubicBezTo>
                    <a:cubicBezTo>
                      <a:pt x="767" y="20231"/>
                      <a:pt x="1401" y="20899"/>
                      <a:pt x="2235" y="20965"/>
                    </a:cubicBezTo>
                    <a:cubicBezTo>
                      <a:pt x="2334" y="20981"/>
                      <a:pt x="2431" y="20989"/>
                      <a:pt x="2527" y="20989"/>
                    </a:cubicBezTo>
                    <a:cubicBezTo>
                      <a:pt x="3849" y="20989"/>
                      <a:pt x="4844" y="19541"/>
                      <a:pt x="5404" y="18297"/>
                    </a:cubicBezTo>
                    <a:cubicBezTo>
                      <a:pt x="7672" y="13360"/>
                      <a:pt x="8673" y="7889"/>
                      <a:pt x="8340" y="2452"/>
                    </a:cubicBezTo>
                    <a:cubicBezTo>
                      <a:pt x="8373" y="2452"/>
                      <a:pt x="8373" y="2452"/>
                      <a:pt x="8373" y="2419"/>
                    </a:cubicBezTo>
                    <a:cubicBezTo>
                      <a:pt x="8268" y="924"/>
                      <a:pt x="7020" y="1"/>
                      <a:pt x="57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23"/>
              <p:cNvSpPr/>
              <p:nvPr/>
            </p:nvSpPr>
            <p:spPr>
              <a:xfrm>
                <a:off x="5121325" y="3435875"/>
                <a:ext cx="143475" cy="333400"/>
              </a:xfrm>
              <a:custGeom>
                <a:avLst/>
                <a:gdLst/>
                <a:ahLst/>
                <a:cxnLst/>
                <a:rect l="l" t="t" r="r" b="b"/>
                <a:pathLst>
                  <a:path w="5739" h="13336" extrusionOk="0">
                    <a:moveTo>
                      <a:pt x="4342" y="0"/>
                    </a:moveTo>
                    <a:cubicBezTo>
                      <a:pt x="4319" y="0"/>
                      <a:pt x="4281" y="45"/>
                      <a:pt x="4237" y="148"/>
                    </a:cubicBezTo>
                    <a:cubicBezTo>
                      <a:pt x="2869" y="3150"/>
                      <a:pt x="1802" y="6453"/>
                      <a:pt x="1235" y="9789"/>
                    </a:cubicBezTo>
                    <a:cubicBezTo>
                      <a:pt x="1168" y="8955"/>
                      <a:pt x="1101" y="8121"/>
                      <a:pt x="1101" y="7220"/>
                    </a:cubicBezTo>
                    <a:cubicBezTo>
                      <a:pt x="1101" y="5419"/>
                      <a:pt x="1402" y="3551"/>
                      <a:pt x="1935" y="2016"/>
                    </a:cubicBezTo>
                    <a:cubicBezTo>
                      <a:pt x="1988" y="1912"/>
                      <a:pt x="1985" y="1862"/>
                      <a:pt x="1962" y="1862"/>
                    </a:cubicBezTo>
                    <a:cubicBezTo>
                      <a:pt x="1940" y="1862"/>
                      <a:pt x="1900" y="1903"/>
                      <a:pt x="1869" y="1983"/>
                    </a:cubicBezTo>
                    <a:cubicBezTo>
                      <a:pt x="501" y="5085"/>
                      <a:pt x="1" y="8888"/>
                      <a:pt x="868" y="12324"/>
                    </a:cubicBezTo>
                    <a:lnTo>
                      <a:pt x="1001" y="12691"/>
                    </a:lnTo>
                    <a:cubicBezTo>
                      <a:pt x="1030" y="13005"/>
                      <a:pt x="1132" y="13172"/>
                      <a:pt x="1244" y="13172"/>
                    </a:cubicBezTo>
                    <a:cubicBezTo>
                      <a:pt x="1263" y="13172"/>
                      <a:pt x="1282" y="13167"/>
                      <a:pt x="1302" y="13158"/>
                    </a:cubicBezTo>
                    <a:cubicBezTo>
                      <a:pt x="1350" y="13197"/>
                      <a:pt x="1393" y="13216"/>
                      <a:pt x="1431" y="13216"/>
                    </a:cubicBezTo>
                    <a:cubicBezTo>
                      <a:pt x="1524" y="13216"/>
                      <a:pt x="1588" y="13103"/>
                      <a:pt x="1635" y="12891"/>
                    </a:cubicBezTo>
                    <a:cubicBezTo>
                      <a:pt x="1668" y="12891"/>
                      <a:pt x="1668" y="12857"/>
                      <a:pt x="1702" y="12857"/>
                    </a:cubicBezTo>
                    <a:cubicBezTo>
                      <a:pt x="1684" y="13041"/>
                      <a:pt x="1746" y="13143"/>
                      <a:pt x="1855" y="13143"/>
                    </a:cubicBezTo>
                    <a:cubicBezTo>
                      <a:pt x="1945" y="13143"/>
                      <a:pt x="2067" y="13074"/>
                      <a:pt x="2202" y="12924"/>
                    </a:cubicBezTo>
                    <a:lnTo>
                      <a:pt x="2202" y="12924"/>
                    </a:lnTo>
                    <a:cubicBezTo>
                      <a:pt x="2160" y="13176"/>
                      <a:pt x="2251" y="13336"/>
                      <a:pt x="2432" y="13336"/>
                    </a:cubicBezTo>
                    <a:cubicBezTo>
                      <a:pt x="2538" y="13336"/>
                      <a:pt x="2676" y="13281"/>
                      <a:pt x="2836" y="13158"/>
                    </a:cubicBezTo>
                    <a:cubicBezTo>
                      <a:pt x="3703" y="12424"/>
                      <a:pt x="4404" y="11356"/>
                      <a:pt x="4871" y="10222"/>
                    </a:cubicBezTo>
                    <a:cubicBezTo>
                      <a:pt x="5338" y="9055"/>
                      <a:pt x="5638" y="7854"/>
                      <a:pt x="5738" y="6753"/>
                    </a:cubicBezTo>
                    <a:cubicBezTo>
                      <a:pt x="5738" y="6693"/>
                      <a:pt x="5714" y="6645"/>
                      <a:pt x="5695" y="6645"/>
                    </a:cubicBezTo>
                    <a:cubicBezTo>
                      <a:pt x="5682" y="6645"/>
                      <a:pt x="5671" y="6666"/>
                      <a:pt x="5671" y="6720"/>
                    </a:cubicBezTo>
                    <a:cubicBezTo>
                      <a:pt x="5171" y="8688"/>
                      <a:pt x="4137" y="10522"/>
                      <a:pt x="2869" y="12057"/>
                    </a:cubicBezTo>
                    <a:cubicBezTo>
                      <a:pt x="3637" y="10856"/>
                      <a:pt x="4237" y="9388"/>
                      <a:pt x="4704" y="7854"/>
                    </a:cubicBezTo>
                    <a:cubicBezTo>
                      <a:pt x="5204" y="6053"/>
                      <a:pt x="5505" y="4185"/>
                      <a:pt x="5671" y="2550"/>
                    </a:cubicBezTo>
                    <a:cubicBezTo>
                      <a:pt x="5688" y="2450"/>
                      <a:pt x="5663" y="2400"/>
                      <a:pt x="5634" y="2400"/>
                    </a:cubicBezTo>
                    <a:cubicBezTo>
                      <a:pt x="5605" y="2400"/>
                      <a:pt x="5571" y="2450"/>
                      <a:pt x="5571" y="2550"/>
                    </a:cubicBezTo>
                    <a:cubicBezTo>
                      <a:pt x="5071" y="5319"/>
                      <a:pt x="4070" y="8021"/>
                      <a:pt x="2836" y="10522"/>
                    </a:cubicBezTo>
                    <a:cubicBezTo>
                      <a:pt x="3503" y="8588"/>
                      <a:pt x="3970" y="6386"/>
                      <a:pt x="4437" y="4618"/>
                    </a:cubicBezTo>
                    <a:cubicBezTo>
                      <a:pt x="4475" y="4524"/>
                      <a:pt x="4459" y="4483"/>
                      <a:pt x="4433" y="4483"/>
                    </a:cubicBezTo>
                    <a:cubicBezTo>
                      <a:pt x="4412" y="4483"/>
                      <a:pt x="4385" y="4508"/>
                      <a:pt x="4370" y="4551"/>
                    </a:cubicBezTo>
                    <a:cubicBezTo>
                      <a:pt x="3570" y="6653"/>
                      <a:pt x="2669" y="8788"/>
                      <a:pt x="1869" y="10856"/>
                    </a:cubicBezTo>
                    <a:cubicBezTo>
                      <a:pt x="2135" y="9355"/>
                      <a:pt x="2369" y="7820"/>
                      <a:pt x="2669" y="6219"/>
                    </a:cubicBezTo>
                    <a:cubicBezTo>
                      <a:pt x="3069" y="4084"/>
                      <a:pt x="3670" y="2016"/>
                      <a:pt x="4337" y="182"/>
                    </a:cubicBezTo>
                    <a:cubicBezTo>
                      <a:pt x="4374" y="70"/>
                      <a:pt x="4370" y="0"/>
                      <a:pt x="43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23"/>
              <p:cNvSpPr/>
              <p:nvPr/>
            </p:nvSpPr>
            <p:spPr>
              <a:xfrm>
                <a:off x="5081300" y="3658500"/>
                <a:ext cx="195175" cy="178050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7122" extrusionOk="0">
                    <a:moveTo>
                      <a:pt x="4315" y="1"/>
                    </a:moveTo>
                    <a:cubicBezTo>
                      <a:pt x="3955" y="1"/>
                      <a:pt x="3586" y="336"/>
                      <a:pt x="3403" y="650"/>
                    </a:cubicBezTo>
                    <a:cubicBezTo>
                      <a:pt x="2802" y="1617"/>
                      <a:pt x="2636" y="2752"/>
                      <a:pt x="2836" y="3819"/>
                    </a:cubicBezTo>
                    <a:cubicBezTo>
                      <a:pt x="2502" y="2985"/>
                      <a:pt x="2069" y="2251"/>
                      <a:pt x="1502" y="1584"/>
                    </a:cubicBezTo>
                    <a:cubicBezTo>
                      <a:pt x="1313" y="1332"/>
                      <a:pt x="1035" y="1081"/>
                      <a:pt x="725" y="1081"/>
                    </a:cubicBezTo>
                    <a:cubicBezTo>
                      <a:pt x="706" y="1081"/>
                      <a:pt x="687" y="1082"/>
                      <a:pt x="668" y="1084"/>
                    </a:cubicBezTo>
                    <a:cubicBezTo>
                      <a:pt x="401" y="1117"/>
                      <a:pt x="134" y="1417"/>
                      <a:pt x="101" y="1718"/>
                    </a:cubicBezTo>
                    <a:cubicBezTo>
                      <a:pt x="0" y="2051"/>
                      <a:pt x="101" y="2318"/>
                      <a:pt x="167" y="2618"/>
                    </a:cubicBezTo>
                    <a:cubicBezTo>
                      <a:pt x="668" y="4319"/>
                      <a:pt x="1602" y="5887"/>
                      <a:pt x="2836" y="7121"/>
                    </a:cubicBezTo>
                    <a:cubicBezTo>
                      <a:pt x="5271" y="6821"/>
                      <a:pt x="7272" y="4987"/>
                      <a:pt x="7673" y="2718"/>
                    </a:cubicBezTo>
                    <a:cubicBezTo>
                      <a:pt x="7806" y="2285"/>
                      <a:pt x="7773" y="1751"/>
                      <a:pt x="7406" y="1617"/>
                    </a:cubicBezTo>
                    <a:cubicBezTo>
                      <a:pt x="7342" y="1594"/>
                      <a:pt x="7276" y="1583"/>
                      <a:pt x="7211" y="1583"/>
                    </a:cubicBezTo>
                    <a:cubicBezTo>
                      <a:pt x="7001" y="1583"/>
                      <a:pt x="6791" y="1691"/>
                      <a:pt x="6639" y="1818"/>
                    </a:cubicBezTo>
                    <a:cubicBezTo>
                      <a:pt x="5771" y="2418"/>
                      <a:pt x="5071" y="3285"/>
                      <a:pt x="4604" y="4253"/>
                    </a:cubicBezTo>
                    <a:cubicBezTo>
                      <a:pt x="4904" y="3152"/>
                      <a:pt x="5004" y="2018"/>
                      <a:pt x="4937" y="917"/>
                    </a:cubicBezTo>
                    <a:cubicBezTo>
                      <a:pt x="4937" y="617"/>
                      <a:pt x="4837" y="250"/>
                      <a:pt x="4604" y="83"/>
                    </a:cubicBezTo>
                    <a:cubicBezTo>
                      <a:pt x="4511" y="26"/>
                      <a:pt x="4413" y="1"/>
                      <a:pt x="4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23"/>
              <p:cNvSpPr/>
              <p:nvPr/>
            </p:nvSpPr>
            <p:spPr>
              <a:xfrm>
                <a:off x="5238475" y="3203625"/>
                <a:ext cx="32150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4033" extrusionOk="0">
                    <a:moveTo>
                      <a:pt x="554" y="0"/>
                    </a:moveTo>
                    <a:cubicBezTo>
                      <a:pt x="365" y="0"/>
                      <a:pt x="195" y="100"/>
                      <a:pt x="151" y="332"/>
                    </a:cubicBezTo>
                    <a:cubicBezTo>
                      <a:pt x="18" y="832"/>
                      <a:pt x="51" y="1399"/>
                      <a:pt x="51" y="1900"/>
                    </a:cubicBezTo>
                    <a:cubicBezTo>
                      <a:pt x="51" y="2400"/>
                      <a:pt x="18" y="2934"/>
                      <a:pt x="18" y="3434"/>
                    </a:cubicBezTo>
                    <a:cubicBezTo>
                      <a:pt x="0" y="3821"/>
                      <a:pt x="326" y="4032"/>
                      <a:pt x="638" y="4032"/>
                    </a:cubicBezTo>
                    <a:cubicBezTo>
                      <a:pt x="918" y="4032"/>
                      <a:pt x="1185" y="3863"/>
                      <a:pt x="1185" y="3501"/>
                    </a:cubicBezTo>
                    <a:lnTo>
                      <a:pt x="1185" y="1966"/>
                    </a:lnTo>
                    <a:cubicBezTo>
                      <a:pt x="1185" y="1466"/>
                      <a:pt x="1286" y="866"/>
                      <a:pt x="1152" y="432"/>
                    </a:cubicBezTo>
                    <a:cubicBezTo>
                      <a:pt x="1077" y="168"/>
                      <a:pt x="799" y="0"/>
                      <a:pt x="55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23"/>
              <p:cNvSpPr/>
              <p:nvPr/>
            </p:nvSpPr>
            <p:spPr>
              <a:xfrm>
                <a:off x="5231400" y="3196900"/>
                <a:ext cx="45075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4571" extrusionOk="0">
                    <a:moveTo>
                      <a:pt x="835" y="534"/>
                    </a:moveTo>
                    <a:cubicBezTo>
                      <a:pt x="968" y="534"/>
                      <a:pt x="1135" y="601"/>
                      <a:pt x="1168" y="834"/>
                    </a:cubicBezTo>
                    <a:cubicBezTo>
                      <a:pt x="1268" y="1101"/>
                      <a:pt x="1235" y="1501"/>
                      <a:pt x="1235" y="1868"/>
                    </a:cubicBezTo>
                    <a:lnTo>
                      <a:pt x="1235" y="2269"/>
                    </a:lnTo>
                    <a:lnTo>
                      <a:pt x="1235" y="3836"/>
                    </a:lnTo>
                    <a:cubicBezTo>
                      <a:pt x="1235" y="3937"/>
                      <a:pt x="1135" y="3970"/>
                      <a:pt x="1102" y="4037"/>
                    </a:cubicBezTo>
                    <a:cubicBezTo>
                      <a:pt x="1065" y="4049"/>
                      <a:pt x="1019" y="4057"/>
                      <a:pt x="971" y="4057"/>
                    </a:cubicBezTo>
                    <a:cubicBezTo>
                      <a:pt x="888" y="4057"/>
                      <a:pt x="798" y="4033"/>
                      <a:pt x="735" y="3970"/>
                    </a:cubicBezTo>
                    <a:cubicBezTo>
                      <a:pt x="601" y="3937"/>
                      <a:pt x="568" y="3836"/>
                      <a:pt x="568" y="3703"/>
                    </a:cubicBezTo>
                    <a:lnTo>
                      <a:pt x="601" y="2169"/>
                    </a:lnTo>
                    <a:lnTo>
                      <a:pt x="601" y="1768"/>
                    </a:lnTo>
                    <a:cubicBezTo>
                      <a:pt x="601" y="1368"/>
                      <a:pt x="601" y="1001"/>
                      <a:pt x="668" y="668"/>
                    </a:cubicBezTo>
                    <a:cubicBezTo>
                      <a:pt x="668" y="601"/>
                      <a:pt x="735" y="534"/>
                      <a:pt x="835" y="534"/>
                    </a:cubicBezTo>
                    <a:close/>
                    <a:moveTo>
                      <a:pt x="901" y="0"/>
                    </a:moveTo>
                    <a:cubicBezTo>
                      <a:pt x="568" y="0"/>
                      <a:pt x="268" y="201"/>
                      <a:pt x="168" y="534"/>
                    </a:cubicBezTo>
                    <a:cubicBezTo>
                      <a:pt x="67" y="934"/>
                      <a:pt x="67" y="1368"/>
                      <a:pt x="67" y="1768"/>
                    </a:cubicBezTo>
                    <a:lnTo>
                      <a:pt x="67" y="2102"/>
                    </a:lnTo>
                    <a:lnTo>
                      <a:pt x="1" y="3670"/>
                    </a:lnTo>
                    <a:cubicBezTo>
                      <a:pt x="1" y="3970"/>
                      <a:pt x="134" y="4270"/>
                      <a:pt x="434" y="4437"/>
                    </a:cubicBezTo>
                    <a:cubicBezTo>
                      <a:pt x="601" y="4537"/>
                      <a:pt x="768" y="4570"/>
                      <a:pt x="935" y="4570"/>
                    </a:cubicBezTo>
                    <a:cubicBezTo>
                      <a:pt x="1102" y="4570"/>
                      <a:pt x="1268" y="4537"/>
                      <a:pt x="1435" y="4470"/>
                    </a:cubicBezTo>
                    <a:cubicBezTo>
                      <a:pt x="1669" y="4337"/>
                      <a:pt x="1802" y="4070"/>
                      <a:pt x="1802" y="3770"/>
                    </a:cubicBezTo>
                    <a:lnTo>
                      <a:pt x="1802" y="2235"/>
                    </a:lnTo>
                    <a:lnTo>
                      <a:pt x="1802" y="1835"/>
                    </a:lnTo>
                    <a:cubicBezTo>
                      <a:pt x="1802" y="1401"/>
                      <a:pt x="1802" y="1001"/>
                      <a:pt x="1735" y="601"/>
                    </a:cubicBezTo>
                    <a:cubicBezTo>
                      <a:pt x="1635" y="267"/>
                      <a:pt x="1268" y="0"/>
                      <a:pt x="90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16" name="Google Shape;3716;p23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8725075" y="1196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19" name="Google Shape;3719;p2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720" name="Google Shape;3720;p2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1" name="Google Shape;3721;p2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22" name="Google Shape;3722;p23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3723" name="Google Shape;3723;p2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4" name="Google Shape;3724;p2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5" name="Google Shape;3725;p2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6" name="Google Shape;3726;p2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7" name="Google Shape;3727;p2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8" name="Google Shape;3728;p2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9" name="Google Shape;3729;p2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0" name="Google Shape;3730;p2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1" name="Google Shape;3731;p2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2" name="Google Shape;3732;p2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3" name="Google Shape;3733;p2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4" name="Google Shape;3734;p2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5" name="Google Shape;3735;p2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2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7" name="Google Shape;3737;p2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8" name="Google Shape;3738;p2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9" name="Google Shape;3739;p2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0" name="Google Shape;3740;p2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1" name="Google Shape;3741;p2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2" name="Google Shape;3742;p2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3" name="Google Shape;3743;p2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4" name="Google Shape;3744;p2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5" name="Google Shape;3745;p2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6" name="Google Shape;3746;p2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7" name="Google Shape;3747;p2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8" name="Google Shape;3748;p2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9" name="Google Shape;3749;p2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0" name="Google Shape;3750;p2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51" name="Google Shape;3751;p23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23"/>
            <p:cNvSpPr/>
            <p:nvPr/>
          </p:nvSpPr>
          <p:spPr>
            <a:xfrm>
              <a:off x="6433900" y="48000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53" name="Google Shape;3753;p23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3754" name="Google Shape;3754;p23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5" name="Google Shape;3755;p23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6" name="Google Shape;3756;p23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7" name="Google Shape;3757;p23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8" name="Google Shape;3758;p23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9" name="Google Shape;3759;p23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0" name="Google Shape;3760;p23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1" name="Google Shape;3761;p23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2" name="Google Shape;3762;p23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3" name="Google Shape;3763;p23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4" name="Google Shape;3764;p23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5" name="Google Shape;3765;p23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6" name="Google Shape;3766;p23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7" name="Google Shape;3767;p23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8" name="Google Shape;3768;p23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9" name="Google Shape;3769;p23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70" name="Google Shape;3770;p23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3771" name="Google Shape;3771;p23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2" name="Google Shape;3772;p23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3" name="Google Shape;3773;p23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4" name="Google Shape;3774;p23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5" name="Google Shape;3775;p23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6" name="Google Shape;3776;p23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7" name="Google Shape;3777;p23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8" name="Google Shape;3778;p23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9" name="Google Shape;3779;p23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0" name="Google Shape;3780;p23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1" name="Google Shape;3781;p23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2" name="Google Shape;3782;p23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3" name="Google Shape;3783;p23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4" name="Google Shape;3784;p23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5" name="Google Shape;3785;p23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6" name="Google Shape;3786;p23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7" name="Google Shape;3787;p23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8" name="Google Shape;3788;p23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9" name="Google Shape;3789;p23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0" name="Google Shape;3790;p23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1" name="Google Shape;3791;p23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2" name="Google Shape;3792;p23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3" name="Google Shape;3793;p23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4" name="Google Shape;3794;p23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5" name="Google Shape;3795;p23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6" name="Google Shape;3796;p23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7" name="Google Shape;3797;p23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8" name="Google Shape;3798;p23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99" name="Google Shape;3799;p23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800" name="Google Shape;3800;p23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1" name="Google Shape;3801;p23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2" name="Google Shape;3802;p23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3" name="Google Shape;3803;p23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4" name="Google Shape;3804;p23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5" name="Google Shape;3805;p23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6" name="Google Shape;3806;p23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7" name="Google Shape;3807;p23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8" name="Google Shape;3808;p23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9" name="Google Shape;3809;p23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0" name="Google Shape;3810;p23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1" name="Google Shape;3811;p23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2" name="Google Shape;3812;p23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3" name="Google Shape;3813;p23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4" name="Google Shape;3814;p23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5" name="Google Shape;3815;p23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6" name="Google Shape;3816;p23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7" name="Google Shape;3817;p23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8" name="Google Shape;3818;p23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9" name="Google Shape;3819;p23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0" name="Google Shape;3820;p23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1" name="Google Shape;3821;p23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2" name="Google Shape;3822;p23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3" name="Google Shape;3823;p23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4" name="Google Shape;3824;p23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5" name="Google Shape;3825;p23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826" name="Google Shape;3826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27" name="Google Shape;3827;p23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136000" cy="41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3828" name="Google Shape;3828;p23"/>
          <p:cNvSpPr txBox="1">
            <a:spLocks noGrp="1"/>
          </p:cNvSpPr>
          <p:nvPr>
            <p:ph type="body" idx="2"/>
          </p:nvPr>
        </p:nvSpPr>
        <p:spPr>
          <a:xfrm>
            <a:off x="6096000" y="2385033"/>
            <a:ext cx="5136000" cy="333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67732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361069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30" name="Google Shape;3830;p24"/>
          <p:cNvGrpSpPr/>
          <p:nvPr/>
        </p:nvGrpSpPr>
        <p:grpSpPr>
          <a:xfrm>
            <a:off x="-230463" y="624833"/>
            <a:ext cx="12458077" cy="6514283"/>
            <a:chOff x="-172847" y="468625"/>
            <a:chExt cx="9343558" cy="4885712"/>
          </a:xfrm>
        </p:grpSpPr>
        <p:sp>
          <p:nvSpPr>
            <p:cNvPr id="3831" name="Google Shape;3831;p24"/>
            <p:cNvSpPr/>
            <p:nvPr/>
          </p:nvSpPr>
          <p:spPr>
            <a:xfrm>
              <a:off x="5872129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24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24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34" name="Google Shape;3834;p24"/>
            <p:cNvGrpSpPr/>
            <p:nvPr/>
          </p:nvGrpSpPr>
          <p:grpSpPr>
            <a:xfrm>
              <a:off x="-172847" y="2867657"/>
              <a:ext cx="9343558" cy="2486681"/>
              <a:chOff x="-172847" y="2867657"/>
              <a:chExt cx="9343558" cy="2486681"/>
            </a:xfrm>
          </p:grpSpPr>
          <p:grpSp>
            <p:nvGrpSpPr>
              <p:cNvPr id="3835" name="Google Shape;3835;p24"/>
              <p:cNvGrpSpPr/>
              <p:nvPr/>
            </p:nvGrpSpPr>
            <p:grpSpPr>
              <a:xfrm>
                <a:off x="-65450" y="4357527"/>
                <a:ext cx="9236161" cy="824931"/>
                <a:chOff x="-65450" y="4357527"/>
                <a:chExt cx="9236161" cy="824931"/>
              </a:xfrm>
            </p:grpSpPr>
            <p:sp>
              <p:nvSpPr>
                <p:cNvPr id="3836" name="Google Shape;3836;p24"/>
                <p:cNvSpPr/>
                <p:nvPr/>
              </p:nvSpPr>
              <p:spPr>
                <a:xfrm>
                  <a:off x="-38725" y="4357527"/>
                  <a:ext cx="9209436" cy="8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37" name="Google Shape;3837;p24"/>
                <p:cNvSpPr/>
                <p:nvPr/>
              </p:nvSpPr>
              <p:spPr>
                <a:xfrm>
                  <a:off x="-65450" y="4573370"/>
                  <a:ext cx="9209483" cy="608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38" name="Google Shape;3838;p24"/>
              <p:cNvGrpSpPr/>
              <p:nvPr/>
            </p:nvGrpSpPr>
            <p:grpSpPr>
              <a:xfrm>
                <a:off x="6175625" y="3705875"/>
                <a:ext cx="2926525" cy="1549975"/>
                <a:chOff x="6175625" y="3705875"/>
                <a:chExt cx="2926525" cy="1549975"/>
              </a:xfrm>
            </p:grpSpPr>
            <p:grpSp>
              <p:nvGrpSpPr>
                <p:cNvPr id="3839" name="Google Shape;3839;p24"/>
                <p:cNvGrpSpPr/>
                <p:nvPr/>
              </p:nvGrpSpPr>
              <p:grpSpPr>
                <a:xfrm flipH="1">
                  <a:off x="7642150" y="3705875"/>
                  <a:ext cx="1460000" cy="1549975"/>
                  <a:chOff x="5402750" y="3100275"/>
                  <a:chExt cx="1460000" cy="1549975"/>
                </a:xfrm>
              </p:grpSpPr>
              <p:sp>
                <p:nvSpPr>
                  <p:cNvPr id="3840" name="Google Shape;3840;p24"/>
                  <p:cNvSpPr/>
                  <p:nvPr/>
                </p:nvSpPr>
                <p:spPr>
                  <a:xfrm>
                    <a:off x="6526400" y="4117600"/>
                    <a:ext cx="336350" cy="406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54" h="16265" extrusionOk="0">
                        <a:moveTo>
                          <a:pt x="12419" y="1"/>
                        </a:moveTo>
                        <a:cubicBezTo>
                          <a:pt x="12418" y="1"/>
                          <a:pt x="0" y="1394"/>
                          <a:pt x="274" y="16264"/>
                        </a:cubicBezTo>
                        <a:lnTo>
                          <a:pt x="274" y="16264"/>
                        </a:lnTo>
                        <a:cubicBezTo>
                          <a:pt x="282" y="16258"/>
                          <a:pt x="13454" y="12183"/>
                          <a:pt x="12419" y="1"/>
                        </a:cubicBezTo>
                        <a:close/>
                        <a:moveTo>
                          <a:pt x="274" y="16264"/>
                        </a:moveTo>
                        <a:cubicBezTo>
                          <a:pt x="274" y="16264"/>
                          <a:pt x="274" y="16264"/>
                          <a:pt x="274" y="16264"/>
                        </a:cubicBezTo>
                        <a:cubicBezTo>
                          <a:pt x="274" y="16264"/>
                          <a:pt x="274" y="16264"/>
                          <a:pt x="274" y="16264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1" name="Google Shape;3841;p24"/>
                  <p:cNvSpPr/>
                  <p:nvPr/>
                </p:nvSpPr>
                <p:spPr>
                  <a:xfrm>
                    <a:off x="6526700" y="4192275"/>
                    <a:ext cx="243500" cy="33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40" h="13493" extrusionOk="0">
                        <a:moveTo>
                          <a:pt x="9491" y="0"/>
                        </a:moveTo>
                        <a:cubicBezTo>
                          <a:pt x="9429" y="0"/>
                          <a:pt x="9370" y="25"/>
                          <a:pt x="9335" y="73"/>
                        </a:cubicBezTo>
                        <a:lnTo>
                          <a:pt x="84" y="13170"/>
                        </a:lnTo>
                        <a:cubicBezTo>
                          <a:pt x="0" y="13266"/>
                          <a:pt x="36" y="13396"/>
                          <a:pt x="119" y="13456"/>
                        </a:cubicBezTo>
                        <a:cubicBezTo>
                          <a:pt x="158" y="13480"/>
                          <a:pt x="202" y="13492"/>
                          <a:pt x="245" y="13492"/>
                        </a:cubicBezTo>
                        <a:cubicBezTo>
                          <a:pt x="309" y="13492"/>
                          <a:pt x="370" y="13465"/>
                          <a:pt x="405" y="13408"/>
                        </a:cubicBezTo>
                        <a:lnTo>
                          <a:pt x="9668" y="300"/>
                        </a:lnTo>
                        <a:cubicBezTo>
                          <a:pt x="9740" y="216"/>
                          <a:pt x="9716" y="73"/>
                          <a:pt x="9621" y="38"/>
                        </a:cubicBezTo>
                        <a:cubicBezTo>
                          <a:pt x="9581" y="13"/>
                          <a:pt x="9535" y="0"/>
                          <a:pt x="949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2" name="Google Shape;3842;p24"/>
                  <p:cNvSpPr/>
                  <p:nvPr/>
                </p:nvSpPr>
                <p:spPr>
                  <a:xfrm>
                    <a:off x="6608550" y="4290800"/>
                    <a:ext cx="17300" cy="114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2" h="4576" extrusionOk="0">
                        <a:moveTo>
                          <a:pt x="208" y="1"/>
                        </a:moveTo>
                        <a:cubicBezTo>
                          <a:pt x="202" y="1"/>
                          <a:pt x="197" y="1"/>
                          <a:pt x="191" y="2"/>
                        </a:cubicBezTo>
                        <a:cubicBezTo>
                          <a:pt x="84" y="2"/>
                          <a:pt x="1" y="109"/>
                          <a:pt x="1" y="216"/>
                        </a:cubicBezTo>
                        <a:lnTo>
                          <a:pt x="298" y="4395"/>
                        </a:lnTo>
                        <a:cubicBezTo>
                          <a:pt x="298" y="4496"/>
                          <a:pt x="392" y="4575"/>
                          <a:pt x="492" y="4575"/>
                        </a:cubicBezTo>
                        <a:cubicBezTo>
                          <a:pt x="499" y="4575"/>
                          <a:pt x="506" y="4575"/>
                          <a:pt x="513" y="4574"/>
                        </a:cubicBezTo>
                        <a:cubicBezTo>
                          <a:pt x="572" y="4574"/>
                          <a:pt x="632" y="4526"/>
                          <a:pt x="667" y="4491"/>
                        </a:cubicBezTo>
                        <a:cubicBezTo>
                          <a:pt x="679" y="4443"/>
                          <a:pt x="691" y="4395"/>
                          <a:pt x="691" y="4372"/>
                        </a:cubicBezTo>
                        <a:lnTo>
                          <a:pt x="393" y="181"/>
                        </a:lnTo>
                        <a:cubicBezTo>
                          <a:pt x="393" y="91"/>
                          <a:pt x="298" y="1"/>
                          <a:pt x="20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3" name="Google Shape;3843;p24"/>
                  <p:cNvSpPr/>
                  <p:nvPr/>
                </p:nvSpPr>
                <p:spPr>
                  <a:xfrm>
                    <a:off x="6702025" y="4256500"/>
                    <a:ext cx="78000" cy="25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20" h="1027" extrusionOk="0">
                        <a:moveTo>
                          <a:pt x="2899" y="0"/>
                        </a:moveTo>
                        <a:cubicBezTo>
                          <a:pt x="2886" y="0"/>
                          <a:pt x="2872" y="2"/>
                          <a:pt x="2858" y="5"/>
                        </a:cubicBezTo>
                        <a:lnTo>
                          <a:pt x="179" y="636"/>
                        </a:lnTo>
                        <a:cubicBezTo>
                          <a:pt x="83" y="660"/>
                          <a:pt x="0" y="767"/>
                          <a:pt x="36" y="874"/>
                        </a:cubicBezTo>
                        <a:cubicBezTo>
                          <a:pt x="55" y="962"/>
                          <a:pt x="131" y="1026"/>
                          <a:pt x="218" y="1026"/>
                        </a:cubicBezTo>
                        <a:cubicBezTo>
                          <a:pt x="236" y="1026"/>
                          <a:pt x="255" y="1023"/>
                          <a:pt x="274" y="1017"/>
                        </a:cubicBezTo>
                        <a:lnTo>
                          <a:pt x="2953" y="398"/>
                        </a:lnTo>
                        <a:cubicBezTo>
                          <a:pt x="3001" y="398"/>
                          <a:pt x="3036" y="362"/>
                          <a:pt x="3072" y="326"/>
                        </a:cubicBezTo>
                        <a:cubicBezTo>
                          <a:pt x="3096" y="279"/>
                          <a:pt x="3120" y="231"/>
                          <a:pt x="3096" y="159"/>
                        </a:cubicBezTo>
                        <a:cubicBezTo>
                          <a:pt x="3075" y="66"/>
                          <a:pt x="2991" y="0"/>
                          <a:pt x="2899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4" name="Google Shape;3844;p24"/>
                  <p:cNvSpPr/>
                  <p:nvPr/>
                </p:nvSpPr>
                <p:spPr>
                  <a:xfrm>
                    <a:off x="6535925" y="4406125"/>
                    <a:ext cx="321500" cy="138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60" h="5528" extrusionOk="0">
                        <a:moveTo>
                          <a:pt x="8353" y="1"/>
                        </a:moveTo>
                        <a:cubicBezTo>
                          <a:pt x="5898" y="1"/>
                          <a:pt x="2799" y="989"/>
                          <a:pt x="0" y="4819"/>
                        </a:cubicBezTo>
                        <a:cubicBezTo>
                          <a:pt x="0" y="4819"/>
                          <a:pt x="1950" y="5527"/>
                          <a:pt x="4457" y="5527"/>
                        </a:cubicBezTo>
                        <a:cubicBezTo>
                          <a:pt x="7199" y="5527"/>
                          <a:pt x="10608" y="4679"/>
                          <a:pt x="12859" y="1128"/>
                        </a:cubicBezTo>
                        <a:cubicBezTo>
                          <a:pt x="12859" y="1128"/>
                          <a:pt x="10974" y="1"/>
                          <a:pt x="8353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5" name="Google Shape;3845;p24"/>
                  <p:cNvSpPr/>
                  <p:nvPr/>
                </p:nvSpPr>
                <p:spPr>
                  <a:xfrm>
                    <a:off x="6530275" y="4441775"/>
                    <a:ext cx="262550" cy="8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02" h="3589" extrusionOk="0">
                        <a:moveTo>
                          <a:pt x="10304" y="1"/>
                        </a:moveTo>
                        <a:cubicBezTo>
                          <a:pt x="10282" y="1"/>
                          <a:pt x="10261" y="4"/>
                          <a:pt x="10240" y="11"/>
                        </a:cubicBezTo>
                        <a:lnTo>
                          <a:pt x="167" y="3190"/>
                        </a:lnTo>
                        <a:cubicBezTo>
                          <a:pt x="60" y="3226"/>
                          <a:pt x="0" y="3345"/>
                          <a:pt x="24" y="3452"/>
                        </a:cubicBezTo>
                        <a:cubicBezTo>
                          <a:pt x="54" y="3533"/>
                          <a:pt x="145" y="3588"/>
                          <a:pt x="238" y="3588"/>
                        </a:cubicBezTo>
                        <a:cubicBezTo>
                          <a:pt x="254" y="3588"/>
                          <a:pt x="270" y="3587"/>
                          <a:pt x="286" y="3583"/>
                        </a:cubicBezTo>
                        <a:lnTo>
                          <a:pt x="10359" y="392"/>
                        </a:lnTo>
                        <a:cubicBezTo>
                          <a:pt x="10406" y="380"/>
                          <a:pt x="10430" y="357"/>
                          <a:pt x="10466" y="321"/>
                        </a:cubicBezTo>
                        <a:cubicBezTo>
                          <a:pt x="10502" y="261"/>
                          <a:pt x="10502" y="202"/>
                          <a:pt x="10490" y="142"/>
                        </a:cubicBezTo>
                        <a:cubicBezTo>
                          <a:pt x="10471" y="56"/>
                          <a:pt x="10390" y="1"/>
                          <a:pt x="10304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6" name="Google Shape;3846;p24"/>
                  <p:cNvSpPr/>
                  <p:nvPr/>
                </p:nvSpPr>
                <p:spPr>
                  <a:xfrm>
                    <a:off x="6625825" y="4433500"/>
                    <a:ext cx="49425" cy="67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7" h="2709" extrusionOk="0">
                        <a:moveTo>
                          <a:pt x="1747" y="0"/>
                        </a:moveTo>
                        <a:cubicBezTo>
                          <a:pt x="1683" y="0"/>
                          <a:pt x="1621" y="32"/>
                          <a:pt x="1584" y="92"/>
                        </a:cubicBezTo>
                        <a:lnTo>
                          <a:pt x="60" y="2390"/>
                        </a:lnTo>
                        <a:cubicBezTo>
                          <a:pt x="0" y="2497"/>
                          <a:pt x="36" y="2616"/>
                          <a:pt x="119" y="2676"/>
                        </a:cubicBezTo>
                        <a:cubicBezTo>
                          <a:pt x="154" y="2698"/>
                          <a:pt x="192" y="2708"/>
                          <a:pt x="229" y="2708"/>
                        </a:cubicBezTo>
                        <a:cubicBezTo>
                          <a:pt x="294" y="2708"/>
                          <a:pt x="355" y="2677"/>
                          <a:pt x="393" y="2616"/>
                        </a:cubicBezTo>
                        <a:lnTo>
                          <a:pt x="1917" y="307"/>
                        </a:lnTo>
                        <a:cubicBezTo>
                          <a:pt x="1977" y="211"/>
                          <a:pt x="1953" y="92"/>
                          <a:pt x="1858" y="33"/>
                        </a:cubicBezTo>
                        <a:cubicBezTo>
                          <a:pt x="1823" y="11"/>
                          <a:pt x="1784" y="0"/>
                          <a:pt x="1747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7" name="Google Shape;3847;p24"/>
                  <p:cNvSpPr/>
                  <p:nvPr/>
                </p:nvSpPr>
                <p:spPr>
                  <a:xfrm>
                    <a:off x="6719875" y="4461225"/>
                    <a:ext cx="53000" cy="28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20" h="1148" extrusionOk="0">
                        <a:moveTo>
                          <a:pt x="236" y="1"/>
                        </a:moveTo>
                        <a:cubicBezTo>
                          <a:pt x="157" y="1"/>
                          <a:pt x="83" y="47"/>
                          <a:pt x="48" y="126"/>
                        </a:cubicBezTo>
                        <a:cubicBezTo>
                          <a:pt x="1" y="233"/>
                          <a:pt x="48" y="352"/>
                          <a:pt x="155" y="388"/>
                        </a:cubicBezTo>
                        <a:lnTo>
                          <a:pt x="1810" y="1138"/>
                        </a:lnTo>
                        <a:cubicBezTo>
                          <a:pt x="1831" y="1144"/>
                          <a:pt x="1853" y="1147"/>
                          <a:pt x="1876" y="1147"/>
                        </a:cubicBezTo>
                        <a:cubicBezTo>
                          <a:pt x="1944" y="1147"/>
                          <a:pt x="2016" y="1120"/>
                          <a:pt x="2060" y="1067"/>
                        </a:cubicBezTo>
                        <a:cubicBezTo>
                          <a:pt x="2072" y="1067"/>
                          <a:pt x="2072" y="1043"/>
                          <a:pt x="2072" y="1031"/>
                        </a:cubicBezTo>
                        <a:cubicBezTo>
                          <a:pt x="2120" y="924"/>
                          <a:pt x="2072" y="805"/>
                          <a:pt x="1965" y="769"/>
                        </a:cubicBezTo>
                        <a:lnTo>
                          <a:pt x="322" y="19"/>
                        </a:lnTo>
                        <a:cubicBezTo>
                          <a:pt x="294" y="7"/>
                          <a:pt x="265" y="1"/>
                          <a:pt x="236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8" name="Google Shape;3848;p24"/>
                  <p:cNvSpPr/>
                  <p:nvPr/>
                </p:nvSpPr>
                <p:spPr>
                  <a:xfrm>
                    <a:off x="6218925" y="4083675"/>
                    <a:ext cx="366125" cy="4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5" h="17598" extrusionOk="0">
                        <a:moveTo>
                          <a:pt x="2477" y="0"/>
                        </a:moveTo>
                        <a:lnTo>
                          <a:pt x="2477" y="0"/>
                        </a:lnTo>
                        <a:cubicBezTo>
                          <a:pt x="0" y="11978"/>
                          <a:pt x="12621" y="17598"/>
                          <a:pt x="12633" y="17598"/>
                        </a:cubicBezTo>
                        <a:cubicBezTo>
                          <a:pt x="14645" y="2846"/>
                          <a:pt x="2477" y="0"/>
                          <a:pt x="2477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9" name="Google Shape;3849;p24"/>
                  <p:cNvSpPr/>
                  <p:nvPr/>
                </p:nvSpPr>
                <p:spPr>
                  <a:xfrm>
                    <a:off x="6337375" y="4166050"/>
                    <a:ext cx="202450" cy="3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8" h="14508" extrusionOk="0">
                        <a:moveTo>
                          <a:pt x="231" y="0"/>
                        </a:moveTo>
                        <a:cubicBezTo>
                          <a:pt x="200" y="0"/>
                          <a:pt x="170" y="9"/>
                          <a:pt x="144" y="27"/>
                        </a:cubicBezTo>
                        <a:cubicBezTo>
                          <a:pt x="49" y="75"/>
                          <a:pt x="1" y="194"/>
                          <a:pt x="61" y="289"/>
                        </a:cubicBezTo>
                        <a:lnTo>
                          <a:pt x="7716" y="14398"/>
                        </a:lnTo>
                        <a:cubicBezTo>
                          <a:pt x="7749" y="14464"/>
                          <a:pt x="7823" y="14507"/>
                          <a:pt x="7893" y="14507"/>
                        </a:cubicBezTo>
                        <a:cubicBezTo>
                          <a:pt x="7923" y="14507"/>
                          <a:pt x="7953" y="14499"/>
                          <a:pt x="7978" y="14481"/>
                        </a:cubicBezTo>
                        <a:cubicBezTo>
                          <a:pt x="8014" y="14457"/>
                          <a:pt x="8038" y="14445"/>
                          <a:pt x="8062" y="14422"/>
                        </a:cubicBezTo>
                        <a:cubicBezTo>
                          <a:pt x="8085" y="14362"/>
                          <a:pt x="8097" y="14267"/>
                          <a:pt x="8062" y="14207"/>
                        </a:cubicBezTo>
                        <a:lnTo>
                          <a:pt x="406" y="98"/>
                        </a:lnTo>
                        <a:cubicBezTo>
                          <a:pt x="373" y="41"/>
                          <a:pt x="300" y="0"/>
                          <a:pt x="23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0" name="Google Shape;3850;p24"/>
                  <p:cNvSpPr/>
                  <p:nvPr/>
                </p:nvSpPr>
                <p:spPr>
                  <a:xfrm>
                    <a:off x="6456450" y="4281575"/>
                    <a:ext cx="30675" cy="113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" h="4529" extrusionOk="0">
                        <a:moveTo>
                          <a:pt x="1022" y="1"/>
                        </a:moveTo>
                        <a:cubicBezTo>
                          <a:pt x="914" y="1"/>
                          <a:pt x="821" y="69"/>
                          <a:pt x="810" y="169"/>
                        </a:cubicBezTo>
                        <a:lnTo>
                          <a:pt x="24" y="4288"/>
                        </a:lnTo>
                        <a:cubicBezTo>
                          <a:pt x="0" y="4407"/>
                          <a:pt x="84" y="4514"/>
                          <a:pt x="179" y="4526"/>
                        </a:cubicBezTo>
                        <a:cubicBezTo>
                          <a:pt x="191" y="4528"/>
                          <a:pt x="203" y="4528"/>
                          <a:pt x="215" y="4528"/>
                        </a:cubicBezTo>
                        <a:cubicBezTo>
                          <a:pt x="292" y="4528"/>
                          <a:pt x="352" y="4495"/>
                          <a:pt x="393" y="4443"/>
                        </a:cubicBezTo>
                        <a:cubicBezTo>
                          <a:pt x="405" y="4407"/>
                          <a:pt x="405" y="4395"/>
                          <a:pt x="417" y="4360"/>
                        </a:cubicBezTo>
                        <a:lnTo>
                          <a:pt x="1215" y="240"/>
                        </a:lnTo>
                        <a:cubicBezTo>
                          <a:pt x="1227" y="121"/>
                          <a:pt x="1155" y="14"/>
                          <a:pt x="1048" y="2"/>
                        </a:cubicBezTo>
                        <a:cubicBezTo>
                          <a:pt x="1040" y="1"/>
                          <a:pt x="1031" y="1"/>
                          <a:pt x="1022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1" name="Google Shape;3851;p24"/>
                  <p:cNvSpPr/>
                  <p:nvPr/>
                </p:nvSpPr>
                <p:spPr>
                  <a:xfrm>
                    <a:off x="6319525" y="4229100"/>
                    <a:ext cx="76525" cy="33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1" h="1341" extrusionOk="0">
                        <a:moveTo>
                          <a:pt x="228" y="1"/>
                        </a:moveTo>
                        <a:cubicBezTo>
                          <a:pt x="151" y="1"/>
                          <a:pt x="75" y="55"/>
                          <a:pt x="48" y="136"/>
                        </a:cubicBezTo>
                        <a:cubicBezTo>
                          <a:pt x="1" y="243"/>
                          <a:pt x="60" y="363"/>
                          <a:pt x="167" y="386"/>
                        </a:cubicBezTo>
                        <a:lnTo>
                          <a:pt x="2763" y="1327"/>
                        </a:lnTo>
                        <a:cubicBezTo>
                          <a:pt x="2785" y="1337"/>
                          <a:pt x="2809" y="1341"/>
                          <a:pt x="2833" y="1341"/>
                        </a:cubicBezTo>
                        <a:cubicBezTo>
                          <a:pt x="2899" y="1341"/>
                          <a:pt x="2966" y="1308"/>
                          <a:pt x="3001" y="1255"/>
                        </a:cubicBezTo>
                        <a:cubicBezTo>
                          <a:pt x="3013" y="1244"/>
                          <a:pt x="3013" y="1220"/>
                          <a:pt x="3013" y="1208"/>
                        </a:cubicBezTo>
                        <a:cubicBezTo>
                          <a:pt x="3061" y="1101"/>
                          <a:pt x="3001" y="1005"/>
                          <a:pt x="2894" y="958"/>
                        </a:cubicBezTo>
                        <a:lnTo>
                          <a:pt x="298" y="17"/>
                        </a:lnTo>
                        <a:cubicBezTo>
                          <a:pt x="276" y="6"/>
                          <a:pt x="252" y="1"/>
                          <a:pt x="22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2" name="Google Shape;3852;p24"/>
                  <p:cNvSpPr/>
                  <p:nvPr/>
                </p:nvSpPr>
                <p:spPr>
                  <a:xfrm>
                    <a:off x="6223375" y="4379225"/>
                    <a:ext cx="308100" cy="15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24" h="6110" extrusionOk="0">
                        <a:moveTo>
                          <a:pt x="3510" y="0"/>
                        </a:moveTo>
                        <a:cubicBezTo>
                          <a:pt x="1463" y="0"/>
                          <a:pt x="1" y="656"/>
                          <a:pt x="1" y="656"/>
                        </a:cubicBezTo>
                        <a:cubicBezTo>
                          <a:pt x="2198" y="5263"/>
                          <a:pt x="6566" y="6109"/>
                          <a:pt x="9466" y="6109"/>
                        </a:cubicBezTo>
                        <a:cubicBezTo>
                          <a:pt x="11139" y="6109"/>
                          <a:pt x="12324" y="5828"/>
                          <a:pt x="12324" y="5823"/>
                        </a:cubicBezTo>
                        <a:cubicBezTo>
                          <a:pt x="9636" y="1052"/>
                          <a:pt x="6104" y="0"/>
                          <a:pt x="351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3" name="Google Shape;3853;p24"/>
                  <p:cNvSpPr/>
                  <p:nvPr/>
                </p:nvSpPr>
                <p:spPr>
                  <a:xfrm>
                    <a:off x="6284700" y="4411525"/>
                    <a:ext cx="252150" cy="118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86" h="4743" extrusionOk="0">
                        <a:moveTo>
                          <a:pt x="223" y="0"/>
                        </a:moveTo>
                        <a:cubicBezTo>
                          <a:pt x="145" y="0"/>
                          <a:pt x="74" y="44"/>
                          <a:pt x="48" y="114"/>
                        </a:cubicBezTo>
                        <a:cubicBezTo>
                          <a:pt x="1" y="221"/>
                          <a:pt x="48" y="340"/>
                          <a:pt x="143" y="388"/>
                        </a:cubicBezTo>
                        <a:lnTo>
                          <a:pt x="9776" y="4734"/>
                        </a:lnTo>
                        <a:cubicBezTo>
                          <a:pt x="9799" y="4740"/>
                          <a:pt x="9823" y="4743"/>
                          <a:pt x="9846" y="4743"/>
                        </a:cubicBezTo>
                        <a:cubicBezTo>
                          <a:pt x="9916" y="4743"/>
                          <a:pt x="9981" y="4716"/>
                          <a:pt x="10026" y="4662"/>
                        </a:cubicBezTo>
                        <a:cubicBezTo>
                          <a:pt x="10026" y="4638"/>
                          <a:pt x="10049" y="4626"/>
                          <a:pt x="10049" y="4626"/>
                        </a:cubicBezTo>
                        <a:cubicBezTo>
                          <a:pt x="10085" y="4519"/>
                          <a:pt x="10049" y="4400"/>
                          <a:pt x="9942" y="4365"/>
                        </a:cubicBezTo>
                        <a:lnTo>
                          <a:pt x="310" y="19"/>
                        </a:lnTo>
                        <a:cubicBezTo>
                          <a:pt x="281" y="6"/>
                          <a:pt x="252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4" name="Google Shape;3854;p24"/>
                  <p:cNvSpPr/>
                  <p:nvPr/>
                </p:nvSpPr>
                <p:spPr>
                  <a:xfrm>
                    <a:off x="6403475" y="4416950"/>
                    <a:ext cx="41975" cy="71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79" h="2866" extrusionOk="0">
                        <a:moveTo>
                          <a:pt x="223" y="1"/>
                        </a:moveTo>
                        <a:cubicBezTo>
                          <a:pt x="193" y="1"/>
                          <a:pt x="162" y="6"/>
                          <a:pt x="131" y="16"/>
                        </a:cubicBezTo>
                        <a:cubicBezTo>
                          <a:pt x="24" y="64"/>
                          <a:pt x="0" y="183"/>
                          <a:pt x="36" y="290"/>
                        </a:cubicBezTo>
                        <a:lnTo>
                          <a:pt x="1274" y="2755"/>
                        </a:lnTo>
                        <a:cubicBezTo>
                          <a:pt x="1308" y="2831"/>
                          <a:pt x="1379" y="2865"/>
                          <a:pt x="1456" y="2865"/>
                        </a:cubicBezTo>
                        <a:cubicBezTo>
                          <a:pt x="1486" y="2865"/>
                          <a:pt x="1518" y="2860"/>
                          <a:pt x="1548" y="2850"/>
                        </a:cubicBezTo>
                        <a:cubicBezTo>
                          <a:pt x="1572" y="2826"/>
                          <a:pt x="1608" y="2814"/>
                          <a:pt x="1619" y="2790"/>
                        </a:cubicBezTo>
                        <a:cubicBezTo>
                          <a:pt x="1667" y="2731"/>
                          <a:pt x="1679" y="2659"/>
                          <a:pt x="1631" y="2576"/>
                        </a:cubicBezTo>
                        <a:lnTo>
                          <a:pt x="393" y="111"/>
                        </a:lnTo>
                        <a:cubicBezTo>
                          <a:pt x="367" y="35"/>
                          <a:pt x="299" y="1"/>
                          <a:pt x="223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5" name="Google Shape;3855;p24"/>
                  <p:cNvSpPr/>
                  <p:nvPr/>
                </p:nvSpPr>
                <p:spPr>
                  <a:xfrm>
                    <a:off x="6301075" y="4437650"/>
                    <a:ext cx="53900" cy="2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6" h="956" extrusionOk="0">
                        <a:moveTo>
                          <a:pt x="1946" y="0"/>
                        </a:moveTo>
                        <a:cubicBezTo>
                          <a:pt x="1928" y="0"/>
                          <a:pt x="1911" y="3"/>
                          <a:pt x="1894" y="10"/>
                        </a:cubicBezTo>
                        <a:lnTo>
                          <a:pt x="167" y="557"/>
                        </a:lnTo>
                        <a:cubicBezTo>
                          <a:pt x="60" y="593"/>
                          <a:pt x="0" y="712"/>
                          <a:pt x="24" y="819"/>
                        </a:cubicBezTo>
                        <a:cubicBezTo>
                          <a:pt x="55" y="900"/>
                          <a:pt x="145" y="955"/>
                          <a:pt x="238" y="955"/>
                        </a:cubicBezTo>
                        <a:cubicBezTo>
                          <a:pt x="254" y="955"/>
                          <a:pt x="270" y="954"/>
                          <a:pt x="286" y="950"/>
                        </a:cubicBezTo>
                        <a:lnTo>
                          <a:pt x="2013" y="403"/>
                        </a:lnTo>
                        <a:cubicBezTo>
                          <a:pt x="2048" y="379"/>
                          <a:pt x="2084" y="355"/>
                          <a:pt x="2108" y="319"/>
                        </a:cubicBezTo>
                        <a:cubicBezTo>
                          <a:pt x="2144" y="283"/>
                          <a:pt x="2155" y="224"/>
                          <a:pt x="2144" y="141"/>
                        </a:cubicBezTo>
                        <a:cubicBezTo>
                          <a:pt x="2114" y="62"/>
                          <a:pt x="2029" y="0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6" name="Google Shape;3856;p24"/>
                  <p:cNvSpPr/>
                  <p:nvPr/>
                </p:nvSpPr>
                <p:spPr>
                  <a:xfrm>
                    <a:off x="5464350" y="3709750"/>
                    <a:ext cx="445925" cy="631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37" h="25257" extrusionOk="0">
                        <a:moveTo>
                          <a:pt x="3184" y="0"/>
                        </a:moveTo>
                        <a:cubicBezTo>
                          <a:pt x="2810" y="0"/>
                          <a:pt x="2470" y="97"/>
                          <a:pt x="2180" y="313"/>
                        </a:cubicBezTo>
                        <a:cubicBezTo>
                          <a:pt x="1" y="1932"/>
                          <a:pt x="2811" y="8742"/>
                          <a:pt x="4263" y="11076"/>
                        </a:cubicBezTo>
                        <a:cubicBezTo>
                          <a:pt x="8240" y="17458"/>
                          <a:pt x="17837" y="25256"/>
                          <a:pt x="17837" y="25256"/>
                        </a:cubicBezTo>
                        <a:cubicBezTo>
                          <a:pt x="17837" y="25256"/>
                          <a:pt x="14527" y="11362"/>
                          <a:pt x="11038" y="6218"/>
                        </a:cubicBezTo>
                        <a:cubicBezTo>
                          <a:pt x="9744" y="4302"/>
                          <a:pt x="5685" y="0"/>
                          <a:pt x="3184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7" name="Google Shape;3857;p24"/>
                  <p:cNvSpPr/>
                  <p:nvPr/>
                </p:nvSpPr>
                <p:spPr>
                  <a:xfrm>
                    <a:off x="5576275" y="3393250"/>
                    <a:ext cx="348275" cy="520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31" h="20831" extrusionOk="0">
                        <a:moveTo>
                          <a:pt x="2568" y="1"/>
                        </a:moveTo>
                        <a:cubicBezTo>
                          <a:pt x="2284" y="1"/>
                          <a:pt x="2025" y="73"/>
                          <a:pt x="1799" y="233"/>
                        </a:cubicBezTo>
                        <a:cubicBezTo>
                          <a:pt x="1" y="1495"/>
                          <a:pt x="2132" y="7091"/>
                          <a:pt x="3239" y="9020"/>
                        </a:cubicBezTo>
                        <a:cubicBezTo>
                          <a:pt x="6323" y="14282"/>
                          <a:pt x="13931" y="20831"/>
                          <a:pt x="13931" y="20831"/>
                        </a:cubicBezTo>
                        <a:cubicBezTo>
                          <a:pt x="13931" y="20831"/>
                          <a:pt x="11562" y="9496"/>
                          <a:pt x="8859" y="5233"/>
                        </a:cubicBezTo>
                        <a:cubicBezTo>
                          <a:pt x="7836" y="3647"/>
                          <a:pt x="4589" y="1"/>
                          <a:pt x="256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8" name="Google Shape;3858;p24"/>
                  <p:cNvSpPr/>
                  <p:nvPr/>
                </p:nvSpPr>
                <p:spPr>
                  <a:xfrm>
                    <a:off x="5944475" y="3566125"/>
                    <a:ext cx="242025" cy="383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81" h="15321" extrusionOk="0">
                        <a:moveTo>
                          <a:pt x="7793" y="1"/>
                        </a:moveTo>
                        <a:cubicBezTo>
                          <a:pt x="6281" y="1"/>
                          <a:pt x="4008" y="2963"/>
                          <a:pt x="3311" y="4260"/>
                        </a:cubicBezTo>
                        <a:cubicBezTo>
                          <a:pt x="1191" y="8153"/>
                          <a:pt x="1" y="15321"/>
                          <a:pt x="1" y="15321"/>
                        </a:cubicBezTo>
                        <a:cubicBezTo>
                          <a:pt x="1" y="15321"/>
                          <a:pt x="6121" y="9582"/>
                          <a:pt x="7740" y="6308"/>
                        </a:cubicBezTo>
                        <a:cubicBezTo>
                          <a:pt x="8430" y="4915"/>
                          <a:pt x="9681" y="735"/>
                          <a:pt x="8192" y="81"/>
                        </a:cubicBezTo>
                        <a:cubicBezTo>
                          <a:pt x="8067" y="26"/>
                          <a:pt x="7934" y="1"/>
                          <a:pt x="7793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9" name="Google Shape;3859;p24"/>
                  <p:cNvSpPr/>
                  <p:nvPr/>
                </p:nvSpPr>
                <p:spPr>
                  <a:xfrm>
                    <a:off x="5402750" y="4103300"/>
                    <a:ext cx="500675" cy="295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027" h="11824" extrusionOk="0">
                        <a:moveTo>
                          <a:pt x="2845" y="1"/>
                        </a:moveTo>
                        <a:cubicBezTo>
                          <a:pt x="1903" y="1"/>
                          <a:pt x="1155" y="229"/>
                          <a:pt x="870" y="834"/>
                        </a:cubicBezTo>
                        <a:cubicBezTo>
                          <a:pt x="0" y="2680"/>
                          <a:pt x="4275" y="6192"/>
                          <a:pt x="6049" y="7228"/>
                        </a:cubicBezTo>
                        <a:cubicBezTo>
                          <a:pt x="10930" y="10050"/>
                          <a:pt x="20027" y="11824"/>
                          <a:pt x="20027" y="11824"/>
                        </a:cubicBezTo>
                        <a:cubicBezTo>
                          <a:pt x="20027" y="11824"/>
                          <a:pt x="12919" y="3799"/>
                          <a:pt x="8811" y="1632"/>
                        </a:cubicBezTo>
                        <a:cubicBezTo>
                          <a:pt x="7619" y="996"/>
                          <a:pt x="4811" y="1"/>
                          <a:pt x="284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0" name="Google Shape;3860;p24"/>
                  <p:cNvSpPr/>
                  <p:nvPr/>
                </p:nvSpPr>
                <p:spPr>
                  <a:xfrm>
                    <a:off x="5582525" y="3593250"/>
                    <a:ext cx="370025" cy="33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01" h="13534" extrusionOk="0">
                        <a:moveTo>
                          <a:pt x="2107" y="1"/>
                        </a:moveTo>
                        <a:cubicBezTo>
                          <a:pt x="1683" y="1"/>
                          <a:pt x="1334" y="119"/>
                          <a:pt x="1108" y="401"/>
                        </a:cubicBezTo>
                        <a:cubicBezTo>
                          <a:pt x="1" y="1758"/>
                          <a:pt x="2834" y="5568"/>
                          <a:pt x="4096" y="6806"/>
                        </a:cubicBezTo>
                        <a:cubicBezTo>
                          <a:pt x="7573" y="10164"/>
                          <a:pt x="14800" y="13533"/>
                          <a:pt x="14800" y="13533"/>
                        </a:cubicBezTo>
                        <a:cubicBezTo>
                          <a:pt x="14800" y="13533"/>
                          <a:pt x="10538" y="5377"/>
                          <a:pt x="7561" y="2710"/>
                        </a:cubicBezTo>
                        <a:cubicBezTo>
                          <a:pt x="6547" y="1801"/>
                          <a:pt x="3760" y="1"/>
                          <a:pt x="21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1" name="Google Shape;3861;p24"/>
                  <p:cNvSpPr/>
                  <p:nvPr/>
                </p:nvSpPr>
                <p:spPr>
                  <a:xfrm>
                    <a:off x="5930200" y="3922050"/>
                    <a:ext cx="244700" cy="38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88" h="15372" extrusionOk="0">
                        <a:moveTo>
                          <a:pt x="7899" y="1"/>
                        </a:moveTo>
                        <a:cubicBezTo>
                          <a:pt x="6396" y="1"/>
                          <a:pt x="4076" y="2967"/>
                          <a:pt x="3358" y="4263"/>
                        </a:cubicBezTo>
                        <a:cubicBezTo>
                          <a:pt x="1215" y="8168"/>
                          <a:pt x="0" y="15371"/>
                          <a:pt x="0" y="15371"/>
                        </a:cubicBezTo>
                        <a:cubicBezTo>
                          <a:pt x="0" y="15371"/>
                          <a:pt x="6191" y="9632"/>
                          <a:pt x="7823" y="6346"/>
                        </a:cubicBezTo>
                        <a:cubicBezTo>
                          <a:pt x="8525" y="4953"/>
                          <a:pt x="9787" y="738"/>
                          <a:pt x="8299" y="83"/>
                        </a:cubicBezTo>
                        <a:cubicBezTo>
                          <a:pt x="8174" y="27"/>
                          <a:pt x="8040" y="1"/>
                          <a:pt x="7899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2" name="Google Shape;3862;p24"/>
                  <p:cNvSpPr/>
                  <p:nvPr/>
                </p:nvSpPr>
                <p:spPr>
                  <a:xfrm>
                    <a:off x="5884650" y="4097100"/>
                    <a:ext cx="386675" cy="400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467" h="16025" extrusionOk="0">
                        <a:moveTo>
                          <a:pt x="13078" y="1"/>
                        </a:moveTo>
                        <a:cubicBezTo>
                          <a:pt x="11223" y="1"/>
                          <a:pt x="8066" y="2602"/>
                          <a:pt x="6954" y="3857"/>
                        </a:cubicBezTo>
                        <a:cubicBezTo>
                          <a:pt x="3382" y="7869"/>
                          <a:pt x="1" y="16025"/>
                          <a:pt x="1" y="16025"/>
                        </a:cubicBezTo>
                        <a:cubicBezTo>
                          <a:pt x="1" y="16025"/>
                          <a:pt x="8823" y="10929"/>
                          <a:pt x="11645" y="7500"/>
                        </a:cubicBezTo>
                        <a:cubicBezTo>
                          <a:pt x="12847" y="6024"/>
                          <a:pt x="15467" y="1416"/>
                          <a:pt x="13883" y="237"/>
                        </a:cubicBezTo>
                        <a:cubicBezTo>
                          <a:pt x="13662" y="73"/>
                          <a:pt x="13388" y="1"/>
                          <a:pt x="1307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3" name="Google Shape;3863;p24"/>
                  <p:cNvSpPr/>
                  <p:nvPr/>
                </p:nvSpPr>
                <p:spPr>
                  <a:xfrm>
                    <a:off x="5744450" y="3100275"/>
                    <a:ext cx="275650" cy="8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26" h="33372" extrusionOk="0">
                        <a:moveTo>
                          <a:pt x="3619" y="1"/>
                        </a:moveTo>
                        <a:cubicBezTo>
                          <a:pt x="3489" y="1"/>
                          <a:pt x="3358" y="15"/>
                          <a:pt x="3227" y="46"/>
                        </a:cubicBezTo>
                        <a:cubicBezTo>
                          <a:pt x="203" y="748"/>
                          <a:pt x="1" y="9166"/>
                          <a:pt x="441" y="12261"/>
                        </a:cubicBezTo>
                        <a:cubicBezTo>
                          <a:pt x="1656" y="20798"/>
                          <a:pt x="8109" y="33371"/>
                          <a:pt x="8109" y="33371"/>
                        </a:cubicBezTo>
                        <a:cubicBezTo>
                          <a:pt x="8109" y="33371"/>
                          <a:pt x="11026" y="17298"/>
                          <a:pt x="9764" y="10321"/>
                        </a:cubicBezTo>
                        <a:cubicBezTo>
                          <a:pt x="9251" y="7448"/>
                          <a:pt x="6554" y="1"/>
                          <a:pt x="3619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4" name="Google Shape;3864;p24"/>
                  <p:cNvSpPr/>
                  <p:nvPr/>
                </p:nvSpPr>
                <p:spPr>
                  <a:xfrm>
                    <a:off x="5885550" y="4392775"/>
                    <a:ext cx="291125" cy="107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4306" extrusionOk="0">
                        <a:moveTo>
                          <a:pt x="9457" y="1"/>
                        </a:moveTo>
                        <a:cubicBezTo>
                          <a:pt x="8490" y="1"/>
                          <a:pt x="7386" y="214"/>
                          <a:pt x="6823" y="400"/>
                        </a:cubicBezTo>
                        <a:cubicBezTo>
                          <a:pt x="3953" y="1328"/>
                          <a:pt x="0" y="4305"/>
                          <a:pt x="0" y="4305"/>
                        </a:cubicBezTo>
                        <a:cubicBezTo>
                          <a:pt x="0" y="4305"/>
                          <a:pt x="58" y="4305"/>
                          <a:pt x="163" y="4305"/>
                        </a:cubicBezTo>
                        <a:cubicBezTo>
                          <a:pt x="1112" y="4305"/>
                          <a:pt x="5961" y="4267"/>
                          <a:pt x="8061" y="3495"/>
                        </a:cubicBezTo>
                        <a:cubicBezTo>
                          <a:pt x="9061" y="3126"/>
                          <a:pt x="11645" y="1662"/>
                          <a:pt x="11216" y="626"/>
                        </a:cubicBezTo>
                        <a:cubicBezTo>
                          <a:pt x="11018" y="158"/>
                          <a:pt x="10288" y="1"/>
                          <a:pt x="945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5" name="Google Shape;3865;p24"/>
                  <p:cNvSpPr/>
                  <p:nvPr/>
                </p:nvSpPr>
                <p:spPr>
                  <a:xfrm>
                    <a:off x="5859350" y="3241825"/>
                    <a:ext cx="93500" cy="140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40" h="56337" extrusionOk="0">
                        <a:moveTo>
                          <a:pt x="673" y="1"/>
                        </a:moveTo>
                        <a:cubicBezTo>
                          <a:pt x="639" y="1"/>
                          <a:pt x="605" y="5"/>
                          <a:pt x="572" y="15"/>
                        </a:cubicBezTo>
                        <a:cubicBezTo>
                          <a:pt x="358" y="75"/>
                          <a:pt x="227" y="289"/>
                          <a:pt x="286" y="503"/>
                        </a:cubicBezTo>
                        <a:lnTo>
                          <a:pt x="286" y="515"/>
                        </a:lnTo>
                        <a:cubicBezTo>
                          <a:pt x="917" y="2718"/>
                          <a:pt x="1358" y="5028"/>
                          <a:pt x="1727" y="7314"/>
                        </a:cubicBezTo>
                        <a:cubicBezTo>
                          <a:pt x="2096" y="9612"/>
                          <a:pt x="2358" y="11933"/>
                          <a:pt x="2572" y="14255"/>
                        </a:cubicBezTo>
                        <a:cubicBezTo>
                          <a:pt x="2977" y="18899"/>
                          <a:pt x="3084" y="23566"/>
                          <a:pt x="2989" y="28233"/>
                        </a:cubicBezTo>
                        <a:lnTo>
                          <a:pt x="2870" y="31722"/>
                        </a:lnTo>
                        <a:cubicBezTo>
                          <a:pt x="2846" y="32888"/>
                          <a:pt x="2727" y="34043"/>
                          <a:pt x="2668" y="35222"/>
                        </a:cubicBezTo>
                        <a:cubicBezTo>
                          <a:pt x="2548" y="37556"/>
                          <a:pt x="2275" y="39877"/>
                          <a:pt x="2060" y="42199"/>
                        </a:cubicBezTo>
                        <a:cubicBezTo>
                          <a:pt x="1953" y="43366"/>
                          <a:pt x="1786" y="44521"/>
                          <a:pt x="1644" y="45688"/>
                        </a:cubicBezTo>
                        <a:lnTo>
                          <a:pt x="1179" y="49152"/>
                        </a:lnTo>
                        <a:cubicBezTo>
                          <a:pt x="822" y="51462"/>
                          <a:pt x="405" y="53748"/>
                          <a:pt x="12" y="56058"/>
                        </a:cubicBezTo>
                        <a:lnTo>
                          <a:pt x="12" y="56070"/>
                        </a:lnTo>
                        <a:cubicBezTo>
                          <a:pt x="1" y="56189"/>
                          <a:pt x="72" y="56296"/>
                          <a:pt x="191" y="56332"/>
                        </a:cubicBezTo>
                        <a:cubicBezTo>
                          <a:pt x="206" y="56335"/>
                          <a:pt x="222" y="56336"/>
                          <a:pt x="237" y="56336"/>
                        </a:cubicBezTo>
                        <a:cubicBezTo>
                          <a:pt x="339" y="56336"/>
                          <a:pt x="432" y="56269"/>
                          <a:pt x="453" y="56165"/>
                        </a:cubicBezTo>
                        <a:cubicBezTo>
                          <a:pt x="846" y="53855"/>
                          <a:pt x="1286" y="51545"/>
                          <a:pt x="1656" y="49248"/>
                        </a:cubicBezTo>
                        <a:lnTo>
                          <a:pt x="2144" y="45759"/>
                        </a:lnTo>
                        <a:cubicBezTo>
                          <a:pt x="2310" y="44604"/>
                          <a:pt x="2489" y="43437"/>
                          <a:pt x="2584" y="42282"/>
                        </a:cubicBezTo>
                        <a:cubicBezTo>
                          <a:pt x="2822" y="39961"/>
                          <a:pt x="3108" y="37615"/>
                          <a:pt x="3251" y="35282"/>
                        </a:cubicBezTo>
                        <a:cubicBezTo>
                          <a:pt x="3322" y="34103"/>
                          <a:pt x="3441" y="32948"/>
                          <a:pt x="3477" y="31769"/>
                        </a:cubicBezTo>
                        <a:lnTo>
                          <a:pt x="3620" y="28257"/>
                        </a:lnTo>
                        <a:cubicBezTo>
                          <a:pt x="3739" y="23566"/>
                          <a:pt x="3668" y="18887"/>
                          <a:pt x="3287" y="14208"/>
                        </a:cubicBezTo>
                        <a:cubicBezTo>
                          <a:pt x="3096" y="11874"/>
                          <a:pt x="2858" y="9540"/>
                          <a:pt x="2489" y="7219"/>
                        </a:cubicBezTo>
                        <a:cubicBezTo>
                          <a:pt x="2132" y="4897"/>
                          <a:pt x="1715" y="2587"/>
                          <a:pt x="1060" y="289"/>
                        </a:cubicBezTo>
                        <a:cubicBezTo>
                          <a:pt x="1010" y="120"/>
                          <a:pt x="844" y="1"/>
                          <a:pt x="673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6" name="Google Shape;3866;p24"/>
                  <p:cNvSpPr/>
                  <p:nvPr/>
                </p:nvSpPr>
                <p:spPr>
                  <a:xfrm>
                    <a:off x="5675100" y="3663825"/>
                    <a:ext cx="275050" cy="26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02" h="10693" extrusionOk="0">
                        <a:moveTo>
                          <a:pt x="234" y="0"/>
                        </a:moveTo>
                        <a:cubicBezTo>
                          <a:pt x="182" y="0"/>
                          <a:pt x="132" y="18"/>
                          <a:pt x="96" y="54"/>
                        </a:cubicBezTo>
                        <a:cubicBezTo>
                          <a:pt x="1" y="114"/>
                          <a:pt x="24" y="256"/>
                          <a:pt x="96" y="340"/>
                        </a:cubicBezTo>
                        <a:lnTo>
                          <a:pt x="10645" y="10639"/>
                        </a:lnTo>
                        <a:cubicBezTo>
                          <a:pt x="10680" y="10674"/>
                          <a:pt x="10734" y="10692"/>
                          <a:pt x="10788" y="10692"/>
                        </a:cubicBezTo>
                        <a:cubicBezTo>
                          <a:pt x="10841" y="10692"/>
                          <a:pt x="10895" y="10674"/>
                          <a:pt x="10931" y="10639"/>
                        </a:cubicBezTo>
                        <a:cubicBezTo>
                          <a:pt x="11002" y="10555"/>
                          <a:pt x="11002" y="10424"/>
                          <a:pt x="10931" y="10353"/>
                        </a:cubicBezTo>
                        <a:lnTo>
                          <a:pt x="382" y="54"/>
                        </a:lnTo>
                        <a:cubicBezTo>
                          <a:pt x="340" y="18"/>
                          <a:pt x="286" y="0"/>
                          <a:pt x="234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7" name="Google Shape;3867;p24"/>
                  <p:cNvSpPr/>
                  <p:nvPr/>
                </p:nvSpPr>
                <p:spPr>
                  <a:xfrm>
                    <a:off x="5575975" y="3810875"/>
                    <a:ext cx="339650" cy="535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586" h="21423" extrusionOk="0">
                        <a:moveTo>
                          <a:pt x="223" y="0"/>
                        </a:moveTo>
                        <a:cubicBezTo>
                          <a:pt x="188" y="0"/>
                          <a:pt x="152" y="10"/>
                          <a:pt x="120" y="30"/>
                        </a:cubicBezTo>
                        <a:cubicBezTo>
                          <a:pt x="25" y="89"/>
                          <a:pt x="1" y="209"/>
                          <a:pt x="60" y="316"/>
                        </a:cubicBezTo>
                        <a:lnTo>
                          <a:pt x="13193" y="21330"/>
                        </a:lnTo>
                        <a:cubicBezTo>
                          <a:pt x="13231" y="21390"/>
                          <a:pt x="13292" y="21422"/>
                          <a:pt x="13359" y="21422"/>
                        </a:cubicBezTo>
                        <a:cubicBezTo>
                          <a:pt x="13398" y="21422"/>
                          <a:pt x="13439" y="21412"/>
                          <a:pt x="13479" y="21390"/>
                        </a:cubicBezTo>
                        <a:cubicBezTo>
                          <a:pt x="13479" y="21378"/>
                          <a:pt x="13491" y="21366"/>
                          <a:pt x="13514" y="21342"/>
                        </a:cubicBezTo>
                        <a:cubicBezTo>
                          <a:pt x="13574" y="21283"/>
                          <a:pt x="13586" y="21187"/>
                          <a:pt x="13538" y="21104"/>
                        </a:cubicBezTo>
                        <a:lnTo>
                          <a:pt x="394" y="89"/>
                        </a:lnTo>
                        <a:cubicBezTo>
                          <a:pt x="355" y="35"/>
                          <a:pt x="290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8" name="Google Shape;3868;p24"/>
                  <p:cNvSpPr/>
                  <p:nvPr/>
                </p:nvSpPr>
                <p:spPr>
                  <a:xfrm>
                    <a:off x="5908750" y="3955850"/>
                    <a:ext cx="212850" cy="37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14" h="15052" extrusionOk="0">
                        <a:moveTo>
                          <a:pt x="8286" y="0"/>
                        </a:moveTo>
                        <a:cubicBezTo>
                          <a:pt x="8216" y="0"/>
                          <a:pt x="8145" y="37"/>
                          <a:pt x="8121" y="101"/>
                        </a:cubicBezTo>
                        <a:lnTo>
                          <a:pt x="61" y="14757"/>
                        </a:lnTo>
                        <a:cubicBezTo>
                          <a:pt x="1" y="14852"/>
                          <a:pt x="49" y="14983"/>
                          <a:pt x="144" y="15031"/>
                        </a:cubicBezTo>
                        <a:cubicBezTo>
                          <a:pt x="175" y="15044"/>
                          <a:pt x="208" y="15051"/>
                          <a:pt x="240" y="15051"/>
                        </a:cubicBezTo>
                        <a:cubicBezTo>
                          <a:pt x="294" y="15051"/>
                          <a:pt x="345" y="15033"/>
                          <a:pt x="382" y="14995"/>
                        </a:cubicBezTo>
                        <a:cubicBezTo>
                          <a:pt x="394" y="14983"/>
                          <a:pt x="394" y="14972"/>
                          <a:pt x="406" y="14948"/>
                        </a:cubicBezTo>
                        <a:lnTo>
                          <a:pt x="8454" y="291"/>
                        </a:lnTo>
                        <a:cubicBezTo>
                          <a:pt x="8514" y="208"/>
                          <a:pt x="8466" y="65"/>
                          <a:pt x="8383" y="29"/>
                        </a:cubicBezTo>
                        <a:cubicBezTo>
                          <a:pt x="8355" y="9"/>
                          <a:pt x="8321" y="0"/>
                          <a:pt x="82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9" name="Google Shape;3869;p24"/>
                  <p:cNvSpPr/>
                  <p:nvPr/>
                </p:nvSpPr>
                <p:spPr>
                  <a:xfrm>
                    <a:off x="5896550" y="4160900"/>
                    <a:ext cx="304525" cy="321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81" h="12843" extrusionOk="0">
                        <a:moveTo>
                          <a:pt x="11959" y="1"/>
                        </a:moveTo>
                        <a:cubicBezTo>
                          <a:pt x="11907" y="1"/>
                          <a:pt x="11853" y="19"/>
                          <a:pt x="11812" y="54"/>
                        </a:cubicBezTo>
                        <a:lnTo>
                          <a:pt x="144" y="12163"/>
                        </a:lnTo>
                        <a:cubicBezTo>
                          <a:pt x="25" y="12306"/>
                          <a:pt x="1" y="12461"/>
                          <a:pt x="72" y="12616"/>
                        </a:cubicBezTo>
                        <a:cubicBezTo>
                          <a:pt x="140" y="12750"/>
                          <a:pt x="281" y="12843"/>
                          <a:pt x="437" y="12843"/>
                        </a:cubicBezTo>
                        <a:cubicBezTo>
                          <a:pt x="446" y="12843"/>
                          <a:pt x="456" y="12842"/>
                          <a:pt x="465" y="12842"/>
                        </a:cubicBezTo>
                        <a:cubicBezTo>
                          <a:pt x="2442" y="12675"/>
                          <a:pt x="7168" y="12187"/>
                          <a:pt x="8514" y="11199"/>
                        </a:cubicBezTo>
                        <a:lnTo>
                          <a:pt x="8550" y="11175"/>
                        </a:lnTo>
                        <a:cubicBezTo>
                          <a:pt x="8609" y="11092"/>
                          <a:pt x="8621" y="10984"/>
                          <a:pt x="8561" y="10913"/>
                        </a:cubicBezTo>
                        <a:cubicBezTo>
                          <a:pt x="8526" y="10863"/>
                          <a:pt x="8465" y="10835"/>
                          <a:pt x="8402" y="10835"/>
                        </a:cubicBezTo>
                        <a:cubicBezTo>
                          <a:pt x="8359" y="10835"/>
                          <a:pt x="8314" y="10848"/>
                          <a:pt x="8276" y="10877"/>
                        </a:cubicBezTo>
                        <a:cubicBezTo>
                          <a:pt x="6978" y="11830"/>
                          <a:pt x="1953" y="12306"/>
                          <a:pt x="429" y="12437"/>
                        </a:cubicBezTo>
                        <a:lnTo>
                          <a:pt x="12098" y="340"/>
                        </a:lnTo>
                        <a:cubicBezTo>
                          <a:pt x="12181" y="257"/>
                          <a:pt x="12181" y="126"/>
                          <a:pt x="12098" y="54"/>
                        </a:cubicBezTo>
                        <a:cubicBezTo>
                          <a:pt x="12062" y="19"/>
                          <a:pt x="12011" y="1"/>
                          <a:pt x="11959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0" name="Google Shape;3870;p24"/>
                  <p:cNvSpPr/>
                  <p:nvPr/>
                </p:nvSpPr>
                <p:spPr>
                  <a:xfrm>
                    <a:off x="6295725" y="3903575"/>
                    <a:ext cx="163425" cy="74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37" h="29811" extrusionOk="0">
                        <a:moveTo>
                          <a:pt x="443" y="0"/>
                        </a:moveTo>
                        <a:cubicBezTo>
                          <a:pt x="238" y="0"/>
                          <a:pt x="72" y="163"/>
                          <a:pt x="72" y="358"/>
                        </a:cubicBezTo>
                        <a:cubicBezTo>
                          <a:pt x="0" y="2847"/>
                          <a:pt x="60" y="5311"/>
                          <a:pt x="214" y="7788"/>
                        </a:cubicBezTo>
                        <a:cubicBezTo>
                          <a:pt x="381" y="10252"/>
                          <a:pt x="631" y="12717"/>
                          <a:pt x="988" y="15169"/>
                        </a:cubicBezTo>
                        <a:cubicBezTo>
                          <a:pt x="1369" y="17622"/>
                          <a:pt x="1881" y="20063"/>
                          <a:pt x="2536" y="22456"/>
                        </a:cubicBezTo>
                        <a:cubicBezTo>
                          <a:pt x="3239" y="24861"/>
                          <a:pt x="4096" y="27207"/>
                          <a:pt x="5239" y="29457"/>
                        </a:cubicBezTo>
                        <a:lnTo>
                          <a:pt x="5239" y="29469"/>
                        </a:lnTo>
                        <a:cubicBezTo>
                          <a:pt x="5356" y="29687"/>
                          <a:pt x="5586" y="29810"/>
                          <a:pt x="5819" y="29810"/>
                        </a:cubicBezTo>
                        <a:cubicBezTo>
                          <a:pt x="5917" y="29810"/>
                          <a:pt x="6016" y="29788"/>
                          <a:pt x="6108" y="29743"/>
                        </a:cubicBezTo>
                        <a:cubicBezTo>
                          <a:pt x="6418" y="29576"/>
                          <a:pt x="6537" y="29183"/>
                          <a:pt x="6370" y="28874"/>
                        </a:cubicBezTo>
                        <a:lnTo>
                          <a:pt x="6358" y="28862"/>
                        </a:lnTo>
                        <a:cubicBezTo>
                          <a:pt x="5239" y="26730"/>
                          <a:pt x="4346" y="24468"/>
                          <a:pt x="3620" y="22147"/>
                        </a:cubicBezTo>
                        <a:cubicBezTo>
                          <a:pt x="2941" y="19813"/>
                          <a:pt x="2405" y="17432"/>
                          <a:pt x="1965" y="15015"/>
                        </a:cubicBezTo>
                        <a:cubicBezTo>
                          <a:pt x="1572" y="12610"/>
                          <a:pt x="1274" y="10169"/>
                          <a:pt x="1072" y="7728"/>
                        </a:cubicBezTo>
                        <a:cubicBezTo>
                          <a:pt x="893" y="5287"/>
                          <a:pt x="774" y="2835"/>
                          <a:pt x="810" y="394"/>
                        </a:cubicBezTo>
                        <a:cubicBezTo>
                          <a:pt x="810" y="168"/>
                          <a:pt x="643" y="1"/>
                          <a:pt x="464" y="1"/>
                        </a:cubicBezTo>
                        <a:cubicBezTo>
                          <a:pt x="457" y="1"/>
                          <a:pt x="450" y="0"/>
                          <a:pt x="443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1" name="Google Shape;3871;p24"/>
                  <p:cNvSpPr/>
                  <p:nvPr/>
                </p:nvSpPr>
                <p:spPr>
                  <a:xfrm>
                    <a:off x="6245125" y="3834000"/>
                    <a:ext cx="344400" cy="267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6" h="10685" extrusionOk="0">
                        <a:moveTo>
                          <a:pt x="5278" y="1"/>
                        </a:moveTo>
                        <a:cubicBezTo>
                          <a:pt x="4015" y="1"/>
                          <a:pt x="2762" y="72"/>
                          <a:pt x="1762" y="153"/>
                        </a:cubicBezTo>
                        <a:cubicBezTo>
                          <a:pt x="691" y="236"/>
                          <a:pt x="0" y="1343"/>
                          <a:pt x="405" y="2331"/>
                        </a:cubicBezTo>
                        <a:cubicBezTo>
                          <a:pt x="1393" y="4808"/>
                          <a:pt x="3203" y="8832"/>
                          <a:pt x="4905" y="9880"/>
                        </a:cubicBezTo>
                        <a:cubicBezTo>
                          <a:pt x="5784" y="10424"/>
                          <a:pt x="6759" y="10684"/>
                          <a:pt x="7720" y="10684"/>
                        </a:cubicBezTo>
                        <a:cubicBezTo>
                          <a:pt x="9494" y="10684"/>
                          <a:pt x="11224" y="9799"/>
                          <a:pt x="12228" y="8177"/>
                        </a:cubicBezTo>
                        <a:cubicBezTo>
                          <a:pt x="13776" y="5689"/>
                          <a:pt x="13014" y="2391"/>
                          <a:pt x="10513" y="843"/>
                        </a:cubicBezTo>
                        <a:cubicBezTo>
                          <a:pt x="9455" y="192"/>
                          <a:pt x="7352" y="1"/>
                          <a:pt x="527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2" name="Google Shape;3872;p24"/>
                  <p:cNvSpPr/>
                  <p:nvPr/>
                </p:nvSpPr>
                <p:spPr>
                  <a:xfrm>
                    <a:off x="6020075" y="3669550"/>
                    <a:ext cx="344125" cy="26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65" h="10687" extrusionOk="0">
                        <a:moveTo>
                          <a:pt x="6067" y="1"/>
                        </a:moveTo>
                        <a:cubicBezTo>
                          <a:pt x="4289" y="1"/>
                          <a:pt x="2554" y="891"/>
                          <a:pt x="1549" y="2516"/>
                        </a:cubicBezTo>
                        <a:cubicBezTo>
                          <a:pt x="1" y="5004"/>
                          <a:pt x="763" y="8290"/>
                          <a:pt x="3263" y="9838"/>
                        </a:cubicBezTo>
                        <a:cubicBezTo>
                          <a:pt x="4315" y="10498"/>
                          <a:pt x="6419" y="10687"/>
                          <a:pt x="8498" y="10687"/>
                        </a:cubicBezTo>
                        <a:cubicBezTo>
                          <a:pt x="9759" y="10687"/>
                          <a:pt x="11012" y="10617"/>
                          <a:pt x="12014" y="10541"/>
                        </a:cubicBezTo>
                        <a:cubicBezTo>
                          <a:pt x="13086" y="10445"/>
                          <a:pt x="13765" y="9350"/>
                          <a:pt x="13372" y="8350"/>
                        </a:cubicBezTo>
                        <a:cubicBezTo>
                          <a:pt x="12383" y="5885"/>
                          <a:pt x="10574" y="1861"/>
                          <a:pt x="8871" y="801"/>
                        </a:cubicBezTo>
                        <a:cubicBezTo>
                          <a:pt x="7995" y="259"/>
                          <a:pt x="7025" y="1"/>
                          <a:pt x="606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3" name="Google Shape;3873;p24"/>
                  <p:cNvSpPr/>
                  <p:nvPr/>
                </p:nvSpPr>
                <p:spPr>
                  <a:xfrm>
                    <a:off x="6070400" y="3833050"/>
                    <a:ext cx="290825" cy="318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33" h="12732" extrusionOk="0">
                        <a:moveTo>
                          <a:pt x="9693" y="1"/>
                        </a:moveTo>
                        <a:cubicBezTo>
                          <a:pt x="9495" y="1"/>
                          <a:pt x="9294" y="38"/>
                          <a:pt x="9096" y="119"/>
                        </a:cubicBezTo>
                        <a:cubicBezTo>
                          <a:pt x="6620" y="1096"/>
                          <a:pt x="2608" y="2917"/>
                          <a:pt x="1548" y="4608"/>
                        </a:cubicBezTo>
                        <a:cubicBezTo>
                          <a:pt x="0" y="7108"/>
                          <a:pt x="762" y="10382"/>
                          <a:pt x="3262" y="11930"/>
                        </a:cubicBezTo>
                        <a:cubicBezTo>
                          <a:pt x="4130" y="12472"/>
                          <a:pt x="5098" y="12731"/>
                          <a:pt x="6056" y="12731"/>
                        </a:cubicBezTo>
                        <a:cubicBezTo>
                          <a:pt x="7834" y="12731"/>
                          <a:pt x="9579" y="11840"/>
                          <a:pt x="10585" y="10216"/>
                        </a:cubicBezTo>
                        <a:cubicBezTo>
                          <a:pt x="11632" y="8525"/>
                          <a:pt x="11490" y="4120"/>
                          <a:pt x="11275" y="1465"/>
                        </a:cubicBezTo>
                        <a:cubicBezTo>
                          <a:pt x="11209" y="607"/>
                          <a:pt x="10486" y="1"/>
                          <a:pt x="969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4" name="Google Shape;3874;p24"/>
                  <p:cNvSpPr/>
                  <p:nvPr/>
                </p:nvSpPr>
                <p:spPr>
                  <a:xfrm>
                    <a:off x="6248100" y="3619450"/>
                    <a:ext cx="291125" cy="31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12734" extrusionOk="0">
                        <a:moveTo>
                          <a:pt x="5572" y="1"/>
                        </a:moveTo>
                        <a:cubicBezTo>
                          <a:pt x="3798" y="1"/>
                          <a:pt x="2063" y="886"/>
                          <a:pt x="1060" y="2508"/>
                        </a:cubicBezTo>
                        <a:cubicBezTo>
                          <a:pt x="0" y="4210"/>
                          <a:pt x="155" y="8616"/>
                          <a:pt x="357" y="11259"/>
                        </a:cubicBezTo>
                        <a:cubicBezTo>
                          <a:pt x="434" y="12119"/>
                          <a:pt x="1154" y="12733"/>
                          <a:pt x="1953" y="12733"/>
                        </a:cubicBezTo>
                        <a:cubicBezTo>
                          <a:pt x="2149" y="12733"/>
                          <a:pt x="2351" y="12696"/>
                          <a:pt x="2548" y="12616"/>
                        </a:cubicBezTo>
                        <a:cubicBezTo>
                          <a:pt x="5025" y="11640"/>
                          <a:pt x="9037" y="9818"/>
                          <a:pt x="10097" y="8127"/>
                        </a:cubicBezTo>
                        <a:cubicBezTo>
                          <a:pt x="11644" y="5627"/>
                          <a:pt x="10882" y="2353"/>
                          <a:pt x="8382" y="805"/>
                        </a:cubicBezTo>
                        <a:cubicBezTo>
                          <a:pt x="7507" y="261"/>
                          <a:pt x="6534" y="1"/>
                          <a:pt x="557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5" name="Google Shape;3875;p24"/>
                  <p:cNvSpPr/>
                  <p:nvPr/>
                </p:nvSpPr>
                <p:spPr>
                  <a:xfrm>
                    <a:off x="6230825" y="3817500"/>
                    <a:ext cx="148250" cy="13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0" h="5392" extrusionOk="0">
                        <a:moveTo>
                          <a:pt x="2971" y="0"/>
                        </a:moveTo>
                        <a:cubicBezTo>
                          <a:pt x="1757" y="0"/>
                          <a:pt x="651" y="832"/>
                          <a:pt x="346" y="2063"/>
                        </a:cubicBezTo>
                        <a:cubicBezTo>
                          <a:pt x="1" y="3515"/>
                          <a:pt x="882" y="4968"/>
                          <a:pt x="2334" y="5313"/>
                        </a:cubicBezTo>
                        <a:cubicBezTo>
                          <a:pt x="2549" y="5366"/>
                          <a:pt x="2764" y="5392"/>
                          <a:pt x="2976" y="5392"/>
                        </a:cubicBezTo>
                        <a:cubicBezTo>
                          <a:pt x="4187" y="5392"/>
                          <a:pt x="5291" y="4563"/>
                          <a:pt x="5585" y="3337"/>
                        </a:cubicBezTo>
                        <a:cubicBezTo>
                          <a:pt x="5930" y="1884"/>
                          <a:pt x="5049" y="432"/>
                          <a:pt x="3596" y="74"/>
                        </a:cubicBezTo>
                        <a:cubicBezTo>
                          <a:pt x="3387" y="24"/>
                          <a:pt x="3177" y="0"/>
                          <a:pt x="29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sp>
              <p:nvSpPr>
                <p:cNvPr id="3876" name="Google Shape;3876;p24"/>
                <p:cNvSpPr/>
                <p:nvPr/>
              </p:nvSpPr>
              <p:spPr>
                <a:xfrm>
                  <a:off x="6175625" y="4516613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77" name="Google Shape;3877;p24"/>
                <p:cNvSpPr/>
                <p:nvPr/>
              </p:nvSpPr>
              <p:spPr>
                <a:xfrm>
                  <a:off x="7110100" y="4666350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78" name="Google Shape;3878;p24"/>
              <p:cNvGrpSpPr/>
              <p:nvPr/>
            </p:nvGrpSpPr>
            <p:grpSpPr>
              <a:xfrm rot="502336">
                <a:off x="499228" y="3623514"/>
                <a:ext cx="299554" cy="1668248"/>
                <a:chOff x="6611150" y="1880250"/>
                <a:chExt cx="573900" cy="3195500"/>
              </a:xfrm>
            </p:grpSpPr>
            <p:sp>
              <p:nvSpPr>
                <p:cNvPr id="3879" name="Google Shape;3879;p24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0" name="Google Shape;3880;p24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1" name="Google Shape;3881;p24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2" name="Google Shape;3882;p24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3" name="Google Shape;3883;p24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4" name="Google Shape;3884;p24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5" name="Google Shape;3885;p24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6" name="Google Shape;3886;p24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7" name="Google Shape;3887;p24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8" name="Google Shape;3888;p24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9" name="Google Shape;3889;p24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0" name="Google Shape;3890;p24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24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24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24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24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24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24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24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24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24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24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24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2" name="Google Shape;3902;p24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3" name="Google Shape;3903;p24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4" name="Google Shape;3904;p24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5" name="Google Shape;3905;p24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6" name="Google Shape;3906;p24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7" name="Google Shape;3907;p24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8" name="Google Shape;3908;p24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9" name="Google Shape;3909;p24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0" name="Google Shape;3910;p24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1" name="Google Shape;3911;p24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2" name="Google Shape;3912;p24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3" name="Google Shape;3913;p24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4" name="Google Shape;3914;p24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5" name="Google Shape;3915;p24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6" name="Google Shape;3916;p24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7" name="Google Shape;3917;p24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8" name="Google Shape;3918;p24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9" name="Google Shape;3919;p24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0" name="Google Shape;3920;p24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1" name="Google Shape;3921;p24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2" name="Google Shape;3922;p24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3" name="Google Shape;3923;p24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4" name="Google Shape;3924;p24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5" name="Google Shape;3925;p24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6" name="Google Shape;3926;p24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7" name="Google Shape;3927;p24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8" name="Google Shape;3928;p24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9" name="Google Shape;3929;p24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0" name="Google Shape;3930;p24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1" name="Google Shape;3931;p24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932" name="Google Shape;3932;p24"/>
              <p:cNvGrpSpPr/>
              <p:nvPr/>
            </p:nvGrpSpPr>
            <p:grpSpPr>
              <a:xfrm>
                <a:off x="-172847" y="2867657"/>
                <a:ext cx="1177570" cy="2486681"/>
                <a:chOff x="1257067" y="2153325"/>
                <a:chExt cx="1781228" cy="3761429"/>
              </a:xfrm>
            </p:grpSpPr>
            <p:sp>
              <p:nvSpPr>
                <p:cNvPr id="3933" name="Google Shape;3933;p24"/>
                <p:cNvSpPr/>
                <p:nvPr/>
              </p:nvSpPr>
              <p:spPr>
                <a:xfrm>
                  <a:off x="1257067" y="3571476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4" name="Google Shape;3934;p24"/>
                <p:cNvSpPr/>
                <p:nvPr/>
              </p:nvSpPr>
              <p:spPr>
                <a:xfrm>
                  <a:off x="1398705" y="3799127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5" name="Google Shape;3935;p24"/>
                <p:cNvSpPr/>
                <p:nvPr/>
              </p:nvSpPr>
              <p:spPr>
                <a:xfrm>
                  <a:off x="2070945" y="3836079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6" name="Google Shape;3936;p24"/>
                <p:cNvSpPr/>
                <p:nvPr/>
              </p:nvSpPr>
              <p:spPr>
                <a:xfrm>
                  <a:off x="2428904" y="417560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7" name="Google Shape;3937;p24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8" name="Google Shape;3938;p24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9" name="Google Shape;3939;p24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0" name="Google Shape;3940;p24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1" name="Google Shape;3941;p24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2" name="Google Shape;3942;p24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3" name="Google Shape;3943;p24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4" name="Google Shape;3944;p24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5" name="Google Shape;3945;p24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24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24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24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24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24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3951" name="Google Shape;3951;p2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52" name="Google Shape;3952;p24"/>
          <p:cNvSpPr txBox="1">
            <a:spLocks noGrp="1"/>
          </p:cNvSpPr>
          <p:nvPr>
            <p:ph type="title" idx="2"/>
          </p:nvPr>
        </p:nvSpPr>
        <p:spPr>
          <a:xfrm>
            <a:off x="9600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3" name="Google Shape;3953;p24"/>
          <p:cNvSpPr txBox="1">
            <a:spLocks noGrp="1"/>
          </p:cNvSpPr>
          <p:nvPr>
            <p:ph type="subTitle" idx="1"/>
          </p:nvPr>
        </p:nvSpPr>
        <p:spPr>
          <a:xfrm>
            <a:off x="9600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4" name="Google Shape;3954;p24"/>
          <p:cNvSpPr txBox="1">
            <a:spLocks noGrp="1"/>
          </p:cNvSpPr>
          <p:nvPr>
            <p:ph type="title" idx="3"/>
          </p:nvPr>
        </p:nvSpPr>
        <p:spPr>
          <a:xfrm>
            <a:off x="4538400" y="41454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5" name="Google Shape;3955;p24"/>
          <p:cNvSpPr txBox="1">
            <a:spLocks noGrp="1"/>
          </p:cNvSpPr>
          <p:nvPr>
            <p:ph type="subTitle" idx="4"/>
          </p:nvPr>
        </p:nvSpPr>
        <p:spPr>
          <a:xfrm>
            <a:off x="4538400" y="49275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6" name="Google Shape;3956;p24"/>
          <p:cNvSpPr txBox="1">
            <a:spLocks noGrp="1"/>
          </p:cNvSpPr>
          <p:nvPr>
            <p:ph type="title" idx="5"/>
          </p:nvPr>
        </p:nvSpPr>
        <p:spPr>
          <a:xfrm>
            <a:off x="81168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7" name="Google Shape;3957;p24"/>
          <p:cNvSpPr txBox="1">
            <a:spLocks noGrp="1"/>
          </p:cNvSpPr>
          <p:nvPr>
            <p:ph type="subTitle" idx="6"/>
          </p:nvPr>
        </p:nvSpPr>
        <p:spPr>
          <a:xfrm>
            <a:off x="81168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2393241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9" name="Google Shape;3959;p25"/>
          <p:cNvGrpSpPr/>
          <p:nvPr/>
        </p:nvGrpSpPr>
        <p:grpSpPr>
          <a:xfrm>
            <a:off x="-464337" y="179200"/>
            <a:ext cx="12875484" cy="8573657"/>
            <a:chOff x="-348253" y="134399"/>
            <a:chExt cx="9656613" cy="6430243"/>
          </a:xfrm>
        </p:grpSpPr>
        <p:sp>
          <p:nvSpPr>
            <p:cNvPr id="3960" name="Google Shape;3960;p25"/>
            <p:cNvSpPr/>
            <p:nvPr/>
          </p:nvSpPr>
          <p:spPr>
            <a:xfrm flipH="1">
              <a:off x="-65450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25"/>
            <p:cNvSpPr/>
            <p:nvPr/>
          </p:nvSpPr>
          <p:spPr>
            <a:xfrm flipH="1">
              <a:off x="-38772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2" name="Google Shape;3962;p25"/>
            <p:cNvGrpSpPr/>
            <p:nvPr/>
          </p:nvGrpSpPr>
          <p:grpSpPr>
            <a:xfrm rot="531513">
              <a:off x="-221149" y="3115813"/>
              <a:ext cx="1054876" cy="1732454"/>
              <a:chOff x="8230874" y="3254663"/>
              <a:chExt cx="1054846" cy="1732404"/>
            </a:xfrm>
          </p:grpSpPr>
          <p:sp>
            <p:nvSpPr>
              <p:cNvPr id="3963" name="Google Shape;3963;p25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64" name="Google Shape;3964;p25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3965" name="Google Shape;3965;p2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6" name="Google Shape;3966;p2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7" name="Google Shape;3967;p2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8" name="Google Shape;3968;p2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9" name="Google Shape;3969;p2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0" name="Google Shape;3970;p2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1" name="Google Shape;3971;p2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2" name="Google Shape;3972;p2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3" name="Google Shape;3973;p2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4" name="Google Shape;3974;p2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5" name="Google Shape;3975;p2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6" name="Google Shape;3976;p2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7" name="Google Shape;3977;p2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978" name="Google Shape;3978;p25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3979" name="Google Shape;3979;p25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0" name="Google Shape;3980;p25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1" name="Google Shape;3981;p25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2" name="Google Shape;3982;p25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3" name="Google Shape;3983;p25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4" name="Google Shape;3984;p25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5" name="Google Shape;3985;p25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6" name="Google Shape;3986;p25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7" name="Google Shape;3987;p25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8" name="Google Shape;3988;p25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9" name="Google Shape;3989;p25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0" name="Google Shape;3990;p25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1" name="Google Shape;3991;p25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2" name="Google Shape;3992;p25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3" name="Google Shape;3993;p25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4" name="Google Shape;3994;p25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5" name="Google Shape;3995;p25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6" name="Google Shape;3996;p25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7" name="Google Shape;3997;p25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8" name="Google Shape;3998;p25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9" name="Google Shape;3999;p25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0" name="Google Shape;4000;p25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1" name="Google Shape;4001;p25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2" name="Google Shape;4002;p25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3" name="Google Shape;4003;p25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4" name="Google Shape;4004;p25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5" name="Google Shape;4005;p25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6" name="Google Shape;4006;p25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7" name="Google Shape;4007;p25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8" name="Google Shape;4008;p25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9" name="Google Shape;4009;p25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0" name="Google Shape;4010;p25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1" name="Google Shape;4011;p25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2" name="Google Shape;4012;p25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3" name="Google Shape;4013;p25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4" name="Google Shape;4014;p25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5" name="Google Shape;4015;p25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6" name="Google Shape;4016;p25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7" name="Google Shape;4017;p25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8" name="Google Shape;4018;p25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9" name="Google Shape;4019;p25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0" name="Google Shape;4020;p25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1" name="Google Shape;4021;p25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2" name="Google Shape;4022;p25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23" name="Google Shape;4023;p25"/>
            <p:cNvGrpSpPr/>
            <p:nvPr/>
          </p:nvGrpSpPr>
          <p:grpSpPr>
            <a:xfrm>
              <a:off x="-43905" y="4374866"/>
              <a:ext cx="447011" cy="642232"/>
              <a:chOff x="178250" y="4721325"/>
              <a:chExt cx="244375" cy="351100"/>
            </a:xfrm>
          </p:grpSpPr>
          <p:sp>
            <p:nvSpPr>
              <p:cNvPr id="4024" name="Google Shape;4024;p25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5" name="Google Shape;4025;p25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6" name="Google Shape;4026;p25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7" name="Google Shape;4027;p25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8" name="Google Shape;4028;p25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9" name="Google Shape;4029;p25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0" name="Google Shape;4030;p25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1" name="Google Shape;4031;p25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2" name="Google Shape;4032;p25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3" name="Google Shape;4033;p25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34" name="Google Shape;4034;p25"/>
            <p:cNvGrpSpPr/>
            <p:nvPr/>
          </p:nvGrpSpPr>
          <p:grpSpPr>
            <a:xfrm rot="-1738930">
              <a:off x="336560" y="4289725"/>
              <a:ext cx="907394" cy="2192358"/>
              <a:chOff x="1456975" y="2715100"/>
              <a:chExt cx="1205225" cy="2911950"/>
            </a:xfrm>
          </p:grpSpPr>
          <p:sp>
            <p:nvSpPr>
              <p:cNvPr id="4035" name="Google Shape;4035;p25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6" name="Google Shape;4036;p25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7" name="Google Shape;4037;p25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8" name="Google Shape;4038;p25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9" name="Google Shape;4039;p25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0" name="Google Shape;4040;p25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1" name="Google Shape;4041;p25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2" name="Google Shape;4042;p25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3" name="Google Shape;4043;p25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44" name="Google Shape;4044;p25"/>
            <p:cNvGrpSpPr/>
            <p:nvPr/>
          </p:nvGrpSpPr>
          <p:grpSpPr>
            <a:xfrm rot="-1032307">
              <a:off x="7531525" y="4389011"/>
              <a:ext cx="918413" cy="885493"/>
              <a:chOff x="-142600" y="4343675"/>
              <a:chExt cx="1219850" cy="1176125"/>
            </a:xfrm>
          </p:grpSpPr>
          <p:sp>
            <p:nvSpPr>
              <p:cNvPr id="4045" name="Google Shape;4045;p25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6" name="Google Shape;4046;p25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7" name="Google Shape;4047;p25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8" name="Google Shape;4048;p25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9" name="Google Shape;4049;p25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0" name="Google Shape;4050;p25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51" name="Google Shape;4051;p25"/>
            <p:cNvGrpSpPr/>
            <p:nvPr/>
          </p:nvGrpSpPr>
          <p:grpSpPr>
            <a:xfrm>
              <a:off x="8516150" y="3417163"/>
              <a:ext cx="577950" cy="1825700"/>
              <a:chOff x="5612500" y="3325575"/>
              <a:chExt cx="577950" cy="1825700"/>
            </a:xfrm>
          </p:grpSpPr>
          <p:sp>
            <p:nvSpPr>
              <p:cNvPr id="4052" name="Google Shape;4052;p25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3" name="Google Shape;4053;p25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4" name="Google Shape;4054;p25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5" name="Google Shape;4055;p25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6" name="Google Shape;4056;p25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7" name="Google Shape;4057;p25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8" name="Google Shape;4058;p25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9" name="Google Shape;4059;p25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0" name="Google Shape;4060;p25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1" name="Google Shape;4061;p25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2" name="Google Shape;4062;p25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3" name="Google Shape;4063;p25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4" name="Google Shape;4064;p25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5" name="Google Shape;4065;p25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6" name="Google Shape;4066;p25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7" name="Google Shape;4067;p25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8" name="Google Shape;4068;p25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9" name="Google Shape;4069;p25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70" name="Google Shape;4070;p25"/>
            <p:cNvGrpSpPr/>
            <p:nvPr/>
          </p:nvGrpSpPr>
          <p:grpSpPr>
            <a:xfrm flipH="1">
              <a:off x="8012882" y="4439093"/>
              <a:ext cx="1295477" cy="951421"/>
              <a:chOff x="446100" y="4200250"/>
              <a:chExt cx="1720650" cy="1263675"/>
            </a:xfrm>
          </p:grpSpPr>
          <p:sp>
            <p:nvSpPr>
              <p:cNvPr id="4071" name="Google Shape;4071;p25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2" name="Google Shape;4072;p25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3" name="Google Shape;4073;p25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4" name="Google Shape;4074;p25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5" name="Google Shape;4075;p25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6" name="Google Shape;4076;p25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7" name="Google Shape;4077;p25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8" name="Google Shape;4078;p25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9" name="Google Shape;4079;p25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0" name="Google Shape;4080;p25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1" name="Google Shape;4081;p25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2" name="Google Shape;4082;p25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3" name="Google Shape;4083;p25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4" name="Google Shape;4084;p25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5" name="Google Shape;4085;p25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6" name="Google Shape;4086;p25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7" name="Google Shape;4087;p25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8" name="Google Shape;4088;p25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9" name="Google Shape;4089;p25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0" name="Google Shape;4090;p25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1" name="Google Shape;4091;p25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2" name="Google Shape;4092;p25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3" name="Google Shape;4093;p25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4" name="Google Shape;4094;p25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5" name="Google Shape;4095;p25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6" name="Google Shape;4096;p25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7" name="Google Shape;4097;p25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8" name="Google Shape;4098;p25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9" name="Google Shape;4099;p25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0" name="Google Shape;4100;p25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1" name="Google Shape;4101;p25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2" name="Google Shape;4102;p25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03" name="Google Shape;4103;p25"/>
            <p:cNvSpPr/>
            <p:nvPr/>
          </p:nvSpPr>
          <p:spPr>
            <a:xfrm>
              <a:off x="1147249" y="1724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25"/>
            <p:cNvSpPr/>
            <p:nvPr/>
          </p:nvSpPr>
          <p:spPr>
            <a:xfrm>
              <a:off x="801287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25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06" name="Google Shape;4106;p25"/>
            <p:cNvGrpSpPr/>
            <p:nvPr/>
          </p:nvGrpSpPr>
          <p:grpSpPr>
            <a:xfrm>
              <a:off x="118531" y="2311480"/>
              <a:ext cx="420882" cy="419807"/>
              <a:chOff x="779925" y="724750"/>
              <a:chExt cx="930125" cy="927750"/>
            </a:xfrm>
          </p:grpSpPr>
          <p:sp>
            <p:nvSpPr>
              <p:cNvPr id="4107" name="Google Shape;4107;p25"/>
              <p:cNvSpPr/>
              <p:nvPr/>
            </p:nvSpPr>
            <p:spPr>
              <a:xfrm>
                <a:off x="780675" y="724750"/>
                <a:ext cx="497000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80" h="25095" extrusionOk="0">
                    <a:moveTo>
                      <a:pt x="13897" y="0"/>
                    </a:moveTo>
                    <a:cubicBezTo>
                      <a:pt x="13144" y="0"/>
                      <a:pt x="12346" y="445"/>
                      <a:pt x="12128" y="1205"/>
                    </a:cubicBezTo>
                    <a:cubicBezTo>
                      <a:pt x="11885" y="1934"/>
                      <a:pt x="12280" y="2786"/>
                      <a:pt x="11916" y="3485"/>
                    </a:cubicBezTo>
                    <a:cubicBezTo>
                      <a:pt x="11399" y="4670"/>
                      <a:pt x="9302" y="4670"/>
                      <a:pt x="9150" y="5916"/>
                    </a:cubicBezTo>
                    <a:cubicBezTo>
                      <a:pt x="9119" y="6281"/>
                      <a:pt x="9302" y="6707"/>
                      <a:pt x="9150" y="7102"/>
                    </a:cubicBezTo>
                    <a:cubicBezTo>
                      <a:pt x="8998" y="7497"/>
                      <a:pt x="8481" y="7618"/>
                      <a:pt x="8086" y="7862"/>
                    </a:cubicBezTo>
                    <a:cubicBezTo>
                      <a:pt x="7204" y="8348"/>
                      <a:pt x="6870" y="9473"/>
                      <a:pt x="6992" y="10476"/>
                    </a:cubicBezTo>
                    <a:cubicBezTo>
                      <a:pt x="7113" y="11448"/>
                      <a:pt x="7599" y="12360"/>
                      <a:pt x="8086" y="13242"/>
                    </a:cubicBezTo>
                    <a:cubicBezTo>
                      <a:pt x="7763" y="13434"/>
                      <a:pt x="7409" y="13500"/>
                      <a:pt x="7038" y="13500"/>
                    </a:cubicBezTo>
                    <a:cubicBezTo>
                      <a:pt x="6229" y="13500"/>
                      <a:pt x="5337" y="13186"/>
                      <a:pt x="4505" y="13186"/>
                    </a:cubicBezTo>
                    <a:cubicBezTo>
                      <a:pt x="4210" y="13186"/>
                      <a:pt x="3922" y="13226"/>
                      <a:pt x="3648" y="13333"/>
                    </a:cubicBezTo>
                    <a:cubicBezTo>
                      <a:pt x="2463" y="13789"/>
                      <a:pt x="2037" y="15552"/>
                      <a:pt x="2919" y="16524"/>
                    </a:cubicBezTo>
                    <a:cubicBezTo>
                      <a:pt x="1703" y="17436"/>
                      <a:pt x="335" y="18652"/>
                      <a:pt x="608" y="20111"/>
                    </a:cubicBezTo>
                    <a:cubicBezTo>
                      <a:pt x="669" y="20445"/>
                      <a:pt x="821" y="20810"/>
                      <a:pt x="821" y="21175"/>
                    </a:cubicBezTo>
                    <a:cubicBezTo>
                      <a:pt x="821" y="22026"/>
                      <a:pt x="1" y="22664"/>
                      <a:pt x="1" y="23515"/>
                    </a:cubicBezTo>
                    <a:cubicBezTo>
                      <a:pt x="1" y="24214"/>
                      <a:pt x="639" y="24792"/>
                      <a:pt x="1338" y="24944"/>
                    </a:cubicBezTo>
                    <a:cubicBezTo>
                      <a:pt x="1774" y="25048"/>
                      <a:pt x="2849" y="25095"/>
                      <a:pt x="3709" y="25095"/>
                    </a:cubicBezTo>
                    <a:cubicBezTo>
                      <a:pt x="4108" y="25095"/>
                      <a:pt x="4460" y="25085"/>
                      <a:pt x="4681" y="25065"/>
                    </a:cubicBezTo>
                    <a:cubicBezTo>
                      <a:pt x="10639" y="24336"/>
                      <a:pt x="10913" y="24306"/>
                      <a:pt x="14864" y="21448"/>
                    </a:cubicBezTo>
                    <a:cubicBezTo>
                      <a:pt x="15046" y="21327"/>
                      <a:pt x="15229" y="21175"/>
                      <a:pt x="15411" y="21023"/>
                    </a:cubicBezTo>
                    <a:cubicBezTo>
                      <a:pt x="17296" y="19655"/>
                      <a:pt x="17934" y="19108"/>
                      <a:pt x="18542" y="17011"/>
                    </a:cubicBezTo>
                    <a:cubicBezTo>
                      <a:pt x="18663" y="16676"/>
                      <a:pt x="18755" y="16312"/>
                      <a:pt x="18846" y="15977"/>
                    </a:cubicBezTo>
                    <a:cubicBezTo>
                      <a:pt x="19271" y="14488"/>
                      <a:pt x="19484" y="12968"/>
                      <a:pt x="19606" y="11448"/>
                    </a:cubicBezTo>
                    <a:cubicBezTo>
                      <a:pt x="19879" y="7770"/>
                      <a:pt x="19059" y="3758"/>
                      <a:pt x="16384" y="1205"/>
                    </a:cubicBezTo>
                    <a:cubicBezTo>
                      <a:pt x="15776" y="627"/>
                      <a:pt x="15016" y="111"/>
                      <a:pt x="14165" y="20"/>
                    </a:cubicBezTo>
                    <a:cubicBezTo>
                      <a:pt x="14077" y="7"/>
                      <a:pt x="13987" y="0"/>
                      <a:pt x="1389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8" name="Google Shape;4108;p25"/>
              <p:cNvSpPr/>
              <p:nvPr/>
            </p:nvSpPr>
            <p:spPr>
              <a:xfrm>
                <a:off x="779925" y="724750"/>
                <a:ext cx="496225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25095" extrusionOk="0">
                    <a:moveTo>
                      <a:pt x="13889" y="0"/>
                    </a:moveTo>
                    <a:cubicBezTo>
                      <a:pt x="13119" y="0"/>
                      <a:pt x="12342" y="445"/>
                      <a:pt x="12098" y="1205"/>
                    </a:cubicBezTo>
                    <a:cubicBezTo>
                      <a:pt x="11885" y="1934"/>
                      <a:pt x="12250" y="2786"/>
                      <a:pt x="11915" y="3485"/>
                    </a:cubicBezTo>
                    <a:cubicBezTo>
                      <a:pt x="11399" y="4670"/>
                      <a:pt x="9301" y="4670"/>
                      <a:pt x="9149" y="5916"/>
                    </a:cubicBezTo>
                    <a:cubicBezTo>
                      <a:pt x="9119" y="6281"/>
                      <a:pt x="9301" y="6707"/>
                      <a:pt x="9149" y="7102"/>
                    </a:cubicBezTo>
                    <a:cubicBezTo>
                      <a:pt x="8997" y="7497"/>
                      <a:pt x="8450" y="7618"/>
                      <a:pt x="8085" y="7862"/>
                    </a:cubicBezTo>
                    <a:cubicBezTo>
                      <a:pt x="7204" y="8348"/>
                      <a:pt x="6870" y="9473"/>
                      <a:pt x="6991" y="10476"/>
                    </a:cubicBezTo>
                    <a:cubicBezTo>
                      <a:pt x="7082" y="11448"/>
                      <a:pt x="7599" y="12360"/>
                      <a:pt x="8085" y="13242"/>
                    </a:cubicBezTo>
                    <a:cubicBezTo>
                      <a:pt x="7755" y="13434"/>
                      <a:pt x="7398" y="13500"/>
                      <a:pt x="7025" y="13500"/>
                    </a:cubicBezTo>
                    <a:cubicBezTo>
                      <a:pt x="6213" y="13500"/>
                      <a:pt x="5329" y="13186"/>
                      <a:pt x="4502" y="13186"/>
                    </a:cubicBezTo>
                    <a:cubicBezTo>
                      <a:pt x="4208" y="13186"/>
                      <a:pt x="3921" y="13226"/>
                      <a:pt x="3648" y="13333"/>
                    </a:cubicBezTo>
                    <a:cubicBezTo>
                      <a:pt x="2462" y="13789"/>
                      <a:pt x="2037" y="15552"/>
                      <a:pt x="2918" y="16524"/>
                    </a:cubicBezTo>
                    <a:cubicBezTo>
                      <a:pt x="1702" y="17436"/>
                      <a:pt x="334" y="18652"/>
                      <a:pt x="608" y="20111"/>
                    </a:cubicBezTo>
                    <a:cubicBezTo>
                      <a:pt x="669" y="20476"/>
                      <a:pt x="821" y="20810"/>
                      <a:pt x="821" y="21175"/>
                    </a:cubicBezTo>
                    <a:cubicBezTo>
                      <a:pt x="821" y="22026"/>
                      <a:pt x="0" y="22664"/>
                      <a:pt x="0" y="23515"/>
                    </a:cubicBezTo>
                    <a:cubicBezTo>
                      <a:pt x="0" y="24214"/>
                      <a:pt x="638" y="24792"/>
                      <a:pt x="1307" y="24944"/>
                    </a:cubicBezTo>
                    <a:cubicBezTo>
                      <a:pt x="1764" y="25048"/>
                      <a:pt x="2846" y="25095"/>
                      <a:pt x="3698" y="25095"/>
                    </a:cubicBezTo>
                    <a:cubicBezTo>
                      <a:pt x="4093" y="25095"/>
                      <a:pt x="4439" y="25085"/>
                      <a:pt x="4651" y="25065"/>
                    </a:cubicBezTo>
                    <a:cubicBezTo>
                      <a:pt x="10639" y="24336"/>
                      <a:pt x="10882" y="24306"/>
                      <a:pt x="14833" y="21448"/>
                    </a:cubicBezTo>
                    <a:lnTo>
                      <a:pt x="14833" y="21448"/>
                    </a:lnTo>
                    <a:cubicBezTo>
                      <a:pt x="11702" y="22512"/>
                      <a:pt x="8359" y="23211"/>
                      <a:pt x="4894" y="23606"/>
                    </a:cubicBezTo>
                    <a:cubicBezTo>
                      <a:pt x="4603" y="23638"/>
                      <a:pt x="4309" y="23662"/>
                      <a:pt x="4021" y="23662"/>
                    </a:cubicBezTo>
                    <a:cubicBezTo>
                      <a:pt x="3465" y="23662"/>
                      <a:pt x="2933" y="23572"/>
                      <a:pt x="2493" y="23272"/>
                    </a:cubicBezTo>
                    <a:cubicBezTo>
                      <a:pt x="1733" y="22755"/>
                      <a:pt x="1520" y="21570"/>
                      <a:pt x="2006" y="20780"/>
                    </a:cubicBezTo>
                    <a:cubicBezTo>
                      <a:pt x="2158" y="20506"/>
                      <a:pt x="2401" y="20263"/>
                      <a:pt x="2493" y="19929"/>
                    </a:cubicBezTo>
                    <a:cubicBezTo>
                      <a:pt x="2584" y="19473"/>
                      <a:pt x="2249" y="19017"/>
                      <a:pt x="2341" y="18561"/>
                    </a:cubicBezTo>
                    <a:cubicBezTo>
                      <a:pt x="2523" y="17679"/>
                      <a:pt x="4012" y="17527"/>
                      <a:pt x="4012" y="16676"/>
                    </a:cubicBezTo>
                    <a:cubicBezTo>
                      <a:pt x="4012" y="16312"/>
                      <a:pt x="3739" y="15977"/>
                      <a:pt x="3708" y="15643"/>
                    </a:cubicBezTo>
                    <a:cubicBezTo>
                      <a:pt x="3617" y="14913"/>
                      <a:pt x="4559" y="14488"/>
                      <a:pt x="5319" y="14457"/>
                    </a:cubicBezTo>
                    <a:cubicBezTo>
                      <a:pt x="5426" y="14452"/>
                      <a:pt x="5531" y="14450"/>
                      <a:pt x="5636" y="14450"/>
                    </a:cubicBezTo>
                    <a:cubicBezTo>
                      <a:pt x="6160" y="14450"/>
                      <a:pt x="6667" y="14513"/>
                      <a:pt x="7174" y="14640"/>
                    </a:cubicBezTo>
                    <a:cubicBezTo>
                      <a:pt x="7445" y="14717"/>
                      <a:pt x="7740" y="14807"/>
                      <a:pt x="8006" y="14807"/>
                    </a:cubicBezTo>
                    <a:cubicBezTo>
                      <a:pt x="8157" y="14807"/>
                      <a:pt x="8298" y="14778"/>
                      <a:pt x="8420" y="14701"/>
                    </a:cubicBezTo>
                    <a:cubicBezTo>
                      <a:pt x="8936" y="14336"/>
                      <a:pt x="8815" y="13546"/>
                      <a:pt x="8541" y="12968"/>
                    </a:cubicBezTo>
                    <a:cubicBezTo>
                      <a:pt x="7994" y="11813"/>
                      <a:pt x="7417" y="10354"/>
                      <a:pt x="8146" y="9260"/>
                    </a:cubicBezTo>
                    <a:cubicBezTo>
                      <a:pt x="8724" y="8378"/>
                      <a:pt x="9970" y="8074"/>
                      <a:pt x="10395" y="7132"/>
                    </a:cubicBezTo>
                    <a:cubicBezTo>
                      <a:pt x="10669" y="6555"/>
                      <a:pt x="10547" y="5916"/>
                      <a:pt x="10851" y="5430"/>
                    </a:cubicBezTo>
                    <a:cubicBezTo>
                      <a:pt x="11277" y="4700"/>
                      <a:pt x="12341" y="4518"/>
                      <a:pt x="12706" y="3758"/>
                    </a:cubicBezTo>
                    <a:cubicBezTo>
                      <a:pt x="13070" y="3059"/>
                      <a:pt x="12766" y="2147"/>
                      <a:pt x="13222" y="1539"/>
                    </a:cubicBezTo>
                    <a:cubicBezTo>
                      <a:pt x="13436" y="1240"/>
                      <a:pt x="13816" y="1106"/>
                      <a:pt x="14192" y="1106"/>
                    </a:cubicBezTo>
                    <a:cubicBezTo>
                      <a:pt x="14350" y="1106"/>
                      <a:pt x="14507" y="1130"/>
                      <a:pt x="14651" y="1175"/>
                    </a:cubicBezTo>
                    <a:cubicBezTo>
                      <a:pt x="15137" y="1327"/>
                      <a:pt x="15563" y="1691"/>
                      <a:pt x="15958" y="2086"/>
                    </a:cubicBezTo>
                    <a:cubicBezTo>
                      <a:pt x="17934" y="4153"/>
                      <a:pt x="18876" y="7041"/>
                      <a:pt x="19149" y="9898"/>
                    </a:cubicBezTo>
                    <a:cubicBezTo>
                      <a:pt x="19241" y="11600"/>
                      <a:pt x="19180" y="13333"/>
                      <a:pt x="18997" y="15035"/>
                    </a:cubicBezTo>
                    <a:cubicBezTo>
                      <a:pt x="18937" y="15308"/>
                      <a:pt x="18906" y="15643"/>
                      <a:pt x="18845" y="15977"/>
                    </a:cubicBezTo>
                    <a:cubicBezTo>
                      <a:pt x="19241" y="14488"/>
                      <a:pt x="19484" y="12968"/>
                      <a:pt x="19605" y="11448"/>
                    </a:cubicBezTo>
                    <a:cubicBezTo>
                      <a:pt x="19849" y="7770"/>
                      <a:pt x="19058" y="3758"/>
                      <a:pt x="16353" y="1205"/>
                    </a:cubicBezTo>
                    <a:cubicBezTo>
                      <a:pt x="15745" y="627"/>
                      <a:pt x="14985" y="111"/>
                      <a:pt x="14165" y="20"/>
                    </a:cubicBezTo>
                    <a:cubicBezTo>
                      <a:pt x="14073" y="7"/>
                      <a:pt x="13981" y="0"/>
                      <a:pt x="138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9" name="Google Shape;4109;p25"/>
              <p:cNvSpPr/>
              <p:nvPr/>
            </p:nvSpPr>
            <p:spPr>
              <a:xfrm>
                <a:off x="1128525" y="761300"/>
                <a:ext cx="138500" cy="42407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16963" extrusionOk="0">
                    <a:moveTo>
                      <a:pt x="154" y="0"/>
                    </a:moveTo>
                    <a:cubicBezTo>
                      <a:pt x="62" y="0"/>
                      <a:pt x="0" y="94"/>
                      <a:pt x="99" y="168"/>
                    </a:cubicBezTo>
                    <a:cubicBezTo>
                      <a:pt x="5540" y="4728"/>
                      <a:pt x="2227" y="10746"/>
                      <a:pt x="2227" y="16643"/>
                    </a:cubicBezTo>
                    <a:cubicBezTo>
                      <a:pt x="2227" y="16856"/>
                      <a:pt x="2371" y="16962"/>
                      <a:pt x="2519" y="16962"/>
                    </a:cubicBezTo>
                    <a:cubicBezTo>
                      <a:pt x="2667" y="16962"/>
                      <a:pt x="2819" y="16856"/>
                      <a:pt x="2835" y="16643"/>
                    </a:cubicBezTo>
                    <a:cubicBezTo>
                      <a:pt x="3442" y="11749"/>
                      <a:pt x="5479" y="3238"/>
                      <a:pt x="221" y="17"/>
                    </a:cubicBezTo>
                    <a:cubicBezTo>
                      <a:pt x="198" y="5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0" name="Google Shape;4110;p25"/>
              <p:cNvSpPr/>
              <p:nvPr/>
            </p:nvSpPr>
            <p:spPr>
              <a:xfrm>
                <a:off x="854375" y="1222400"/>
                <a:ext cx="298975" cy="73850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2954" extrusionOk="0">
                    <a:moveTo>
                      <a:pt x="11554" y="1"/>
                    </a:moveTo>
                    <a:cubicBezTo>
                      <a:pt x="11501" y="1"/>
                      <a:pt x="11448" y="17"/>
                      <a:pt x="11399" y="53"/>
                    </a:cubicBezTo>
                    <a:cubicBezTo>
                      <a:pt x="8451" y="2576"/>
                      <a:pt x="3861" y="2606"/>
                      <a:pt x="153" y="2728"/>
                    </a:cubicBezTo>
                    <a:cubicBezTo>
                      <a:pt x="1" y="2728"/>
                      <a:pt x="1" y="2910"/>
                      <a:pt x="122" y="2910"/>
                    </a:cubicBezTo>
                    <a:cubicBezTo>
                      <a:pt x="753" y="2936"/>
                      <a:pt x="1416" y="2954"/>
                      <a:pt x="2096" y="2954"/>
                    </a:cubicBezTo>
                    <a:cubicBezTo>
                      <a:pt x="5450" y="2954"/>
                      <a:pt x="9237" y="2520"/>
                      <a:pt x="11764" y="448"/>
                    </a:cubicBezTo>
                    <a:cubicBezTo>
                      <a:pt x="11959" y="254"/>
                      <a:pt x="11764" y="1"/>
                      <a:pt x="115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1" name="Google Shape;4111;p25"/>
              <p:cNvSpPr/>
              <p:nvPr/>
            </p:nvSpPr>
            <p:spPr>
              <a:xfrm>
                <a:off x="1001325" y="1070025"/>
                <a:ext cx="175125" cy="149000"/>
              </a:xfrm>
              <a:custGeom>
                <a:avLst/>
                <a:gdLst/>
                <a:ahLst/>
                <a:cxnLst/>
                <a:rect l="l" t="t" r="r" b="b"/>
                <a:pathLst>
                  <a:path w="7005" h="5960" extrusionOk="0">
                    <a:moveTo>
                      <a:pt x="163" y="0"/>
                    </a:moveTo>
                    <a:cubicBezTo>
                      <a:pt x="94" y="0"/>
                      <a:pt x="0" y="55"/>
                      <a:pt x="50" y="130"/>
                    </a:cubicBezTo>
                    <a:cubicBezTo>
                      <a:pt x="1539" y="2409"/>
                      <a:pt x="3910" y="4780"/>
                      <a:pt x="6403" y="5935"/>
                    </a:cubicBezTo>
                    <a:cubicBezTo>
                      <a:pt x="6439" y="5952"/>
                      <a:pt x="6476" y="5959"/>
                      <a:pt x="6511" y="5959"/>
                    </a:cubicBezTo>
                    <a:cubicBezTo>
                      <a:pt x="6796" y="5959"/>
                      <a:pt x="7005" y="5459"/>
                      <a:pt x="6707" y="5297"/>
                    </a:cubicBezTo>
                    <a:cubicBezTo>
                      <a:pt x="4123" y="4020"/>
                      <a:pt x="2087" y="2136"/>
                      <a:pt x="202" y="8"/>
                    </a:cubicBezTo>
                    <a:cubicBezTo>
                      <a:pt x="191" y="3"/>
                      <a:pt x="178" y="0"/>
                      <a:pt x="1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2" name="Google Shape;4112;p25"/>
              <p:cNvSpPr/>
              <p:nvPr/>
            </p:nvSpPr>
            <p:spPr>
              <a:xfrm>
                <a:off x="1119100" y="852500"/>
                <a:ext cx="93975" cy="156375"/>
              </a:xfrm>
              <a:custGeom>
                <a:avLst/>
                <a:gdLst/>
                <a:ahLst/>
                <a:cxnLst/>
                <a:rect l="l" t="t" r="r" b="b"/>
                <a:pathLst>
                  <a:path w="3759" h="6255" extrusionOk="0">
                    <a:moveTo>
                      <a:pt x="177" y="0"/>
                    </a:moveTo>
                    <a:cubicBezTo>
                      <a:pt x="83" y="0"/>
                      <a:pt x="0" y="80"/>
                      <a:pt x="20" y="198"/>
                    </a:cubicBezTo>
                    <a:cubicBezTo>
                      <a:pt x="294" y="1262"/>
                      <a:pt x="932" y="2296"/>
                      <a:pt x="1540" y="3147"/>
                    </a:cubicBezTo>
                    <a:cubicBezTo>
                      <a:pt x="2239" y="4150"/>
                      <a:pt x="3333" y="5031"/>
                      <a:pt x="3607" y="6186"/>
                    </a:cubicBezTo>
                    <a:cubicBezTo>
                      <a:pt x="3637" y="6232"/>
                      <a:pt x="3675" y="6255"/>
                      <a:pt x="3705" y="6255"/>
                    </a:cubicBezTo>
                    <a:cubicBezTo>
                      <a:pt x="3736" y="6255"/>
                      <a:pt x="3759" y="6232"/>
                      <a:pt x="3759" y="6186"/>
                    </a:cubicBezTo>
                    <a:cubicBezTo>
                      <a:pt x="3576" y="5183"/>
                      <a:pt x="3029" y="4454"/>
                      <a:pt x="2421" y="3603"/>
                    </a:cubicBezTo>
                    <a:cubicBezTo>
                      <a:pt x="1631" y="2508"/>
                      <a:pt x="1114" y="1232"/>
                      <a:pt x="324" y="77"/>
                    </a:cubicBezTo>
                    <a:cubicBezTo>
                      <a:pt x="281" y="23"/>
                      <a:pt x="227" y="0"/>
                      <a:pt x="17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3" name="Google Shape;4113;p25"/>
              <p:cNvSpPr/>
              <p:nvPr/>
            </p:nvSpPr>
            <p:spPr>
              <a:xfrm>
                <a:off x="1121875" y="942725"/>
                <a:ext cx="79825" cy="136675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5467" extrusionOk="0">
                    <a:moveTo>
                      <a:pt x="154" y="0"/>
                    </a:moveTo>
                    <a:cubicBezTo>
                      <a:pt x="71" y="0"/>
                      <a:pt x="0" y="74"/>
                      <a:pt x="0" y="206"/>
                    </a:cubicBezTo>
                    <a:cubicBezTo>
                      <a:pt x="91" y="1149"/>
                      <a:pt x="699" y="2121"/>
                      <a:pt x="1155" y="2972"/>
                    </a:cubicBezTo>
                    <a:cubicBezTo>
                      <a:pt x="1672" y="3823"/>
                      <a:pt x="2219" y="4675"/>
                      <a:pt x="2888" y="5434"/>
                    </a:cubicBezTo>
                    <a:cubicBezTo>
                      <a:pt x="2910" y="5457"/>
                      <a:pt x="2941" y="5466"/>
                      <a:pt x="2974" y="5466"/>
                    </a:cubicBezTo>
                    <a:cubicBezTo>
                      <a:pt x="3076" y="5466"/>
                      <a:pt x="3192" y="5374"/>
                      <a:pt x="3101" y="5282"/>
                    </a:cubicBezTo>
                    <a:cubicBezTo>
                      <a:pt x="2523" y="4492"/>
                      <a:pt x="2006" y="3641"/>
                      <a:pt x="1550" y="2790"/>
                    </a:cubicBezTo>
                    <a:cubicBezTo>
                      <a:pt x="1094" y="1909"/>
                      <a:pt x="821" y="906"/>
                      <a:pt x="304" y="85"/>
                    </a:cubicBezTo>
                    <a:cubicBezTo>
                      <a:pt x="258" y="27"/>
                      <a:pt x="204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4" name="Google Shape;4114;p25"/>
              <p:cNvSpPr/>
              <p:nvPr/>
            </p:nvSpPr>
            <p:spPr>
              <a:xfrm>
                <a:off x="1059175" y="1034375"/>
                <a:ext cx="58575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2180" extrusionOk="0">
                    <a:moveTo>
                      <a:pt x="1179" y="1"/>
                    </a:moveTo>
                    <a:cubicBezTo>
                      <a:pt x="623" y="1"/>
                      <a:pt x="60" y="343"/>
                      <a:pt x="16" y="1039"/>
                    </a:cubicBezTo>
                    <a:cubicBezTo>
                      <a:pt x="0" y="1799"/>
                      <a:pt x="587" y="2179"/>
                      <a:pt x="1168" y="2179"/>
                    </a:cubicBezTo>
                    <a:cubicBezTo>
                      <a:pt x="1727" y="2179"/>
                      <a:pt x="2281" y="1830"/>
                      <a:pt x="2295" y="1130"/>
                    </a:cubicBezTo>
                    <a:cubicBezTo>
                      <a:pt x="2342" y="381"/>
                      <a:pt x="1765" y="1"/>
                      <a:pt x="11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5" name="Google Shape;4115;p25"/>
              <p:cNvSpPr/>
              <p:nvPr/>
            </p:nvSpPr>
            <p:spPr>
              <a:xfrm>
                <a:off x="918225" y="1173550"/>
                <a:ext cx="37250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491" extrusionOk="0">
                    <a:moveTo>
                      <a:pt x="760" y="1"/>
                    </a:moveTo>
                    <a:cubicBezTo>
                      <a:pt x="335" y="1"/>
                      <a:pt x="0" y="305"/>
                      <a:pt x="0" y="730"/>
                    </a:cubicBezTo>
                    <a:cubicBezTo>
                      <a:pt x="0" y="1095"/>
                      <a:pt x="304" y="1490"/>
                      <a:pt x="730" y="1490"/>
                    </a:cubicBezTo>
                    <a:cubicBezTo>
                      <a:pt x="1125" y="1490"/>
                      <a:pt x="1490" y="1186"/>
                      <a:pt x="1490" y="761"/>
                    </a:cubicBezTo>
                    <a:cubicBezTo>
                      <a:pt x="1490" y="396"/>
                      <a:pt x="1186" y="1"/>
                      <a:pt x="7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6" name="Google Shape;4116;p25"/>
              <p:cNvSpPr/>
              <p:nvPr/>
            </p:nvSpPr>
            <p:spPr>
              <a:xfrm>
                <a:off x="1000650" y="1161300"/>
                <a:ext cx="33125" cy="31100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244" extrusionOk="0">
                    <a:moveTo>
                      <a:pt x="662" y="0"/>
                    </a:moveTo>
                    <a:cubicBezTo>
                      <a:pt x="348" y="0"/>
                      <a:pt x="31" y="199"/>
                      <a:pt x="16" y="612"/>
                    </a:cubicBezTo>
                    <a:cubicBezTo>
                      <a:pt x="1" y="1030"/>
                      <a:pt x="324" y="1243"/>
                      <a:pt x="650" y="1243"/>
                    </a:cubicBezTo>
                    <a:cubicBezTo>
                      <a:pt x="963" y="1243"/>
                      <a:pt x="1278" y="1046"/>
                      <a:pt x="1293" y="643"/>
                    </a:cubicBezTo>
                    <a:cubicBezTo>
                      <a:pt x="1324" y="221"/>
                      <a:pt x="995" y="0"/>
                      <a:pt x="6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7" name="Google Shape;4117;p25"/>
              <p:cNvSpPr/>
              <p:nvPr/>
            </p:nvSpPr>
            <p:spPr>
              <a:xfrm>
                <a:off x="1058025" y="968375"/>
                <a:ext cx="18275" cy="17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98" extrusionOk="0">
                    <a:moveTo>
                      <a:pt x="349" y="1"/>
                    </a:moveTo>
                    <a:cubicBezTo>
                      <a:pt x="172" y="1"/>
                      <a:pt x="1" y="115"/>
                      <a:pt x="1" y="335"/>
                    </a:cubicBezTo>
                    <a:cubicBezTo>
                      <a:pt x="1" y="575"/>
                      <a:pt x="203" y="697"/>
                      <a:pt x="394" y="697"/>
                    </a:cubicBezTo>
                    <a:cubicBezTo>
                      <a:pt x="566" y="697"/>
                      <a:pt x="730" y="598"/>
                      <a:pt x="730" y="396"/>
                    </a:cubicBezTo>
                    <a:cubicBezTo>
                      <a:pt x="730" y="130"/>
                      <a:pt x="536" y="1"/>
                      <a:pt x="3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8" name="Google Shape;4118;p25"/>
              <p:cNvSpPr/>
              <p:nvPr/>
            </p:nvSpPr>
            <p:spPr>
              <a:xfrm>
                <a:off x="1066750" y="894850"/>
                <a:ext cx="300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43" extrusionOk="0">
                    <a:moveTo>
                      <a:pt x="574" y="0"/>
                    </a:moveTo>
                    <a:cubicBezTo>
                      <a:pt x="290" y="0"/>
                      <a:pt x="17" y="176"/>
                      <a:pt x="17" y="541"/>
                    </a:cubicBezTo>
                    <a:cubicBezTo>
                      <a:pt x="1" y="936"/>
                      <a:pt x="314" y="1142"/>
                      <a:pt x="622" y="1142"/>
                    </a:cubicBezTo>
                    <a:cubicBezTo>
                      <a:pt x="907" y="1142"/>
                      <a:pt x="1188" y="966"/>
                      <a:pt x="1202" y="602"/>
                    </a:cubicBezTo>
                    <a:cubicBezTo>
                      <a:pt x="1202" y="207"/>
                      <a:pt x="882" y="0"/>
                      <a:pt x="5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9" name="Google Shape;4119;p25"/>
              <p:cNvSpPr/>
              <p:nvPr/>
            </p:nvSpPr>
            <p:spPr>
              <a:xfrm>
                <a:off x="1059550" y="1181925"/>
                <a:ext cx="650500" cy="469725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89" extrusionOk="0">
                    <a:moveTo>
                      <a:pt x="14986" y="0"/>
                    </a:moveTo>
                    <a:cubicBezTo>
                      <a:pt x="13466" y="0"/>
                      <a:pt x="11946" y="122"/>
                      <a:pt x="10426" y="426"/>
                    </a:cubicBezTo>
                    <a:lnTo>
                      <a:pt x="9393" y="669"/>
                    </a:lnTo>
                    <a:cubicBezTo>
                      <a:pt x="7205" y="1277"/>
                      <a:pt x="6597" y="1885"/>
                      <a:pt x="5107" y="3617"/>
                    </a:cubicBezTo>
                    <a:cubicBezTo>
                      <a:pt x="4955" y="3800"/>
                      <a:pt x="4803" y="4012"/>
                      <a:pt x="4651" y="4164"/>
                    </a:cubicBezTo>
                    <a:cubicBezTo>
                      <a:pt x="1521" y="7873"/>
                      <a:pt x="1460" y="8146"/>
                      <a:pt x="274" y="14043"/>
                    </a:cubicBezTo>
                    <a:cubicBezTo>
                      <a:pt x="122" y="14712"/>
                      <a:pt x="1" y="16687"/>
                      <a:pt x="122" y="17387"/>
                    </a:cubicBezTo>
                    <a:cubicBezTo>
                      <a:pt x="244" y="18055"/>
                      <a:pt x="761" y="18754"/>
                      <a:pt x="1460" y="18785"/>
                    </a:cubicBezTo>
                    <a:cubicBezTo>
                      <a:pt x="1490" y="18787"/>
                      <a:pt x="1520" y="18788"/>
                      <a:pt x="1551" y="18788"/>
                    </a:cubicBezTo>
                    <a:cubicBezTo>
                      <a:pt x="2319" y="18788"/>
                      <a:pt x="3014" y="18085"/>
                      <a:pt x="3813" y="18085"/>
                    </a:cubicBezTo>
                    <a:cubicBezTo>
                      <a:pt x="3829" y="18085"/>
                      <a:pt x="3845" y="18085"/>
                      <a:pt x="3861" y="18086"/>
                    </a:cubicBezTo>
                    <a:cubicBezTo>
                      <a:pt x="4226" y="18146"/>
                      <a:pt x="4530" y="18329"/>
                      <a:pt x="4925" y="18390"/>
                    </a:cubicBezTo>
                    <a:cubicBezTo>
                      <a:pt x="5109" y="18441"/>
                      <a:pt x="5292" y="18464"/>
                      <a:pt x="5473" y="18464"/>
                    </a:cubicBezTo>
                    <a:cubicBezTo>
                      <a:pt x="6692" y="18464"/>
                      <a:pt x="7816" y="17386"/>
                      <a:pt x="8664" y="16353"/>
                    </a:cubicBezTo>
                    <a:cubicBezTo>
                      <a:pt x="9026" y="16740"/>
                      <a:pt x="9546" y="16922"/>
                      <a:pt x="10073" y="16922"/>
                    </a:cubicBezTo>
                    <a:cubicBezTo>
                      <a:pt x="10828" y="16922"/>
                      <a:pt x="11593" y="16547"/>
                      <a:pt x="11916" y="15867"/>
                    </a:cubicBezTo>
                    <a:cubicBezTo>
                      <a:pt x="12524" y="14499"/>
                      <a:pt x="11490" y="12675"/>
                      <a:pt x="12311" y="11399"/>
                    </a:cubicBezTo>
                    <a:lnTo>
                      <a:pt x="12311" y="11399"/>
                    </a:lnTo>
                    <a:cubicBezTo>
                      <a:pt x="13162" y="11946"/>
                      <a:pt x="14044" y="12523"/>
                      <a:pt x="15016" y="12706"/>
                    </a:cubicBezTo>
                    <a:cubicBezTo>
                      <a:pt x="15213" y="12741"/>
                      <a:pt x="15414" y="12760"/>
                      <a:pt x="15615" y="12760"/>
                    </a:cubicBezTo>
                    <a:cubicBezTo>
                      <a:pt x="16439" y="12760"/>
                      <a:pt x="17257" y="12453"/>
                      <a:pt x="17721" y="11794"/>
                    </a:cubicBezTo>
                    <a:cubicBezTo>
                      <a:pt x="17965" y="11399"/>
                      <a:pt x="18117" y="10912"/>
                      <a:pt x="18542" y="10760"/>
                    </a:cubicBezTo>
                    <a:cubicBezTo>
                      <a:pt x="18622" y="10736"/>
                      <a:pt x="18702" y="10726"/>
                      <a:pt x="18782" y="10726"/>
                    </a:cubicBezTo>
                    <a:cubicBezTo>
                      <a:pt x="19074" y="10726"/>
                      <a:pt x="19365" y="10854"/>
                      <a:pt x="19657" y="10854"/>
                    </a:cubicBezTo>
                    <a:cubicBezTo>
                      <a:pt x="19680" y="10854"/>
                      <a:pt x="19704" y="10853"/>
                      <a:pt x="19728" y="10851"/>
                    </a:cubicBezTo>
                    <a:cubicBezTo>
                      <a:pt x="21004" y="10791"/>
                      <a:pt x="21156" y="8724"/>
                      <a:pt x="22342" y="8268"/>
                    </a:cubicBezTo>
                    <a:cubicBezTo>
                      <a:pt x="22528" y="8198"/>
                      <a:pt x="22720" y="8174"/>
                      <a:pt x="22915" y="8174"/>
                    </a:cubicBezTo>
                    <a:cubicBezTo>
                      <a:pt x="23363" y="8174"/>
                      <a:pt x="23830" y="8302"/>
                      <a:pt x="24283" y="8302"/>
                    </a:cubicBezTo>
                    <a:cubicBezTo>
                      <a:pt x="24407" y="8302"/>
                      <a:pt x="24530" y="8292"/>
                      <a:pt x="24652" y="8268"/>
                    </a:cubicBezTo>
                    <a:cubicBezTo>
                      <a:pt x="25503" y="8055"/>
                      <a:pt x="26019" y="7143"/>
                      <a:pt x="25989" y="6323"/>
                    </a:cubicBezTo>
                    <a:cubicBezTo>
                      <a:pt x="25959" y="5441"/>
                      <a:pt x="25503" y="4681"/>
                      <a:pt x="24956" y="4012"/>
                    </a:cubicBezTo>
                    <a:cubicBezTo>
                      <a:pt x="22615" y="1125"/>
                      <a:pt x="18694" y="61"/>
                      <a:pt x="1498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0" name="Google Shape;4120;p25"/>
              <p:cNvSpPr/>
              <p:nvPr/>
            </p:nvSpPr>
            <p:spPr>
              <a:xfrm>
                <a:off x="1059550" y="1183450"/>
                <a:ext cx="650500" cy="469050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62" extrusionOk="0">
                    <a:moveTo>
                      <a:pt x="14986" y="0"/>
                    </a:moveTo>
                    <a:cubicBezTo>
                      <a:pt x="13466" y="0"/>
                      <a:pt x="11946" y="91"/>
                      <a:pt x="10426" y="395"/>
                    </a:cubicBezTo>
                    <a:cubicBezTo>
                      <a:pt x="10761" y="365"/>
                      <a:pt x="11095" y="334"/>
                      <a:pt x="11369" y="334"/>
                    </a:cubicBezTo>
                    <a:cubicBezTo>
                      <a:pt x="11840" y="309"/>
                      <a:pt x="12314" y="296"/>
                      <a:pt x="12789" y="296"/>
                    </a:cubicBezTo>
                    <a:cubicBezTo>
                      <a:pt x="14028" y="296"/>
                      <a:pt x="15275" y="388"/>
                      <a:pt x="16506" y="608"/>
                    </a:cubicBezTo>
                    <a:cubicBezTo>
                      <a:pt x="19332" y="1064"/>
                      <a:pt x="22129" y="2219"/>
                      <a:pt x="24044" y="4347"/>
                    </a:cubicBezTo>
                    <a:cubicBezTo>
                      <a:pt x="24439" y="4742"/>
                      <a:pt x="24743" y="5198"/>
                      <a:pt x="24864" y="5714"/>
                    </a:cubicBezTo>
                    <a:cubicBezTo>
                      <a:pt x="24956" y="6262"/>
                      <a:pt x="24804" y="6869"/>
                      <a:pt x="24348" y="7173"/>
                    </a:cubicBezTo>
                    <a:cubicBezTo>
                      <a:pt x="24072" y="7357"/>
                      <a:pt x="23745" y="7388"/>
                      <a:pt x="23408" y="7388"/>
                    </a:cubicBezTo>
                    <a:cubicBezTo>
                      <a:pt x="23241" y="7388"/>
                      <a:pt x="23071" y="7380"/>
                      <a:pt x="22904" y="7380"/>
                    </a:cubicBezTo>
                    <a:cubicBezTo>
                      <a:pt x="22630" y="7380"/>
                      <a:pt x="22364" y="7401"/>
                      <a:pt x="22129" y="7508"/>
                    </a:cubicBezTo>
                    <a:cubicBezTo>
                      <a:pt x="21369" y="7842"/>
                      <a:pt x="21065" y="8876"/>
                      <a:pt x="20335" y="9210"/>
                    </a:cubicBezTo>
                    <a:cubicBezTo>
                      <a:pt x="19788" y="9483"/>
                      <a:pt x="19150" y="9331"/>
                      <a:pt x="18633" y="9514"/>
                    </a:cubicBezTo>
                    <a:cubicBezTo>
                      <a:pt x="17630" y="9879"/>
                      <a:pt x="17205" y="11094"/>
                      <a:pt x="16293" y="11611"/>
                    </a:cubicBezTo>
                    <a:cubicBezTo>
                      <a:pt x="15970" y="11795"/>
                      <a:pt x="15624" y="11870"/>
                      <a:pt x="15268" y="11870"/>
                    </a:cubicBezTo>
                    <a:cubicBezTo>
                      <a:pt x="14385" y="11870"/>
                      <a:pt x="13438" y="11406"/>
                      <a:pt x="12615" y="10973"/>
                    </a:cubicBezTo>
                    <a:cubicBezTo>
                      <a:pt x="12316" y="10797"/>
                      <a:pt x="11916" y="10642"/>
                      <a:pt x="11561" y="10642"/>
                    </a:cubicBezTo>
                    <a:cubicBezTo>
                      <a:pt x="11302" y="10642"/>
                      <a:pt x="11067" y="10724"/>
                      <a:pt x="10913" y="10942"/>
                    </a:cubicBezTo>
                    <a:cubicBezTo>
                      <a:pt x="10639" y="11277"/>
                      <a:pt x="10761" y="11763"/>
                      <a:pt x="10882" y="12189"/>
                    </a:cubicBezTo>
                    <a:cubicBezTo>
                      <a:pt x="10974" y="12797"/>
                      <a:pt x="11034" y="13435"/>
                      <a:pt x="10943" y="14043"/>
                    </a:cubicBezTo>
                    <a:cubicBezTo>
                      <a:pt x="10887" y="14718"/>
                      <a:pt x="10440" y="15549"/>
                      <a:pt x="9820" y="15549"/>
                    </a:cubicBezTo>
                    <a:cubicBezTo>
                      <a:pt x="9770" y="15549"/>
                      <a:pt x="9719" y="15544"/>
                      <a:pt x="9667" y="15532"/>
                    </a:cubicBezTo>
                    <a:cubicBezTo>
                      <a:pt x="9302" y="15441"/>
                      <a:pt x="8998" y="15137"/>
                      <a:pt x="8664" y="15137"/>
                    </a:cubicBezTo>
                    <a:cubicBezTo>
                      <a:pt x="8646" y="15136"/>
                      <a:pt x="8629" y="15135"/>
                      <a:pt x="8611" y="15135"/>
                    </a:cubicBezTo>
                    <a:cubicBezTo>
                      <a:pt x="7772" y="15135"/>
                      <a:pt x="7521" y="16567"/>
                      <a:pt x="6657" y="16657"/>
                    </a:cubicBezTo>
                    <a:cubicBezTo>
                      <a:pt x="6622" y="16662"/>
                      <a:pt x="6587" y="16664"/>
                      <a:pt x="6552" y="16664"/>
                    </a:cubicBezTo>
                    <a:cubicBezTo>
                      <a:pt x="6170" y="16664"/>
                      <a:pt x="5807" y="16407"/>
                      <a:pt x="5425" y="16407"/>
                    </a:cubicBezTo>
                    <a:cubicBezTo>
                      <a:pt x="5390" y="16407"/>
                      <a:pt x="5355" y="16409"/>
                      <a:pt x="5320" y="16414"/>
                    </a:cubicBezTo>
                    <a:cubicBezTo>
                      <a:pt x="4986" y="16444"/>
                      <a:pt x="4712" y="16657"/>
                      <a:pt x="4439" y="16870"/>
                    </a:cubicBezTo>
                    <a:cubicBezTo>
                      <a:pt x="4193" y="17006"/>
                      <a:pt x="3917" y="17069"/>
                      <a:pt x="3639" y="17069"/>
                    </a:cubicBezTo>
                    <a:cubicBezTo>
                      <a:pt x="2986" y="17069"/>
                      <a:pt x="2317" y="16724"/>
                      <a:pt x="1976" y="16170"/>
                    </a:cubicBezTo>
                    <a:cubicBezTo>
                      <a:pt x="1581" y="15441"/>
                      <a:pt x="1673" y="14590"/>
                      <a:pt x="1794" y="13769"/>
                    </a:cubicBezTo>
                    <a:cubicBezTo>
                      <a:pt x="2372" y="10487"/>
                      <a:pt x="3314" y="7204"/>
                      <a:pt x="4651" y="4134"/>
                    </a:cubicBezTo>
                    <a:lnTo>
                      <a:pt x="4651" y="4134"/>
                    </a:lnTo>
                    <a:cubicBezTo>
                      <a:pt x="1521" y="7842"/>
                      <a:pt x="1460" y="8116"/>
                      <a:pt x="274" y="14012"/>
                    </a:cubicBezTo>
                    <a:cubicBezTo>
                      <a:pt x="122" y="14681"/>
                      <a:pt x="1" y="16657"/>
                      <a:pt x="122" y="17356"/>
                    </a:cubicBezTo>
                    <a:cubicBezTo>
                      <a:pt x="244" y="18025"/>
                      <a:pt x="761" y="18724"/>
                      <a:pt x="1460" y="18754"/>
                    </a:cubicBezTo>
                    <a:cubicBezTo>
                      <a:pt x="1503" y="18759"/>
                      <a:pt x="1546" y="18761"/>
                      <a:pt x="1589" y="18761"/>
                    </a:cubicBezTo>
                    <a:cubicBezTo>
                      <a:pt x="2329" y="18761"/>
                      <a:pt x="3002" y="18082"/>
                      <a:pt x="3770" y="18082"/>
                    </a:cubicBezTo>
                    <a:cubicBezTo>
                      <a:pt x="3800" y="18082"/>
                      <a:pt x="3831" y="18083"/>
                      <a:pt x="3861" y="18085"/>
                    </a:cubicBezTo>
                    <a:cubicBezTo>
                      <a:pt x="4226" y="18116"/>
                      <a:pt x="4530" y="18298"/>
                      <a:pt x="4925" y="18389"/>
                    </a:cubicBezTo>
                    <a:cubicBezTo>
                      <a:pt x="5097" y="18433"/>
                      <a:pt x="5269" y="18454"/>
                      <a:pt x="5438" y="18454"/>
                    </a:cubicBezTo>
                    <a:cubicBezTo>
                      <a:pt x="6671" y="18454"/>
                      <a:pt x="7808" y="17365"/>
                      <a:pt x="8664" y="16322"/>
                    </a:cubicBezTo>
                    <a:cubicBezTo>
                      <a:pt x="9029" y="16714"/>
                      <a:pt x="9558" y="16900"/>
                      <a:pt x="10090" y="16900"/>
                    </a:cubicBezTo>
                    <a:cubicBezTo>
                      <a:pt x="10839" y="16900"/>
                      <a:pt x="11596" y="16529"/>
                      <a:pt x="11916" y="15836"/>
                    </a:cubicBezTo>
                    <a:cubicBezTo>
                      <a:pt x="12524" y="14468"/>
                      <a:pt x="11490" y="12645"/>
                      <a:pt x="12311" y="11398"/>
                    </a:cubicBezTo>
                    <a:lnTo>
                      <a:pt x="12311" y="11398"/>
                    </a:lnTo>
                    <a:cubicBezTo>
                      <a:pt x="13162" y="11915"/>
                      <a:pt x="14044" y="12493"/>
                      <a:pt x="15016" y="12675"/>
                    </a:cubicBezTo>
                    <a:cubicBezTo>
                      <a:pt x="15222" y="12712"/>
                      <a:pt x="15433" y="12732"/>
                      <a:pt x="15643" y="12732"/>
                    </a:cubicBezTo>
                    <a:cubicBezTo>
                      <a:pt x="16458" y="12732"/>
                      <a:pt x="17262" y="12440"/>
                      <a:pt x="17721" y="11763"/>
                    </a:cubicBezTo>
                    <a:cubicBezTo>
                      <a:pt x="17965" y="11398"/>
                      <a:pt x="18117" y="10882"/>
                      <a:pt x="18542" y="10730"/>
                    </a:cubicBezTo>
                    <a:cubicBezTo>
                      <a:pt x="18613" y="10713"/>
                      <a:pt x="18683" y="10707"/>
                      <a:pt x="18754" y="10707"/>
                    </a:cubicBezTo>
                    <a:cubicBezTo>
                      <a:pt x="19052" y="10707"/>
                      <a:pt x="19350" y="10824"/>
                      <a:pt x="19647" y="10824"/>
                    </a:cubicBezTo>
                    <a:cubicBezTo>
                      <a:pt x="19674" y="10824"/>
                      <a:pt x="19701" y="10823"/>
                      <a:pt x="19728" y="10821"/>
                    </a:cubicBezTo>
                    <a:cubicBezTo>
                      <a:pt x="21004" y="10790"/>
                      <a:pt x="21156" y="8693"/>
                      <a:pt x="22342" y="8237"/>
                    </a:cubicBezTo>
                    <a:cubicBezTo>
                      <a:pt x="22528" y="8167"/>
                      <a:pt x="22720" y="8143"/>
                      <a:pt x="22915" y="8143"/>
                    </a:cubicBezTo>
                    <a:cubicBezTo>
                      <a:pt x="23363" y="8143"/>
                      <a:pt x="23830" y="8271"/>
                      <a:pt x="24283" y="8271"/>
                    </a:cubicBezTo>
                    <a:cubicBezTo>
                      <a:pt x="24407" y="8271"/>
                      <a:pt x="24530" y="8262"/>
                      <a:pt x="24652" y="8237"/>
                    </a:cubicBezTo>
                    <a:cubicBezTo>
                      <a:pt x="25503" y="8055"/>
                      <a:pt x="26019" y="7143"/>
                      <a:pt x="25989" y="6292"/>
                    </a:cubicBezTo>
                    <a:cubicBezTo>
                      <a:pt x="25959" y="5410"/>
                      <a:pt x="25503" y="4651"/>
                      <a:pt x="24956" y="3982"/>
                    </a:cubicBezTo>
                    <a:cubicBezTo>
                      <a:pt x="22615" y="1094"/>
                      <a:pt x="18694" y="30"/>
                      <a:pt x="14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1" name="Google Shape;4121;p25"/>
              <p:cNvSpPr/>
              <p:nvPr/>
            </p:nvSpPr>
            <p:spPr>
              <a:xfrm>
                <a:off x="1251050" y="1237450"/>
                <a:ext cx="421775" cy="107775"/>
              </a:xfrm>
              <a:custGeom>
                <a:avLst/>
                <a:gdLst/>
                <a:ahLst/>
                <a:cxnLst/>
                <a:rect l="l" t="t" r="r" b="b"/>
                <a:pathLst>
                  <a:path w="16871" h="4311" extrusionOk="0">
                    <a:moveTo>
                      <a:pt x="6986" y="0"/>
                    </a:moveTo>
                    <a:cubicBezTo>
                      <a:pt x="4606" y="0"/>
                      <a:pt x="2245" y="253"/>
                      <a:pt x="396" y="332"/>
                    </a:cubicBezTo>
                    <a:cubicBezTo>
                      <a:pt x="31" y="332"/>
                      <a:pt x="0" y="940"/>
                      <a:pt x="396" y="940"/>
                    </a:cubicBezTo>
                    <a:cubicBezTo>
                      <a:pt x="836" y="972"/>
                      <a:pt x="1278" y="986"/>
                      <a:pt x="1721" y="986"/>
                    </a:cubicBezTo>
                    <a:cubicBezTo>
                      <a:pt x="4100" y="986"/>
                      <a:pt x="6512" y="598"/>
                      <a:pt x="8794" y="598"/>
                    </a:cubicBezTo>
                    <a:cubicBezTo>
                      <a:pt x="11756" y="598"/>
                      <a:pt x="14497" y="1251"/>
                      <a:pt x="16657" y="4254"/>
                    </a:cubicBezTo>
                    <a:cubicBezTo>
                      <a:pt x="16678" y="4294"/>
                      <a:pt x="16711" y="4311"/>
                      <a:pt x="16744" y="4311"/>
                    </a:cubicBezTo>
                    <a:cubicBezTo>
                      <a:pt x="16809" y="4311"/>
                      <a:pt x="16870" y="4243"/>
                      <a:pt x="16809" y="4162"/>
                    </a:cubicBezTo>
                    <a:cubicBezTo>
                      <a:pt x="15037" y="714"/>
                      <a:pt x="10984" y="0"/>
                      <a:pt x="6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2" name="Google Shape;4122;p25"/>
              <p:cNvSpPr/>
              <p:nvPr/>
            </p:nvSpPr>
            <p:spPr>
              <a:xfrm>
                <a:off x="1118825" y="1289750"/>
                <a:ext cx="96775" cy="2894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11577" extrusionOk="0">
                    <a:moveTo>
                      <a:pt x="3492" y="0"/>
                    </a:moveTo>
                    <a:cubicBezTo>
                      <a:pt x="3441" y="0"/>
                      <a:pt x="3389" y="19"/>
                      <a:pt x="3344" y="64"/>
                    </a:cubicBezTo>
                    <a:cubicBezTo>
                      <a:pt x="609" y="2921"/>
                      <a:pt x="153" y="7754"/>
                      <a:pt x="1" y="11463"/>
                    </a:cubicBezTo>
                    <a:cubicBezTo>
                      <a:pt x="1" y="11539"/>
                      <a:pt x="46" y="11577"/>
                      <a:pt x="92" y="11577"/>
                    </a:cubicBezTo>
                    <a:cubicBezTo>
                      <a:pt x="137" y="11577"/>
                      <a:pt x="183" y="11539"/>
                      <a:pt x="183" y="11463"/>
                    </a:cubicBezTo>
                    <a:cubicBezTo>
                      <a:pt x="578" y="7785"/>
                      <a:pt x="943" y="3225"/>
                      <a:pt x="3679" y="459"/>
                    </a:cubicBezTo>
                    <a:cubicBezTo>
                      <a:pt x="3870" y="268"/>
                      <a:pt x="3684" y="0"/>
                      <a:pt x="34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3" name="Google Shape;4123;p25"/>
              <p:cNvSpPr/>
              <p:nvPr/>
            </p:nvSpPr>
            <p:spPr>
              <a:xfrm>
                <a:off x="1216350" y="1268800"/>
                <a:ext cx="138750" cy="180750"/>
              </a:xfrm>
              <a:custGeom>
                <a:avLst/>
                <a:gdLst/>
                <a:ahLst/>
                <a:cxnLst/>
                <a:rect l="l" t="t" r="r" b="b"/>
                <a:pathLst>
                  <a:path w="5550" h="7230" extrusionOk="0">
                    <a:moveTo>
                      <a:pt x="460" y="0"/>
                    </a:moveTo>
                    <a:cubicBezTo>
                      <a:pt x="244" y="0"/>
                      <a:pt x="0" y="203"/>
                      <a:pt x="81" y="446"/>
                    </a:cubicBezTo>
                    <a:cubicBezTo>
                      <a:pt x="993" y="3060"/>
                      <a:pt x="3243" y="5583"/>
                      <a:pt x="5401" y="7225"/>
                    </a:cubicBezTo>
                    <a:cubicBezTo>
                      <a:pt x="5411" y="7228"/>
                      <a:pt x="5420" y="7229"/>
                      <a:pt x="5429" y="7229"/>
                    </a:cubicBezTo>
                    <a:cubicBezTo>
                      <a:pt x="5504" y="7229"/>
                      <a:pt x="5549" y="7127"/>
                      <a:pt x="5522" y="7073"/>
                    </a:cubicBezTo>
                    <a:cubicBezTo>
                      <a:pt x="3547" y="5006"/>
                      <a:pt x="1784" y="2848"/>
                      <a:pt x="720" y="173"/>
                    </a:cubicBezTo>
                    <a:cubicBezTo>
                      <a:pt x="669" y="51"/>
                      <a:pt x="568" y="0"/>
                      <a:pt x="4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4" name="Google Shape;4124;p25"/>
              <p:cNvSpPr/>
              <p:nvPr/>
            </p:nvSpPr>
            <p:spPr>
              <a:xfrm>
                <a:off x="1430525" y="1244775"/>
                <a:ext cx="150100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4123" extrusionOk="0">
                    <a:moveTo>
                      <a:pt x="55" y="1"/>
                    </a:moveTo>
                    <a:cubicBezTo>
                      <a:pt x="16" y="1"/>
                      <a:pt x="1" y="45"/>
                      <a:pt x="25" y="70"/>
                    </a:cubicBezTo>
                    <a:cubicBezTo>
                      <a:pt x="1180" y="465"/>
                      <a:pt x="2001" y="1590"/>
                      <a:pt x="2913" y="2350"/>
                    </a:cubicBezTo>
                    <a:cubicBezTo>
                      <a:pt x="3734" y="3049"/>
                      <a:pt x="4706" y="3778"/>
                      <a:pt x="5770" y="4112"/>
                    </a:cubicBezTo>
                    <a:cubicBezTo>
                      <a:pt x="5790" y="4119"/>
                      <a:pt x="5808" y="4122"/>
                      <a:pt x="5825" y="4122"/>
                    </a:cubicBezTo>
                    <a:cubicBezTo>
                      <a:pt x="5964" y="4122"/>
                      <a:pt x="6003" y="3917"/>
                      <a:pt x="5922" y="3809"/>
                    </a:cubicBezTo>
                    <a:cubicBezTo>
                      <a:pt x="4858" y="2957"/>
                      <a:pt x="3612" y="2350"/>
                      <a:pt x="2578" y="1498"/>
                    </a:cubicBezTo>
                    <a:cubicBezTo>
                      <a:pt x="1819" y="830"/>
                      <a:pt x="1089" y="222"/>
                      <a:pt x="86" y="9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5" name="Google Shape;4125;p25"/>
              <p:cNvSpPr/>
              <p:nvPr/>
            </p:nvSpPr>
            <p:spPr>
              <a:xfrm>
                <a:off x="1358900" y="1251575"/>
                <a:ext cx="133525" cy="87750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3510" extrusionOk="0">
                    <a:moveTo>
                      <a:pt x="160" y="1"/>
                    </a:moveTo>
                    <a:cubicBezTo>
                      <a:pt x="68" y="1"/>
                      <a:pt x="1" y="130"/>
                      <a:pt x="94" y="223"/>
                    </a:cubicBezTo>
                    <a:cubicBezTo>
                      <a:pt x="793" y="923"/>
                      <a:pt x="1614" y="1561"/>
                      <a:pt x="2434" y="2078"/>
                    </a:cubicBezTo>
                    <a:cubicBezTo>
                      <a:pt x="3225" y="2625"/>
                      <a:pt x="4136" y="3293"/>
                      <a:pt x="5109" y="3506"/>
                    </a:cubicBezTo>
                    <a:cubicBezTo>
                      <a:pt x="5123" y="3508"/>
                      <a:pt x="5136" y="3510"/>
                      <a:pt x="5148" y="3510"/>
                    </a:cubicBezTo>
                    <a:cubicBezTo>
                      <a:pt x="5299" y="3510"/>
                      <a:pt x="5341" y="3345"/>
                      <a:pt x="5200" y="3233"/>
                    </a:cubicBezTo>
                    <a:cubicBezTo>
                      <a:pt x="4440" y="2625"/>
                      <a:pt x="3468" y="2290"/>
                      <a:pt x="2617" y="1774"/>
                    </a:cubicBezTo>
                    <a:cubicBezTo>
                      <a:pt x="1796" y="1257"/>
                      <a:pt x="1006" y="679"/>
                      <a:pt x="246" y="41"/>
                    </a:cubicBezTo>
                    <a:cubicBezTo>
                      <a:pt x="218" y="13"/>
                      <a:pt x="188" y="1"/>
                      <a:pt x="16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6" name="Google Shape;4126;p25"/>
              <p:cNvSpPr/>
              <p:nvPr/>
            </p:nvSpPr>
            <p:spPr>
              <a:xfrm>
                <a:off x="1339575" y="1336450"/>
                <a:ext cx="57800" cy="54750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2190" extrusionOk="0">
                    <a:moveTo>
                      <a:pt x="1133" y="0"/>
                    </a:moveTo>
                    <a:cubicBezTo>
                      <a:pt x="579" y="0"/>
                      <a:pt x="31" y="343"/>
                      <a:pt x="16" y="1053"/>
                    </a:cubicBezTo>
                    <a:cubicBezTo>
                      <a:pt x="0" y="1810"/>
                      <a:pt x="580" y="2190"/>
                      <a:pt x="1159" y="2190"/>
                    </a:cubicBezTo>
                    <a:cubicBezTo>
                      <a:pt x="1720" y="2190"/>
                      <a:pt x="2280" y="1832"/>
                      <a:pt x="2295" y="1114"/>
                    </a:cubicBezTo>
                    <a:cubicBezTo>
                      <a:pt x="2311" y="381"/>
                      <a:pt x="1718" y="0"/>
                      <a:pt x="11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7" name="Google Shape;4127;p25"/>
              <p:cNvSpPr/>
              <p:nvPr/>
            </p:nvSpPr>
            <p:spPr>
              <a:xfrm>
                <a:off x="1209250" y="1487400"/>
                <a:ext cx="3650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460" extrusionOk="0">
                    <a:moveTo>
                      <a:pt x="761" y="0"/>
                    </a:moveTo>
                    <a:cubicBezTo>
                      <a:pt x="365" y="0"/>
                      <a:pt x="1" y="304"/>
                      <a:pt x="1" y="699"/>
                    </a:cubicBezTo>
                    <a:cubicBezTo>
                      <a:pt x="1" y="1095"/>
                      <a:pt x="305" y="1459"/>
                      <a:pt x="700" y="1459"/>
                    </a:cubicBezTo>
                    <a:cubicBezTo>
                      <a:pt x="1125" y="1459"/>
                      <a:pt x="1460" y="1155"/>
                      <a:pt x="1460" y="760"/>
                    </a:cubicBezTo>
                    <a:cubicBezTo>
                      <a:pt x="1460" y="365"/>
                      <a:pt x="1156" y="0"/>
                      <a:pt x="7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8" name="Google Shape;4128;p25"/>
              <p:cNvSpPr/>
              <p:nvPr/>
            </p:nvSpPr>
            <p:spPr>
              <a:xfrm>
                <a:off x="1232425" y="1411025"/>
                <a:ext cx="33100" cy="31375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255" extrusionOk="0">
                    <a:moveTo>
                      <a:pt x="671" y="0"/>
                    </a:moveTo>
                    <a:cubicBezTo>
                      <a:pt x="354" y="0"/>
                      <a:pt x="31" y="206"/>
                      <a:pt x="16" y="624"/>
                    </a:cubicBezTo>
                    <a:cubicBezTo>
                      <a:pt x="0" y="1042"/>
                      <a:pt x="324" y="1255"/>
                      <a:pt x="649" y="1255"/>
                    </a:cubicBezTo>
                    <a:cubicBezTo>
                      <a:pt x="963" y="1255"/>
                      <a:pt x="1278" y="1057"/>
                      <a:pt x="1293" y="654"/>
                    </a:cubicBezTo>
                    <a:cubicBezTo>
                      <a:pt x="1324" y="221"/>
                      <a:pt x="1000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9" name="Google Shape;4129;p25"/>
              <p:cNvSpPr/>
              <p:nvPr/>
            </p:nvSpPr>
            <p:spPr>
              <a:xfrm>
                <a:off x="1442550" y="1383375"/>
                <a:ext cx="182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720" extrusionOk="0">
                    <a:moveTo>
                      <a:pt x="340" y="0"/>
                    </a:moveTo>
                    <a:cubicBezTo>
                      <a:pt x="166" y="0"/>
                      <a:pt x="0" y="115"/>
                      <a:pt x="0" y="362"/>
                    </a:cubicBezTo>
                    <a:cubicBezTo>
                      <a:pt x="0" y="597"/>
                      <a:pt x="195" y="719"/>
                      <a:pt x="383" y="719"/>
                    </a:cubicBezTo>
                    <a:cubicBezTo>
                      <a:pt x="559" y="719"/>
                      <a:pt x="730" y="613"/>
                      <a:pt x="730" y="392"/>
                    </a:cubicBezTo>
                    <a:cubicBezTo>
                      <a:pt x="730" y="138"/>
                      <a:pt x="530" y="0"/>
                      <a:pt x="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0" name="Google Shape;4130;p25"/>
              <p:cNvSpPr/>
              <p:nvPr/>
            </p:nvSpPr>
            <p:spPr>
              <a:xfrm>
                <a:off x="1505975" y="1367900"/>
                <a:ext cx="3005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141" extrusionOk="0">
                    <a:moveTo>
                      <a:pt x="591" y="0"/>
                    </a:moveTo>
                    <a:cubicBezTo>
                      <a:pt x="301" y="0"/>
                      <a:pt x="16" y="183"/>
                      <a:pt x="16" y="555"/>
                    </a:cubicBezTo>
                    <a:cubicBezTo>
                      <a:pt x="1" y="943"/>
                      <a:pt x="294" y="1141"/>
                      <a:pt x="593" y="1141"/>
                    </a:cubicBezTo>
                    <a:cubicBezTo>
                      <a:pt x="880" y="1141"/>
                      <a:pt x="1172" y="958"/>
                      <a:pt x="1202" y="586"/>
                    </a:cubicBezTo>
                    <a:cubicBezTo>
                      <a:pt x="1202" y="198"/>
                      <a:pt x="894" y="0"/>
                      <a:pt x="5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1" name="Google Shape;4131;p25"/>
              <p:cNvSpPr/>
              <p:nvPr/>
            </p:nvSpPr>
            <p:spPr>
              <a:xfrm>
                <a:off x="1112750" y="1197850"/>
                <a:ext cx="147450" cy="130000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5200" extrusionOk="0">
                    <a:moveTo>
                      <a:pt x="4701" y="0"/>
                    </a:moveTo>
                    <a:cubicBezTo>
                      <a:pt x="4228" y="0"/>
                      <a:pt x="3821" y="785"/>
                      <a:pt x="3496" y="1035"/>
                    </a:cubicBezTo>
                    <a:cubicBezTo>
                      <a:pt x="2858" y="1521"/>
                      <a:pt x="2128" y="1916"/>
                      <a:pt x="1763" y="2312"/>
                    </a:cubicBezTo>
                    <a:cubicBezTo>
                      <a:pt x="1034" y="2980"/>
                      <a:pt x="973" y="3102"/>
                      <a:pt x="456" y="3892"/>
                    </a:cubicBezTo>
                    <a:cubicBezTo>
                      <a:pt x="152" y="4348"/>
                      <a:pt x="0" y="5078"/>
                      <a:pt x="213" y="5199"/>
                    </a:cubicBezTo>
                    <a:cubicBezTo>
                      <a:pt x="608" y="4834"/>
                      <a:pt x="791" y="4956"/>
                      <a:pt x="1216" y="4682"/>
                    </a:cubicBezTo>
                    <a:cubicBezTo>
                      <a:pt x="1338" y="4622"/>
                      <a:pt x="1885" y="4287"/>
                      <a:pt x="1976" y="4196"/>
                    </a:cubicBezTo>
                    <a:cubicBezTo>
                      <a:pt x="2432" y="3892"/>
                      <a:pt x="2584" y="3771"/>
                      <a:pt x="2979" y="3406"/>
                    </a:cubicBezTo>
                    <a:cubicBezTo>
                      <a:pt x="3253" y="3132"/>
                      <a:pt x="4073" y="2008"/>
                      <a:pt x="4195" y="1856"/>
                    </a:cubicBezTo>
                    <a:cubicBezTo>
                      <a:pt x="4590" y="1278"/>
                      <a:pt x="5897" y="883"/>
                      <a:pt x="5016" y="123"/>
                    </a:cubicBezTo>
                    <a:cubicBezTo>
                      <a:pt x="4908" y="37"/>
                      <a:pt x="4803" y="0"/>
                      <a:pt x="4701" y="0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2" name="Google Shape;4132;p25"/>
              <p:cNvSpPr/>
              <p:nvPr/>
            </p:nvSpPr>
            <p:spPr>
              <a:xfrm>
                <a:off x="1229775" y="1040075"/>
                <a:ext cx="105125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4205" h="6720" extrusionOk="0">
                    <a:moveTo>
                      <a:pt x="4090" y="1"/>
                    </a:moveTo>
                    <a:cubicBezTo>
                      <a:pt x="4074" y="1"/>
                      <a:pt x="4057" y="7"/>
                      <a:pt x="4043" y="21"/>
                    </a:cubicBezTo>
                    <a:cubicBezTo>
                      <a:pt x="2067" y="1632"/>
                      <a:pt x="1368" y="4580"/>
                      <a:pt x="0" y="6647"/>
                    </a:cubicBezTo>
                    <a:cubicBezTo>
                      <a:pt x="0" y="6691"/>
                      <a:pt x="17" y="6720"/>
                      <a:pt x="49" y="6720"/>
                    </a:cubicBezTo>
                    <a:cubicBezTo>
                      <a:pt x="61" y="6720"/>
                      <a:pt x="75" y="6716"/>
                      <a:pt x="92" y="6708"/>
                    </a:cubicBezTo>
                    <a:cubicBezTo>
                      <a:pt x="1611" y="4610"/>
                      <a:pt x="2462" y="2148"/>
                      <a:pt x="4134" y="142"/>
                    </a:cubicBezTo>
                    <a:cubicBezTo>
                      <a:pt x="4205" y="72"/>
                      <a:pt x="4148" y="1"/>
                      <a:pt x="4090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3" name="Google Shape;4133;p25"/>
              <p:cNvSpPr/>
              <p:nvPr/>
            </p:nvSpPr>
            <p:spPr>
              <a:xfrm>
                <a:off x="1233675" y="1101825"/>
                <a:ext cx="176975" cy="112175"/>
              </a:xfrm>
              <a:custGeom>
                <a:avLst/>
                <a:gdLst/>
                <a:ahLst/>
                <a:cxnLst/>
                <a:rect l="l" t="t" r="r" b="b"/>
                <a:pathLst>
                  <a:path w="7079" h="4487" extrusionOk="0">
                    <a:moveTo>
                      <a:pt x="7029" y="1"/>
                    </a:moveTo>
                    <a:cubicBezTo>
                      <a:pt x="7022" y="1"/>
                      <a:pt x="7018" y="5"/>
                      <a:pt x="7018" y="13"/>
                    </a:cubicBezTo>
                    <a:cubicBezTo>
                      <a:pt x="5164" y="2110"/>
                      <a:pt x="2215" y="2596"/>
                      <a:pt x="27" y="4359"/>
                    </a:cubicBezTo>
                    <a:cubicBezTo>
                      <a:pt x="1" y="4412"/>
                      <a:pt x="88" y="4487"/>
                      <a:pt x="131" y="4487"/>
                    </a:cubicBezTo>
                    <a:cubicBezTo>
                      <a:pt x="138" y="4487"/>
                      <a:pt x="144" y="4485"/>
                      <a:pt x="148" y="4481"/>
                    </a:cubicBezTo>
                    <a:cubicBezTo>
                      <a:pt x="2215" y="2870"/>
                      <a:pt x="5620" y="2384"/>
                      <a:pt x="7079" y="74"/>
                    </a:cubicBezTo>
                    <a:cubicBezTo>
                      <a:pt x="7079" y="29"/>
                      <a:pt x="7046" y="1"/>
                      <a:pt x="7029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134" name="Google Shape;4134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135" name="Google Shape;4135;p25"/>
          <p:cNvSpPr txBox="1">
            <a:spLocks noGrp="1"/>
          </p:cNvSpPr>
          <p:nvPr>
            <p:ph type="title" idx="2"/>
          </p:nvPr>
        </p:nvSpPr>
        <p:spPr>
          <a:xfrm>
            <a:off x="9600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6" name="Google Shape;4136;p25"/>
          <p:cNvSpPr txBox="1">
            <a:spLocks noGrp="1"/>
          </p:cNvSpPr>
          <p:nvPr>
            <p:ph type="subTitle" idx="1"/>
          </p:nvPr>
        </p:nvSpPr>
        <p:spPr>
          <a:xfrm>
            <a:off x="9600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7" name="Google Shape;4137;p25"/>
          <p:cNvSpPr txBox="1">
            <a:spLocks noGrp="1"/>
          </p:cNvSpPr>
          <p:nvPr>
            <p:ph type="title" idx="3"/>
          </p:nvPr>
        </p:nvSpPr>
        <p:spPr>
          <a:xfrm>
            <a:off x="45384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8" name="Google Shape;4138;p25"/>
          <p:cNvSpPr txBox="1">
            <a:spLocks noGrp="1"/>
          </p:cNvSpPr>
          <p:nvPr>
            <p:ph type="subTitle" idx="4"/>
          </p:nvPr>
        </p:nvSpPr>
        <p:spPr>
          <a:xfrm>
            <a:off x="45384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9" name="Google Shape;4139;p25"/>
          <p:cNvSpPr txBox="1">
            <a:spLocks noGrp="1"/>
          </p:cNvSpPr>
          <p:nvPr>
            <p:ph type="title" idx="5"/>
          </p:nvPr>
        </p:nvSpPr>
        <p:spPr>
          <a:xfrm>
            <a:off x="81168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40" name="Google Shape;4140;p25"/>
          <p:cNvSpPr txBox="1">
            <a:spLocks noGrp="1"/>
          </p:cNvSpPr>
          <p:nvPr>
            <p:ph type="subTitle" idx="6"/>
          </p:nvPr>
        </p:nvSpPr>
        <p:spPr>
          <a:xfrm>
            <a:off x="81168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2330053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2" name="Google Shape;4142;p26"/>
          <p:cNvGrpSpPr/>
          <p:nvPr/>
        </p:nvGrpSpPr>
        <p:grpSpPr>
          <a:xfrm>
            <a:off x="-305199" y="260067"/>
            <a:ext cx="12849124" cy="7041728"/>
            <a:chOff x="-228900" y="195050"/>
            <a:chExt cx="9636843" cy="5281296"/>
          </a:xfrm>
        </p:grpSpPr>
        <p:sp>
          <p:nvSpPr>
            <p:cNvPr id="4143" name="Google Shape;4143;p26"/>
            <p:cNvSpPr/>
            <p:nvPr/>
          </p:nvSpPr>
          <p:spPr>
            <a:xfrm>
              <a:off x="7137129" y="19505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-228900" y="1819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8688499" y="38065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48" name="Google Shape;4148;p26"/>
            <p:cNvGrpSpPr/>
            <p:nvPr/>
          </p:nvGrpSpPr>
          <p:grpSpPr>
            <a:xfrm rot="3518121">
              <a:off x="462781" y="4266442"/>
              <a:ext cx="759750" cy="1164813"/>
              <a:chOff x="2235100" y="548200"/>
              <a:chExt cx="759725" cy="1164775"/>
            </a:xfrm>
          </p:grpSpPr>
          <p:sp>
            <p:nvSpPr>
              <p:cNvPr id="4149" name="Google Shape;4149;p26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0" name="Google Shape;4150;p26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1" name="Google Shape;4151;p26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2" name="Google Shape;4152;p26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3" name="Google Shape;4153;p26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4" name="Google Shape;4154;p26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5" name="Google Shape;4155;p26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6" name="Google Shape;4156;p26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7" name="Google Shape;4157;p26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58" name="Google Shape;4158;p26"/>
            <p:cNvGrpSpPr/>
            <p:nvPr/>
          </p:nvGrpSpPr>
          <p:grpSpPr>
            <a:xfrm rot="2347399">
              <a:off x="8619810" y="4199976"/>
              <a:ext cx="522882" cy="1026539"/>
              <a:chOff x="3245000" y="616925"/>
              <a:chExt cx="522875" cy="1026525"/>
            </a:xfrm>
          </p:grpSpPr>
          <p:sp>
            <p:nvSpPr>
              <p:cNvPr id="4159" name="Google Shape;4159;p26"/>
              <p:cNvSpPr/>
              <p:nvPr/>
            </p:nvSpPr>
            <p:spPr>
              <a:xfrm>
                <a:off x="3245000" y="616925"/>
                <a:ext cx="522875" cy="946325"/>
              </a:xfrm>
              <a:custGeom>
                <a:avLst/>
                <a:gdLst/>
                <a:ahLst/>
                <a:cxnLst/>
                <a:rect l="l" t="t" r="r" b="b"/>
                <a:pathLst>
                  <a:path w="20915" h="37853" extrusionOk="0">
                    <a:moveTo>
                      <a:pt x="8480" y="0"/>
                    </a:moveTo>
                    <a:cubicBezTo>
                      <a:pt x="7561" y="0"/>
                      <a:pt x="6799" y="942"/>
                      <a:pt x="6371" y="1827"/>
                    </a:cubicBezTo>
                    <a:cubicBezTo>
                      <a:pt x="5228" y="4375"/>
                      <a:pt x="5140" y="7436"/>
                      <a:pt x="6172" y="10068"/>
                    </a:cubicBezTo>
                    <a:lnTo>
                      <a:pt x="6172" y="10068"/>
                    </a:lnTo>
                    <a:cubicBezTo>
                      <a:pt x="5760" y="9160"/>
                      <a:pt x="4736" y="8648"/>
                      <a:pt x="3734" y="8648"/>
                    </a:cubicBezTo>
                    <a:cubicBezTo>
                      <a:pt x="3009" y="8648"/>
                      <a:pt x="2295" y="8916"/>
                      <a:pt x="1835" y="9499"/>
                    </a:cubicBezTo>
                    <a:cubicBezTo>
                      <a:pt x="1034" y="10400"/>
                      <a:pt x="1034" y="11734"/>
                      <a:pt x="1201" y="12935"/>
                    </a:cubicBezTo>
                    <a:cubicBezTo>
                      <a:pt x="1540" y="15708"/>
                      <a:pt x="2533" y="18395"/>
                      <a:pt x="4023" y="20734"/>
                    </a:cubicBezTo>
                    <a:lnTo>
                      <a:pt x="4023" y="20734"/>
                    </a:lnTo>
                    <a:cubicBezTo>
                      <a:pt x="3647" y="20368"/>
                      <a:pt x="3100" y="20175"/>
                      <a:pt x="2549" y="20175"/>
                    </a:cubicBezTo>
                    <a:cubicBezTo>
                      <a:pt x="2119" y="20175"/>
                      <a:pt x="1687" y="20293"/>
                      <a:pt x="1334" y="20540"/>
                    </a:cubicBezTo>
                    <a:cubicBezTo>
                      <a:pt x="334" y="21241"/>
                      <a:pt x="0" y="22575"/>
                      <a:pt x="167" y="23809"/>
                    </a:cubicBezTo>
                    <a:cubicBezTo>
                      <a:pt x="367" y="25010"/>
                      <a:pt x="1001" y="26078"/>
                      <a:pt x="1668" y="27078"/>
                    </a:cubicBezTo>
                    <a:cubicBezTo>
                      <a:pt x="4370" y="31215"/>
                      <a:pt x="7806" y="34917"/>
                      <a:pt x="11842" y="37853"/>
                    </a:cubicBezTo>
                    <a:cubicBezTo>
                      <a:pt x="16679" y="31581"/>
                      <a:pt x="20381" y="26311"/>
                      <a:pt x="20848" y="20207"/>
                    </a:cubicBezTo>
                    <a:cubicBezTo>
                      <a:pt x="20915" y="18839"/>
                      <a:pt x="20581" y="17138"/>
                      <a:pt x="19247" y="16737"/>
                    </a:cubicBezTo>
                    <a:cubicBezTo>
                      <a:pt x="19107" y="16704"/>
                      <a:pt x="18967" y="16688"/>
                      <a:pt x="18827" y="16688"/>
                    </a:cubicBezTo>
                    <a:cubicBezTo>
                      <a:pt x="18132" y="16688"/>
                      <a:pt x="17457" y="17077"/>
                      <a:pt x="17012" y="17605"/>
                    </a:cubicBezTo>
                    <a:cubicBezTo>
                      <a:pt x="16478" y="18272"/>
                      <a:pt x="16178" y="19106"/>
                      <a:pt x="15911" y="19906"/>
                    </a:cubicBezTo>
                    <a:cubicBezTo>
                      <a:pt x="16645" y="16270"/>
                      <a:pt x="17046" y="12568"/>
                      <a:pt x="17146" y="8899"/>
                    </a:cubicBezTo>
                    <a:cubicBezTo>
                      <a:pt x="17179" y="7598"/>
                      <a:pt x="16979" y="5996"/>
                      <a:pt x="15711" y="5529"/>
                    </a:cubicBezTo>
                    <a:cubicBezTo>
                      <a:pt x="15525" y="5459"/>
                      <a:pt x="15334" y="5427"/>
                      <a:pt x="15143" y="5427"/>
                    </a:cubicBezTo>
                    <a:cubicBezTo>
                      <a:pt x="14343" y="5427"/>
                      <a:pt x="13547" y="5996"/>
                      <a:pt x="13143" y="6697"/>
                    </a:cubicBezTo>
                    <a:cubicBezTo>
                      <a:pt x="12642" y="7598"/>
                      <a:pt x="12576" y="8665"/>
                      <a:pt x="12542" y="9699"/>
                    </a:cubicBezTo>
                    <a:cubicBezTo>
                      <a:pt x="12175" y="6997"/>
                      <a:pt x="11408" y="4329"/>
                      <a:pt x="10341" y="1760"/>
                    </a:cubicBezTo>
                    <a:cubicBezTo>
                      <a:pt x="10007" y="1026"/>
                      <a:pt x="9540" y="192"/>
                      <a:pt x="8740" y="26"/>
                    </a:cubicBezTo>
                    <a:cubicBezTo>
                      <a:pt x="8652" y="9"/>
                      <a:pt x="8565" y="0"/>
                      <a:pt x="8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0" name="Google Shape;4160;p26"/>
              <p:cNvSpPr/>
              <p:nvPr/>
            </p:nvSpPr>
            <p:spPr>
              <a:xfrm>
                <a:off x="3423450" y="666125"/>
                <a:ext cx="141000" cy="977325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39093" extrusionOk="0">
                    <a:moveTo>
                      <a:pt x="480" y="1"/>
                    </a:moveTo>
                    <a:cubicBezTo>
                      <a:pt x="451" y="1"/>
                      <a:pt x="417" y="176"/>
                      <a:pt x="401" y="526"/>
                    </a:cubicBezTo>
                    <a:cubicBezTo>
                      <a:pt x="0" y="12234"/>
                      <a:pt x="1101" y="24510"/>
                      <a:pt x="4170" y="35851"/>
                    </a:cubicBezTo>
                    <a:cubicBezTo>
                      <a:pt x="4788" y="38024"/>
                      <a:pt x="5276" y="39093"/>
                      <a:pt x="5468" y="39093"/>
                    </a:cubicBezTo>
                    <a:cubicBezTo>
                      <a:pt x="5640" y="39093"/>
                      <a:pt x="5579" y="38249"/>
                      <a:pt x="5171" y="36585"/>
                    </a:cubicBezTo>
                    <a:cubicBezTo>
                      <a:pt x="3903" y="31181"/>
                      <a:pt x="2602" y="25010"/>
                      <a:pt x="1735" y="18739"/>
                    </a:cubicBezTo>
                    <a:cubicBezTo>
                      <a:pt x="868" y="12501"/>
                      <a:pt x="434" y="6163"/>
                      <a:pt x="534" y="526"/>
                    </a:cubicBezTo>
                    <a:cubicBezTo>
                      <a:pt x="534" y="176"/>
                      <a:pt x="509" y="1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1" name="Google Shape;4161;p26"/>
              <p:cNvSpPr/>
              <p:nvPr/>
            </p:nvSpPr>
            <p:spPr>
              <a:xfrm>
                <a:off x="3459650" y="913575"/>
                <a:ext cx="115675" cy="32180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12872" extrusionOk="0">
                    <a:moveTo>
                      <a:pt x="4578" y="0"/>
                    </a:moveTo>
                    <a:cubicBezTo>
                      <a:pt x="4548" y="0"/>
                      <a:pt x="4503" y="43"/>
                      <a:pt x="4457" y="135"/>
                    </a:cubicBezTo>
                    <a:cubicBezTo>
                      <a:pt x="3089" y="3937"/>
                      <a:pt x="1555" y="7807"/>
                      <a:pt x="254" y="11610"/>
                    </a:cubicBezTo>
                    <a:cubicBezTo>
                      <a:pt x="0" y="12429"/>
                      <a:pt x="89" y="12871"/>
                      <a:pt x="313" y="12871"/>
                    </a:cubicBezTo>
                    <a:cubicBezTo>
                      <a:pt x="472" y="12871"/>
                      <a:pt x="699" y="12648"/>
                      <a:pt x="921" y="12177"/>
                    </a:cubicBezTo>
                    <a:cubicBezTo>
                      <a:pt x="2489" y="8674"/>
                      <a:pt x="3556" y="3937"/>
                      <a:pt x="4590" y="168"/>
                    </a:cubicBezTo>
                    <a:cubicBezTo>
                      <a:pt x="4626" y="60"/>
                      <a:pt x="4613" y="0"/>
                      <a:pt x="45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2" name="Google Shape;4162;p26"/>
              <p:cNvSpPr/>
              <p:nvPr/>
            </p:nvSpPr>
            <p:spPr>
              <a:xfrm>
                <a:off x="3334950" y="933850"/>
                <a:ext cx="127825" cy="217375"/>
              </a:xfrm>
              <a:custGeom>
                <a:avLst/>
                <a:gdLst/>
                <a:ahLst/>
                <a:cxnLst/>
                <a:rect l="l" t="t" r="r" b="b"/>
                <a:pathLst>
                  <a:path w="5113" h="8695" extrusionOk="0">
                    <a:moveTo>
                      <a:pt x="49" y="1"/>
                    </a:moveTo>
                    <a:cubicBezTo>
                      <a:pt x="16" y="1"/>
                      <a:pt x="0" y="63"/>
                      <a:pt x="38" y="158"/>
                    </a:cubicBezTo>
                    <a:cubicBezTo>
                      <a:pt x="805" y="3026"/>
                      <a:pt x="2106" y="5962"/>
                      <a:pt x="4074" y="8230"/>
                    </a:cubicBezTo>
                    <a:cubicBezTo>
                      <a:pt x="4349" y="8557"/>
                      <a:pt x="4597" y="8694"/>
                      <a:pt x="4769" y="8694"/>
                    </a:cubicBezTo>
                    <a:cubicBezTo>
                      <a:pt x="5034" y="8694"/>
                      <a:pt x="5112" y="8363"/>
                      <a:pt x="4808" y="7897"/>
                    </a:cubicBezTo>
                    <a:cubicBezTo>
                      <a:pt x="4074" y="6696"/>
                      <a:pt x="3140" y="5495"/>
                      <a:pt x="2273" y="4161"/>
                    </a:cubicBezTo>
                    <a:cubicBezTo>
                      <a:pt x="1439" y="2826"/>
                      <a:pt x="638" y="1459"/>
                      <a:pt x="138" y="124"/>
                    </a:cubicBezTo>
                    <a:cubicBezTo>
                      <a:pt x="109" y="38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3" name="Google Shape;4163;p26"/>
              <p:cNvSpPr/>
              <p:nvPr/>
            </p:nvSpPr>
            <p:spPr>
              <a:xfrm>
                <a:off x="3322475" y="1199200"/>
                <a:ext cx="181425" cy="237475"/>
              </a:xfrm>
              <a:custGeom>
                <a:avLst/>
                <a:gdLst/>
                <a:ahLst/>
                <a:cxnLst/>
                <a:rect l="l" t="t" r="r" b="b"/>
                <a:pathLst>
                  <a:path w="7257" h="9499" extrusionOk="0">
                    <a:moveTo>
                      <a:pt x="43" y="0"/>
                    </a:moveTo>
                    <a:cubicBezTo>
                      <a:pt x="13" y="0"/>
                      <a:pt x="0" y="58"/>
                      <a:pt x="37" y="185"/>
                    </a:cubicBezTo>
                    <a:cubicBezTo>
                      <a:pt x="1304" y="3454"/>
                      <a:pt x="3306" y="6656"/>
                      <a:pt x="6041" y="9058"/>
                    </a:cubicBezTo>
                    <a:cubicBezTo>
                      <a:pt x="6426" y="9368"/>
                      <a:pt x="6732" y="9498"/>
                      <a:pt x="6925" y="9498"/>
                    </a:cubicBezTo>
                    <a:cubicBezTo>
                      <a:pt x="7252" y="9498"/>
                      <a:pt x="7257" y="9127"/>
                      <a:pt x="6775" y="8624"/>
                    </a:cubicBezTo>
                    <a:cubicBezTo>
                      <a:pt x="5641" y="7423"/>
                      <a:pt x="4373" y="6089"/>
                      <a:pt x="3139" y="4688"/>
                    </a:cubicBezTo>
                    <a:cubicBezTo>
                      <a:pt x="1938" y="3220"/>
                      <a:pt x="871" y="1686"/>
                      <a:pt x="137" y="118"/>
                    </a:cubicBezTo>
                    <a:cubicBezTo>
                      <a:pt x="106" y="42"/>
                      <a:pt x="69" y="0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4" name="Google Shape;4164;p26"/>
              <p:cNvSpPr/>
              <p:nvPr/>
            </p:nvSpPr>
            <p:spPr>
              <a:xfrm>
                <a:off x="3517600" y="1176800"/>
                <a:ext cx="164850" cy="3106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12424" extrusionOk="0">
                    <a:moveTo>
                      <a:pt x="6551" y="0"/>
                    </a:moveTo>
                    <a:cubicBezTo>
                      <a:pt x="6521" y="0"/>
                      <a:pt x="6474" y="50"/>
                      <a:pt x="6442" y="147"/>
                    </a:cubicBezTo>
                    <a:cubicBezTo>
                      <a:pt x="5041" y="4116"/>
                      <a:pt x="2939" y="7819"/>
                      <a:pt x="504" y="11155"/>
                    </a:cubicBezTo>
                    <a:cubicBezTo>
                      <a:pt x="19" y="11956"/>
                      <a:pt x="1" y="12424"/>
                      <a:pt x="272" y="12424"/>
                    </a:cubicBezTo>
                    <a:cubicBezTo>
                      <a:pt x="430" y="12424"/>
                      <a:pt x="685" y="12265"/>
                      <a:pt x="1005" y="11922"/>
                    </a:cubicBezTo>
                    <a:cubicBezTo>
                      <a:pt x="2339" y="10421"/>
                      <a:pt x="3506" y="8453"/>
                      <a:pt x="4440" y="6351"/>
                    </a:cubicBezTo>
                    <a:cubicBezTo>
                      <a:pt x="5341" y="4283"/>
                      <a:pt x="6075" y="2115"/>
                      <a:pt x="6542" y="180"/>
                    </a:cubicBezTo>
                    <a:cubicBezTo>
                      <a:pt x="6594" y="59"/>
                      <a:pt x="6583" y="0"/>
                      <a:pt x="65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65" name="Google Shape;4165;p26"/>
            <p:cNvGrpSpPr/>
            <p:nvPr/>
          </p:nvGrpSpPr>
          <p:grpSpPr>
            <a:xfrm>
              <a:off x="-108800" y="4269275"/>
              <a:ext cx="1024100" cy="1047500"/>
              <a:chOff x="1356975" y="1865675"/>
              <a:chExt cx="1024100" cy="1047500"/>
            </a:xfrm>
          </p:grpSpPr>
          <p:sp>
            <p:nvSpPr>
              <p:cNvPr id="4166" name="Google Shape;4166;p26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7" name="Google Shape;4167;p26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8" name="Google Shape;4168;p26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9" name="Google Shape;4169;p26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0" name="Google Shape;4170;p26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1" name="Google Shape;4171;p26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2" name="Google Shape;4172;p26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3" name="Google Shape;4173;p26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4" name="Google Shape;4174;p26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5" name="Google Shape;4175;p26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6" name="Google Shape;4176;p26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7" name="Google Shape;4177;p26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8" name="Google Shape;4178;p26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9" name="Google Shape;4179;p26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0" name="Google Shape;4180;p26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1" name="Google Shape;4181;p26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2" name="Google Shape;4182;p26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3" name="Google Shape;4183;p26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4" name="Google Shape;4184;p26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5" name="Google Shape;4185;p26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6" name="Google Shape;4186;p26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7" name="Google Shape;4187;p26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8" name="Google Shape;4188;p26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9" name="Google Shape;4189;p26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0" name="Google Shape;4190;p26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1" name="Google Shape;4191;p26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2" name="Google Shape;4192;p26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3" name="Google Shape;4193;p26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4" name="Google Shape;4194;p26"/>
            <p:cNvGrpSpPr/>
            <p:nvPr/>
          </p:nvGrpSpPr>
          <p:grpSpPr>
            <a:xfrm>
              <a:off x="8063250" y="4470825"/>
              <a:ext cx="983225" cy="756050"/>
              <a:chOff x="1378650" y="3186550"/>
              <a:chExt cx="983225" cy="756050"/>
            </a:xfrm>
          </p:grpSpPr>
          <p:sp>
            <p:nvSpPr>
              <p:cNvPr id="4195" name="Google Shape;4195;p26"/>
              <p:cNvSpPr/>
              <p:nvPr/>
            </p:nvSpPr>
            <p:spPr>
              <a:xfrm>
                <a:off x="1485400" y="3486850"/>
                <a:ext cx="876475" cy="455750"/>
              </a:xfrm>
              <a:custGeom>
                <a:avLst/>
                <a:gdLst/>
                <a:ahLst/>
                <a:cxnLst/>
                <a:rect l="l" t="t" r="r" b="b"/>
                <a:pathLst>
                  <a:path w="35059" h="18230" extrusionOk="0">
                    <a:moveTo>
                      <a:pt x="30626" y="1"/>
                    </a:moveTo>
                    <a:cubicBezTo>
                      <a:pt x="30467" y="1"/>
                      <a:pt x="30309" y="4"/>
                      <a:pt x="30155" y="11"/>
                    </a:cubicBezTo>
                    <a:cubicBezTo>
                      <a:pt x="23384" y="244"/>
                      <a:pt x="15745" y="845"/>
                      <a:pt x="9140" y="6349"/>
                    </a:cubicBezTo>
                    <a:cubicBezTo>
                      <a:pt x="7239" y="7916"/>
                      <a:pt x="4871" y="8750"/>
                      <a:pt x="3036" y="10318"/>
                    </a:cubicBezTo>
                    <a:cubicBezTo>
                      <a:pt x="1201" y="11919"/>
                      <a:pt x="0" y="14755"/>
                      <a:pt x="1368" y="16723"/>
                    </a:cubicBezTo>
                    <a:cubicBezTo>
                      <a:pt x="2111" y="17781"/>
                      <a:pt x="3360" y="18229"/>
                      <a:pt x="4666" y="18229"/>
                    </a:cubicBezTo>
                    <a:cubicBezTo>
                      <a:pt x="5707" y="18229"/>
                      <a:pt x="6785" y="17945"/>
                      <a:pt x="7673" y="17457"/>
                    </a:cubicBezTo>
                    <a:cubicBezTo>
                      <a:pt x="9707" y="16322"/>
                      <a:pt x="11208" y="14488"/>
                      <a:pt x="13076" y="13120"/>
                    </a:cubicBezTo>
                    <a:cubicBezTo>
                      <a:pt x="13684" y="15949"/>
                      <a:pt x="16576" y="18002"/>
                      <a:pt x="19443" y="18002"/>
                    </a:cubicBezTo>
                    <a:cubicBezTo>
                      <a:pt x="20194" y="18002"/>
                      <a:pt x="20943" y="17861"/>
                      <a:pt x="21649" y="17557"/>
                    </a:cubicBezTo>
                    <a:cubicBezTo>
                      <a:pt x="25018" y="16156"/>
                      <a:pt x="26419" y="11386"/>
                      <a:pt x="24385" y="8317"/>
                    </a:cubicBezTo>
                    <a:lnTo>
                      <a:pt x="24385" y="8317"/>
                    </a:lnTo>
                    <a:cubicBezTo>
                      <a:pt x="24949" y="8420"/>
                      <a:pt x="25522" y="8470"/>
                      <a:pt x="26096" y="8470"/>
                    </a:cubicBezTo>
                    <a:cubicBezTo>
                      <a:pt x="28675" y="8470"/>
                      <a:pt x="31262" y="7455"/>
                      <a:pt x="33091" y="5681"/>
                    </a:cubicBezTo>
                    <a:cubicBezTo>
                      <a:pt x="34192" y="4647"/>
                      <a:pt x="35059" y="3046"/>
                      <a:pt x="34425" y="1679"/>
                    </a:cubicBezTo>
                    <a:cubicBezTo>
                      <a:pt x="33792" y="322"/>
                      <a:pt x="32123" y="1"/>
                      <a:pt x="306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6" name="Google Shape;4196;p26"/>
              <p:cNvSpPr/>
              <p:nvPr/>
            </p:nvSpPr>
            <p:spPr>
              <a:xfrm>
                <a:off x="1378650" y="3186550"/>
                <a:ext cx="883150" cy="681475"/>
              </a:xfrm>
              <a:custGeom>
                <a:avLst/>
                <a:gdLst/>
                <a:ahLst/>
                <a:cxnLst/>
                <a:rect l="l" t="t" r="r" b="b"/>
                <a:pathLst>
                  <a:path w="35326" h="27259" extrusionOk="0">
                    <a:moveTo>
                      <a:pt x="24409" y="1"/>
                    </a:moveTo>
                    <a:cubicBezTo>
                      <a:pt x="23127" y="1"/>
                      <a:pt x="21699" y="127"/>
                      <a:pt x="20115" y="314"/>
                    </a:cubicBezTo>
                    <a:cubicBezTo>
                      <a:pt x="14144" y="1082"/>
                      <a:pt x="8373" y="3683"/>
                      <a:pt x="3970" y="7786"/>
                    </a:cubicBezTo>
                    <a:cubicBezTo>
                      <a:pt x="2202" y="9387"/>
                      <a:pt x="601" y="11356"/>
                      <a:pt x="301" y="13691"/>
                    </a:cubicBezTo>
                    <a:cubicBezTo>
                      <a:pt x="1" y="16059"/>
                      <a:pt x="1535" y="18761"/>
                      <a:pt x="3937" y="18961"/>
                    </a:cubicBezTo>
                    <a:cubicBezTo>
                      <a:pt x="2603" y="19195"/>
                      <a:pt x="2002" y="20996"/>
                      <a:pt x="2503" y="22263"/>
                    </a:cubicBezTo>
                    <a:cubicBezTo>
                      <a:pt x="3003" y="23498"/>
                      <a:pt x="4270" y="24332"/>
                      <a:pt x="5471" y="24965"/>
                    </a:cubicBezTo>
                    <a:cubicBezTo>
                      <a:pt x="8466" y="26482"/>
                      <a:pt x="11819" y="27259"/>
                      <a:pt x="15172" y="27259"/>
                    </a:cubicBezTo>
                    <a:cubicBezTo>
                      <a:pt x="17423" y="27259"/>
                      <a:pt x="19673" y="26909"/>
                      <a:pt x="21816" y="26200"/>
                    </a:cubicBezTo>
                    <a:cubicBezTo>
                      <a:pt x="27153" y="24465"/>
                      <a:pt x="31690" y="20495"/>
                      <a:pt x="34192" y="15492"/>
                    </a:cubicBezTo>
                    <a:cubicBezTo>
                      <a:pt x="34826" y="14291"/>
                      <a:pt x="35326" y="12857"/>
                      <a:pt x="34959" y="11522"/>
                    </a:cubicBezTo>
                    <a:cubicBezTo>
                      <a:pt x="34695" y="10465"/>
                      <a:pt x="33635" y="9596"/>
                      <a:pt x="32608" y="9596"/>
                    </a:cubicBezTo>
                    <a:cubicBezTo>
                      <a:pt x="32340" y="9596"/>
                      <a:pt x="32073" y="9656"/>
                      <a:pt x="31823" y="9788"/>
                    </a:cubicBezTo>
                    <a:cubicBezTo>
                      <a:pt x="32924" y="7086"/>
                      <a:pt x="32190" y="3683"/>
                      <a:pt x="30089" y="1682"/>
                    </a:cubicBezTo>
                    <a:cubicBezTo>
                      <a:pt x="28640" y="428"/>
                      <a:pt x="26771" y="1"/>
                      <a:pt x="244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7" name="Google Shape;4197;p26"/>
              <p:cNvSpPr/>
              <p:nvPr/>
            </p:nvSpPr>
            <p:spPr>
              <a:xfrm>
                <a:off x="1604650" y="3299725"/>
                <a:ext cx="419500" cy="226200"/>
              </a:xfrm>
              <a:custGeom>
                <a:avLst/>
                <a:gdLst/>
                <a:ahLst/>
                <a:cxnLst/>
                <a:rect l="l" t="t" r="r" b="b"/>
                <a:pathLst>
                  <a:path w="16780" h="9048" extrusionOk="0">
                    <a:moveTo>
                      <a:pt x="12594" y="0"/>
                    </a:moveTo>
                    <a:cubicBezTo>
                      <a:pt x="8673" y="0"/>
                      <a:pt x="4750" y="1571"/>
                      <a:pt x="1935" y="4327"/>
                    </a:cubicBezTo>
                    <a:cubicBezTo>
                      <a:pt x="935" y="5327"/>
                      <a:pt x="1" y="6895"/>
                      <a:pt x="768" y="8096"/>
                    </a:cubicBezTo>
                    <a:cubicBezTo>
                      <a:pt x="1237" y="8834"/>
                      <a:pt x="2127" y="9047"/>
                      <a:pt x="3055" y="9047"/>
                    </a:cubicBezTo>
                    <a:cubicBezTo>
                      <a:pt x="3510" y="9047"/>
                      <a:pt x="3975" y="8996"/>
                      <a:pt x="4404" y="8930"/>
                    </a:cubicBezTo>
                    <a:cubicBezTo>
                      <a:pt x="8206" y="8296"/>
                      <a:pt x="12109" y="7362"/>
                      <a:pt x="15078" y="4927"/>
                    </a:cubicBezTo>
                    <a:cubicBezTo>
                      <a:pt x="15912" y="4260"/>
                      <a:pt x="16712" y="3326"/>
                      <a:pt x="16746" y="2259"/>
                    </a:cubicBezTo>
                    <a:cubicBezTo>
                      <a:pt x="16779" y="1158"/>
                      <a:pt x="15612" y="257"/>
                      <a:pt x="14211" y="90"/>
                    </a:cubicBezTo>
                    <a:cubicBezTo>
                      <a:pt x="13674" y="30"/>
                      <a:pt x="13134" y="0"/>
                      <a:pt x="1259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8" name="Google Shape;4198;p26"/>
              <p:cNvSpPr/>
              <p:nvPr/>
            </p:nvSpPr>
            <p:spPr>
              <a:xfrm>
                <a:off x="1602975" y="3298050"/>
                <a:ext cx="422000" cy="227450"/>
              </a:xfrm>
              <a:custGeom>
                <a:avLst/>
                <a:gdLst/>
                <a:ahLst/>
                <a:cxnLst/>
                <a:rect l="l" t="t" r="r" b="b"/>
                <a:pathLst>
                  <a:path w="16880" h="9098" extrusionOk="0">
                    <a:moveTo>
                      <a:pt x="12677" y="124"/>
                    </a:moveTo>
                    <a:cubicBezTo>
                      <a:pt x="13210" y="124"/>
                      <a:pt x="13711" y="124"/>
                      <a:pt x="14311" y="191"/>
                    </a:cubicBezTo>
                    <a:cubicBezTo>
                      <a:pt x="15679" y="358"/>
                      <a:pt x="16846" y="1325"/>
                      <a:pt x="16813" y="2326"/>
                    </a:cubicBezTo>
                    <a:cubicBezTo>
                      <a:pt x="16813" y="3193"/>
                      <a:pt x="16246" y="4060"/>
                      <a:pt x="15178" y="4927"/>
                    </a:cubicBezTo>
                    <a:cubicBezTo>
                      <a:pt x="12176" y="7396"/>
                      <a:pt x="8307" y="8330"/>
                      <a:pt x="4504" y="8964"/>
                    </a:cubicBezTo>
                    <a:cubicBezTo>
                      <a:pt x="4022" y="9033"/>
                      <a:pt x="3587" y="9068"/>
                      <a:pt x="3198" y="9068"/>
                    </a:cubicBezTo>
                    <a:cubicBezTo>
                      <a:pt x="2076" y="9068"/>
                      <a:pt x="1331" y="8773"/>
                      <a:pt x="935" y="8130"/>
                    </a:cubicBezTo>
                    <a:cubicBezTo>
                      <a:pt x="201" y="6962"/>
                      <a:pt x="1102" y="5361"/>
                      <a:pt x="2102" y="4394"/>
                    </a:cubicBezTo>
                    <a:cubicBezTo>
                      <a:pt x="4871" y="1658"/>
                      <a:pt x="8774" y="124"/>
                      <a:pt x="12677" y="124"/>
                    </a:cubicBezTo>
                    <a:close/>
                    <a:moveTo>
                      <a:pt x="12643" y="0"/>
                    </a:moveTo>
                    <a:cubicBezTo>
                      <a:pt x="8682" y="0"/>
                      <a:pt x="4784" y="1575"/>
                      <a:pt x="1969" y="4360"/>
                    </a:cubicBezTo>
                    <a:cubicBezTo>
                      <a:pt x="935" y="5361"/>
                      <a:pt x="1" y="6962"/>
                      <a:pt x="801" y="8163"/>
                    </a:cubicBezTo>
                    <a:cubicBezTo>
                      <a:pt x="1268" y="8764"/>
                      <a:pt x="2002" y="9097"/>
                      <a:pt x="3136" y="9097"/>
                    </a:cubicBezTo>
                    <a:cubicBezTo>
                      <a:pt x="3537" y="9097"/>
                      <a:pt x="4004" y="9064"/>
                      <a:pt x="4471" y="9030"/>
                    </a:cubicBezTo>
                    <a:cubicBezTo>
                      <a:pt x="8273" y="8397"/>
                      <a:pt x="12176" y="7496"/>
                      <a:pt x="15178" y="5028"/>
                    </a:cubicBezTo>
                    <a:cubicBezTo>
                      <a:pt x="16246" y="4094"/>
                      <a:pt x="16846" y="3226"/>
                      <a:pt x="16846" y="2326"/>
                    </a:cubicBezTo>
                    <a:cubicBezTo>
                      <a:pt x="16880" y="1225"/>
                      <a:pt x="15712" y="257"/>
                      <a:pt x="14278" y="91"/>
                    </a:cubicBezTo>
                    <a:cubicBezTo>
                      <a:pt x="13733" y="30"/>
                      <a:pt x="13187" y="0"/>
                      <a:pt x="126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9" name="Google Shape;4199;p26"/>
              <p:cNvSpPr/>
              <p:nvPr/>
            </p:nvSpPr>
            <p:spPr>
              <a:xfrm>
                <a:off x="1506250" y="3432900"/>
                <a:ext cx="572925" cy="245700"/>
              </a:xfrm>
              <a:custGeom>
                <a:avLst/>
                <a:gdLst/>
                <a:ahLst/>
                <a:cxnLst/>
                <a:rect l="l" t="t" r="r" b="b"/>
                <a:pathLst>
                  <a:path w="22917" h="9828" extrusionOk="0">
                    <a:moveTo>
                      <a:pt x="22917" y="0"/>
                    </a:moveTo>
                    <a:cubicBezTo>
                      <a:pt x="18980" y="4310"/>
                      <a:pt x="13163" y="6838"/>
                      <a:pt x="7320" y="6838"/>
                    </a:cubicBezTo>
                    <a:cubicBezTo>
                      <a:pt x="6379" y="6838"/>
                      <a:pt x="5438" y="6773"/>
                      <a:pt x="4504" y="6639"/>
                    </a:cubicBezTo>
                    <a:cubicBezTo>
                      <a:pt x="3736" y="6505"/>
                      <a:pt x="3003" y="6372"/>
                      <a:pt x="2369" y="5971"/>
                    </a:cubicBezTo>
                    <a:cubicBezTo>
                      <a:pt x="1735" y="5538"/>
                      <a:pt x="1268" y="4804"/>
                      <a:pt x="1401" y="4037"/>
                    </a:cubicBezTo>
                    <a:lnTo>
                      <a:pt x="1401" y="4037"/>
                    </a:lnTo>
                    <a:cubicBezTo>
                      <a:pt x="0" y="4604"/>
                      <a:pt x="0" y="6939"/>
                      <a:pt x="934" y="8040"/>
                    </a:cubicBezTo>
                    <a:cubicBezTo>
                      <a:pt x="1902" y="9174"/>
                      <a:pt x="3503" y="9574"/>
                      <a:pt x="5004" y="9707"/>
                    </a:cubicBezTo>
                    <a:cubicBezTo>
                      <a:pt x="5735" y="9787"/>
                      <a:pt x="6469" y="9827"/>
                      <a:pt x="7202" y="9827"/>
                    </a:cubicBezTo>
                    <a:cubicBezTo>
                      <a:pt x="10145" y="9827"/>
                      <a:pt x="13068" y="9181"/>
                      <a:pt x="15712" y="7873"/>
                    </a:cubicBezTo>
                    <a:cubicBezTo>
                      <a:pt x="19014" y="6272"/>
                      <a:pt x="21482" y="3403"/>
                      <a:pt x="22917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0" name="Google Shape;4200;p26"/>
              <p:cNvSpPr/>
              <p:nvPr/>
            </p:nvSpPr>
            <p:spPr>
              <a:xfrm>
                <a:off x="1523750" y="3328500"/>
                <a:ext cx="18182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7273" h="6745" extrusionOk="0">
                    <a:moveTo>
                      <a:pt x="6188" y="0"/>
                    </a:moveTo>
                    <a:cubicBezTo>
                      <a:pt x="4640" y="0"/>
                      <a:pt x="2894" y="583"/>
                      <a:pt x="1902" y="1575"/>
                    </a:cubicBezTo>
                    <a:cubicBezTo>
                      <a:pt x="635" y="2775"/>
                      <a:pt x="1" y="5010"/>
                      <a:pt x="368" y="6745"/>
                    </a:cubicBezTo>
                    <a:cubicBezTo>
                      <a:pt x="1135" y="3443"/>
                      <a:pt x="3937" y="741"/>
                      <a:pt x="7273" y="107"/>
                    </a:cubicBezTo>
                    <a:cubicBezTo>
                      <a:pt x="6932" y="35"/>
                      <a:pt x="6566" y="0"/>
                      <a:pt x="6188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1" name="Google Shape;4201;p26"/>
              <p:cNvSpPr/>
              <p:nvPr/>
            </p:nvSpPr>
            <p:spPr>
              <a:xfrm>
                <a:off x="1848150" y="3218975"/>
                <a:ext cx="260225" cy="147225"/>
              </a:xfrm>
              <a:custGeom>
                <a:avLst/>
                <a:gdLst/>
                <a:ahLst/>
                <a:cxnLst/>
                <a:rect l="l" t="t" r="r" b="b"/>
                <a:pathLst>
                  <a:path w="10409" h="5889" extrusionOk="0">
                    <a:moveTo>
                      <a:pt x="5503" y="0"/>
                    </a:moveTo>
                    <a:cubicBezTo>
                      <a:pt x="5224" y="0"/>
                      <a:pt x="4946" y="18"/>
                      <a:pt x="4671" y="51"/>
                    </a:cubicBezTo>
                    <a:cubicBezTo>
                      <a:pt x="3003" y="285"/>
                      <a:pt x="1435" y="1219"/>
                      <a:pt x="1" y="1986"/>
                    </a:cubicBezTo>
                    <a:cubicBezTo>
                      <a:pt x="1302" y="1686"/>
                      <a:pt x="2536" y="1386"/>
                      <a:pt x="3870" y="1386"/>
                    </a:cubicBezTo>
                    <a:cubicBezTo>
                      <a:pt x="5171" y="1386"/>
                      <a:pt x="6539" y="1686"/>
                      <a:pt x="7573" y="2486"/>
                    </a:cubicBezTo>
                    <a:cubicBezTo>
                      <a:pt x="8640" y="3287"/>
                      <a:pt x="9307" y="4621"/>
                      <a:pt x="9074" y="5889"/>
                    </a:cubicBezTo>
                    <a:cubicBezTo>
                      <a:pt x="10408" y="4888"/>
                      <a:pt x="10241" y="2687"/>
                      <a:pt x="9174" y="1486"/>
                    </a:cubicBezTo>
                    <a:cubicBezTo>
                      <a:pt x="8258" y="431"/>
                      <a:pt x="6881" y="0"/>
                      <a:pt x="5503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2" name="Google Shape;4202;p26"/>
              <p:cNvSpPr/>
              <p:nvPr/>
            </p:nvSpPr>
            <p:spPr>
              <a:xfrm>
                <a:off x="1732250" y="3491275"/>
                <a:ext cx="403650" cy="277725"/>
              </a:xfrm>
              <a:custGeom>
                <a:avLst/>
                <a:gdLst/>
                <a:ahLst/>
                <a:cxnLst/>
                <a:rect l="l" t="t" r="r" b="b"/>
                <a:pathLst>
                  <a:path w="16146" h="11109" extrusionOk="0">
                    <a:moveTo>
                      <a:pt x="16145" y="0"/>
                    </a:moveTo>
                    <a:lnTo>
                      <a:pt x="16145" y="0"/>
                    </a:lnTo>
                    <a:cubicBezTo>
                      <a:pt x="14844" y="3169"/>
                      <a:pt x="12609" y="5905"/>
                      <a:pt x="9707" y="7739"/>
                    </a:cubicBezTo>
                    <a:cubicBezTo>
                      <a:pt x="7095" y="9349"/>
                      <a:pt x="3984" y="10268"/>
                      <a:pt x="905" y="10268"/>
                    </a:cubicBezTo>
                    <a:cubicBezTo>
                      <a:pt x="603" y="10268"/>
                      <a:pt x="301" y="10259"/>
                      <a:pt x="0" y="10241"/>
                    </a:cubicBezTo>
                    <a:lnTo>
                      <a:pt x="0" y="10241"/>
                    </a:lnTo>
                    <a:cubicBezTo>
                      <a:pt x="1514" y="10812"/>
                      <a:pt x="3138" y="11109"/>
                      <a:pt x="4759" y="11109"/>
                    </a:cubicBezTo>
                    <a:cubicBezTo>
                      <a:pt x="6925" y="11109"/>
                      <a:pt x="9086" y="10580"/>
                      <a:pt x="10975" y="9474"/>
                    </a:cubicBezTo>
                    <a:cubicBezTo>
                      <a:pt x="14210" y="7573"/>
                      <a:pt x="15545" y="3770"/>
                      <a:pt x="16145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03" name="Google Shape;4203;p26"/>
            <p:cNvGrpSpPr/>
            <p:nvPr/>
          </p:nvGrpSpPr>
          <p:grpSpPr>
            <a:xfrm>
              <a:off x="7825225" y="4150100"/>
              <a:ext cx="555650" cy="488825"/>
              <a:chOff x="4897100" y="6562875"/>
              <a:chExt cx="555650" cy="488825"/>
            </a:xfrm>
          </p:grpSpPr>
          <p:sp>
            <p:nvSpPr>
              <p:cNvPr id="4204" name="Google Shape;4204;p26"/>
              <p:cNvSpPr/>
              <p:nvPr/>
            </p:nvSpPr>
            <p:spPr>
              <a:xfrm>
                <a:off x="5192425" y="6671725"/>
                <a:ext cx="182050" cy="152450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6098" extrusionOk="0">
                    <a:moveTo>
                      <a:pt x="2294" y="1"/>
                    </a:moveTo>
                    <a:cubicBezTo>
                      <a:pt x="834" y="1"/>
                      <a:pt x="20" y="1102"/>
                      <a:pt x="1" y="2270"/>
                    </a:cubicBezTo>
                    <a:cubicBezTo>
                      <a:pt x="1" y="3903"/>
                      <a:pt x="1419" y="6098"/>
                      <a:pt x="1419" y="6098"/>
                    </a:cubicBezTo>
                    <a:lnTo>
                      <a:pt x="3828" y="5884"/>
                    </a:lnTo>
                    <a:cubicBezTo>
                      <a:pt x="3828" y="5884"/>
                      <a:pt x="7281" y="2243"/>
                      <a:pt x="4471" y="664"/>
                    </a:cubicBezTo>
                    <a:cubicBezTo>
                      <a:pt x="3638" y="196"/>
                      <a:pt x="2909" y="1"/>
                      <a:pt x="2294" y="1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5" name="Google Shape;4205;p26"/>
              <p:cNvSpPr/>
              <p:nvPr/>
            </p:nvSpPr>
            <p:spPr>
              <a:xfrm>
                <a:off x="5276750" y="6696475"/>
                <a:ext cx="176000" cy="153800"/>
              </a:xfrm>
              <a:custGeom>
                <a:avLst/>
                <a:gdLst/>
                <a:ahLst/>
                <a:cxnLst/>
                <a:rect l="l" t="t" r="r" b="b"/>
                <a:pathLst>
                  <a:path w="7040" h="6152" extrusionOk="0">
                    <a:moveTo>
                      <a:pt x="2767" y="0"/>
                    </a:moveTo>
                    <a:cubicBezTo>
                      <a:pt x="2000" y="0"/>
                      <a:pt x="1313" y="417"/>
                      <a:pt x="910" y="1039"/>
                    </a:cubicBezTo>
                    <a:cubicBezTo>
                      <a:pt x="0" y="2404"/>
                      <a:pt x="0" y="5054"/>
                      <a:pt x="0" y="5054"/>
                    </a:cubicBezTo>
                    <a:lnTo>
                      <a:pt x="2142" y="6152"/>
                    </a:lnTo>
                    <a:cubicBezTo>
                      <a:pt x="2142" y="6152"/>
                      <a:pt x="7040" y="5001"/>
                      <a:pt x="5514" y="2137"/>
                    </a:cubicBezTo>
                    <a:cubicBezTo>
                      <a:pt x="4713" y="593"/>
                      <a:pt x="3683" y="0"/>
                      <a:pt x="276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6" name="Google Shape;4206;p26"/>
              <p:cNvSpPr/>
              <p:nvPr/>
            </p:nvSpPr>
            <p:spPr>
              <a:xfrm>
                <a:off x="5054625" y="6775925"/>
                <a:ext cx="371850" cy="275775"/>
              </a:xfrm>
              <a:custGeom>
                <a:avLst/>
                <a:gdLst/>
                <a:ahLst/>
                <a:cxnLst/>
                <a:rect l="l" t="t" r="r" b="b"/>
                <a:pathLst>
                  <a:path w="14874" h="11031" extrusionOk="0">
                    <a:moveTo>
                      <a:pt x="5540" y="0"/>
                    </a:moveTo>
                    <a:cubicBezTo>
                      <a:pt x="2653" y="0"/>
                      <a:pt x="1" y="4222"/>
                      <a:pt x="5914" y="8808"/>
                    </a:cubicBezTo>
                    <a:cubicBezTo>
                      <a:pt x="7982" y="10416"/>
                      <a:pt x="9634" y="11031"/>
                      <a:pt x="10921" y="11031"/>
                    </a:cubicBezTo>
                    <a:cubicBezTo>
                      <a:pt x="13833" y="11031"/>
                      <a:pt x="14873" y="7883"/>
                      <a:pt x="14613" y="5971"/>
                    </a:cubicBezTo>
                    <a:cubicBezTo>
                      <a:pt x="14105" y="2251"/>
                      <a:pt x="6824" y="297"/>
                      <a:pt x="6824" y="297"/>
                    </a:cubicBezTo>
                    <a:cubicBezTo>
                      <a:pt x="6410" y="95"/>
                      <a:pt x="5972" y="0"/>
                      <a:pt x="5540" y="0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7" name="Google Shape;4207;p26"/>
              <p:cNvSpPr/>
              <p:nvPr/>
            </p:nvSpPr>
            <p:spPr>
              <a:xfrm>
                <a:off x="5142250" y="6790025"/>
                <a:ext cx="204100" cy="225525"/>
              </a:xfrm>
              <a:custGeom>
                <a:avLst/>
                <a:gdLst/>
                <a:ahLst/>
                <a:cxnLst/>
                <a:rect l="l" t="t" r="r" b="b"/>
                <a:pathLst>
                  <a:path w="8164" h="9021" extrusionOk="0">
                    <a:moveTo>
                      <a:pt x="8058" y="2883"/>
                    </a:moveTo>
                    <a:cubicBezTo>
                      <a:pt x="8058" y="2886"/>
                      <a:pt x="8057" y="2889"/>
                      <a:pt x="8057" y="2891"/>
                    </a:cubicBezTo>
                    <a:cubicBezTo>
                      <a:pt x="8058" y="2888"/>
                      <a:pt x="8058" y="2885"/>
                      <a:pt x="8058" y="2883"/>
                    </a:cubicBezTo>
                    <a:close/>
                    <a:moveTo>
                      <a:pt x="4256" y="1"/>
                    </a:moveTo>
                    <a:cubicBezTo>
                      <a:pt x="3373" y="2142"/>
                      <a:pt x="1580" y="4123"/>
                      <a:pt x="0" y="5755"/>
                    </a:cubicBezTo>
                    <a:cubicBezTo>
                      <a:pt x="562" y="6558"/>
                      <a:pt x="1365" y="7415"/>
                      <a:pt x="2436" y="8244"/>
                    </a:cubicBezTo>
                    <a:cubicBezTo>
                      <a:pt x="2784" y="8539"/>
                      <a:pt x="3132" y="8780"/>
                      <a:pt x="3480" y="9021"/>
                    </a:cubicBezTo>
                    <a:cubicBezTo>
                      <a:pt x="4443" y="8137"/>
                      <a:pt x="5354" y="7227"/>
                      <a:pt x="6156" y="6237"/>
                    </a:cubicBezTo>
                    <a:cubicBezTo>
                      <a:pt x="6745" y="5461"/>
                      <a:pt x="7388" y="4604"/>
                      <a:pt x="7789" y="3694"/>
                    </a:cubicBezTo>
                    <a:cubicBezTo>
                      <a:pt x="7789" y="3644"/>
                      <a:pt x="8044" y="2877"/>
                      <a:pt x="8058" y="2877"/>
                    </a:cubicBezTo>
                    <a:lnTo>
                      <a:pt x="8058" y="2877"/>
                    </a:lnTo>
                    <a:cubicBezTo>
                      <a:pt x="8059" y="2877"/>
                      <a:pt x="8059" y="2879"/>
                      <a:pt x="8058" y="2883"/>
                    </a:cubicBezTo>
                    <a:lnTo>
                      <a:pt x="8058" y="2883"/>
                    </a:lnTo>
                    <a:cubicBezTo>
                      <a:pt x="8164" y="2276"/>
                      <a:pt x="8136" y="2273"/>
                      <a:pt x="7950" y="1714"/>
                    </a:cubicBezTo>
                    <a:cubicBezTo>
                      <a:pt x="7923" y="1687"/>
                      <a:pt x="7923" y="1687"/>
                      <a:pt x="7923" y="1633"/>
                    </a:cubicBezTo>
                    <a:cubicBezTo>
                      <a:pt x="6585" y="884"/>
                      <a:pt x="5139" y="295"/>
                      <a:pt x="4256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8" name="Google Shape;4208;p26"/>
              <p:cNvSpPr/>
              <p:nvPr/>
            </p:nvSpPr>
            <p:spPr>
              <a:xfrm>
                <a:off x="5338975" y="6938750"/>
                <a:ext cx="368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294" extrusionOk="0">
                    <a:moveTo>
                      <a:pt x="735" y="0"/>
                    </a:moveTo>
                    <a:cubicBezTo>
                      <a:pt x="633" y="0"/>
                      <a:pt x="528" y="24"/>
                      <a:pt x="429" y="74"/>
                    </a:cubicBezTo>
                    <a:cubicBezTo>
                      <a:pt x="134" y="261"/>
                      <a:pt x="1" y="609"/>
                      <a:pt x="161" y="957"/>
                    </a:cubicBezTo>
                    <a:cubicBezTo>
                      <a:pt x="275" y="1166"/>
                      <a:pt x="496" y="1293"/>
                      <a:pt x="729" y="1293"/>
                    </a:cubicBezTo>
                    <a:cubicBezTo>
                      <a:pt x="825" y="1293"/>
                      <a:pt x="924" y="1272"/>
                      <a:pt x="1018" y="1225"/>
                    </a:cubicBezTo>
                    <a:cubicBezTo>
                      <a:pt x="1339" y="1037"/>
                      <a:pt x="1473" y="689"/>
                      <a:pt x="1285" y="342"/>
                    </a:cubicBezTo>
                    <a:cubicBezTo>
                      <a:pt x="1174" y="120"/>
                      <a:pt x="961" y="0"/>
                      <a:pt x="73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9" name="Google Shape;4209;p26"/>
              <p:cNvSpPr/>
              <p:nvPr/>
            </p:nvSpPr>
            <p:spPr>
              <a:xfrm>
                <a:off x="4987675" y="6562875"/>
                <a:ext cx="11912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4765" h="3841" extrusionOk="0">
                    <a:moveTo>
                      <a:pt x="1535" y="0"/>
                    </a:moveTo>
                    <a:cubicBezTo>
                      <a:pt x="709" y="0"/>
                      <a:pt x="187" y="598"/>
                      <a:pt x="134" y="1298"/>
                    </a:cubicBezTo>
                    <a:cubicBezTo>
                      <a:pt x="1" y="2342"/>
                      <a:pt x="804" y="3841"/>
                      <a:pt x="804" y="3841"/>
                    </a:cubicBezTo>
                    <a:lnTo>
                      <a:pt x="2329" y="3841"/>
                    </a:lnTo>
                    <a:cubicBezTo>
                      <a:pt x="2329" y="3841"/>
                      <a:pt x="4765" y="1726"/>
                      <a:pt x="3079" y="575"/>
                    </a:cubicBezTo>
                    <a:cubicBezTo>
                      <a:pt x="2495" y="168"/>
                      <a:pt x="1973" y="0"/>
                      <a:pt x="1535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0" name="Google Shape;4210;p26"/>
              <p:cNvSpPr/>
              <p:nvPr/>
            </p:nvSpPr>
            <p:spPr>
              <a:xfrm>
                <a:off x="5039200" y="6584050"/>
                <a:ext cx="1111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4444" h="3904" extrusionOk="0">
                    <a:moveTo>
                      <a:pt x="1956" y="0"/>
                    </a:moveTo>
                    <a:cubicBezTo>
                      <a:pt x="1516" y="0"/>
                      <a:pt x="1107" y="215"/>
                      <a:pt x="830" y="558"/>
                    </a:cubicBezTo>
                    <a:cubicBezTo>
                      <a:pt x="161" y="1361"/>
                      <a:pt x="0" y="3074"/>
                      <a:pt x="0" y="3074"/>
                    </a:cubicBezTo>
                    <a:lnTo>
                      <a:pt x="1258" y="3904"/>
                    </a:lnTo>
                    <a:cubicBezTo>
                      <a:pt x="1258" y="3904"/>
                      <a:pt x="4444" y="3475"/>
                      <a:pt x="3721" y="1548"/>
                    </a:cubicBezTo>
                    <a:cubicBezTo>
                      <a:pt x="3265" y="433"/>
                      <a:pt x="2580" y="0"/>
                      <a:pt x="195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1" name="Google Shape;4211;p26"/>
              <p:cNvSpPr/>
              <p:nvPr/>
            </p:nvSpPr>
            <p:spPr>
              <a:xfrm>
                <a:off x="4897100" y="6625000"/>
                <a:ext cx="227100" cy="184725"/>
              </a:xfrm>
              <a:custGeom>
                <a:avLst/>
                <a:gdLst/>
                <a:ahLst/>
                <a:cxnLst/>
                <a:rect l="l" t="t" r="r" b="b"/>
                <a:pathLst>
                  <a:path w="9084" h="7389" extrusionOk="0">
                    <a:moveTo>
                      <a:pt x="3454" y="1"/>
                    </a:moveTo>
                    <a:cubicBezTo>
                      <a:pt x="1675" y="1"/>
                      <a:pt x="0" y="2471"/>
                      <a:pt x="3302" y="5638"/>
                    </a:cubicBezTo>
                    <a:cubicBezTo>
                      <a:pt x="4643" y="6915"/>
                      <a:pt x="5741" y="7389"/>
                      <a:pt x="6604" y="7389"/>
                    </a:cubicBezTo>
                    <a:cubicBezTo>
                      <a:pt x="8293" y="7389"/>
                      <a:pt x="9083" y="5576"/>
                      <a:pt x="9030" y="4407"/>
                    </a:cubicBezTo>
                    <a:cubicBezTo>
                      <a:pt x="8950" y="1998"/>
                      <a:pt x="4453" y="285"/>
                      <a:pt x="4453" y="285"/>
                    </a:cubicBezTo>
                    <a:cubicBezTo>
                      <a:pt x="4139" y="91"/>
                      <a:pt x="3795" y="1"/>
                      <a:pt x="3454" y="1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2" name="Google Shape;4212;p26"/>
              <p:cNvSpPr/>
              <p:nvPr/>
            </p:nvSpPr>
            <p:spPr>
              <a:xfrm>
                <a:off x="4944850" y="6638125"/>
                <a:ext cx="136525" cy="141225"/>
              </a:xfrm>
              <a:custGeom>
                <a:avLst/>
                <a:gdLst/>
                <a:ahLst/>
                <a:cxnLst/>
                <a:rect l="l" t="t" r="r" b="b"/>
                <a:pathLst>
                  <a:path w="5461" h="5649" extrusionOk="0">
                    <a:moveTo>
                      <a:pt x="5355" y="2056"/>
                    </a:moveTo>
                    <a:lnTo>
                      <a:pt x="5355" y="2056"/>
                    </a:lnTo>
                    <a:cubicBezTo>
                      <a:pt x="5355" y="2058"/>
                      <a:pt x="5354" y="2060"/>
                      <a:pt x="5354" y="2062"/>
                    </a:cubicBezTo>
                    <a:cubicBezTo>
                      <a:pt x="5354" y="2059"/>
                      <a:pt x="5355" y="2057"/>
                      <a:pt x="5355" y="2056"/>
                    </a:cubicBezTo>
                    <a:close/>
                    <a:moveTo>
                      <a:pt x="3105" y="1"/>
                    </a:moveTo>
                    <a:cubicBezTo>
                      <a:pt x="2409" y="1312"/>
                      <a:pt x="1098" y="2436"/>
                      <a:pt x="1" y="3373"/>
                    </a:cubicBezTo>
                    <a:cubicBezTo>
                      <a:pt x="295" y="3909"/>
                      <a:pt x="777" y="4524"/>
                      <a:pt x="1392" y="5113"/>
                    </a:cubicBezTo>
                    <a:cubicBezTo>
                      <a:pt x="1633" y="5327"/>
                      <a:pt x="1821" y="5488"/>
                      <a:pt x="2035" y="5648"/>
                    </a:cubicBezTo>
                    <a:cubicBezTo>
                      <a:pt x="2677" y="5193"/>
                      <a:pt x="3346" y="4658"/>
                      <a:pt x="3908" y="4069"/>
                    </a:cubicBezTo>
                    <a:cubicBezTo>
                      <a:pt x="4337" y="3641"/>
                      <a:pt x="4818" y="3132"/>
                      <a:pt x="5113" y="2570"/>
                    </a:cubicBezTo>
                    <a:cubicBezTo>
                      <a:pt x="5138" y="2545"/>
                      <a:pt x="5349" y="2054"/>
                      <a:pt x="5356" y="2054"/>
                    </a:cubicBezTo>
                    <a:lnTo>
                      <a:pt x="5356" y="2054"/>
                    </a:lnTo>
                    <a:cubicBezTo>
                      <a:pt x="5356" y="2054"/>
                      <a:pt x="5356" y="2055"/>
                      <a:pt x="5355" y="2056"/>
                    </a:cubicBezTo>
                    <a:lnTo>
                      <a:pt x="5355" y="2056"/>
                    </a:lnTo>
                    <a:cubicBezTo>
                      <a:pt x="5460" y="1714"/>
                      <a:pt x="5407" y="1712"/>
                      <a:pt x="5354" y="1339"/>
                    </a:cubicBezTo>
                    <a:lnTo>
                      <a:pt x="5354" y="1312"/>
                    </a:lnTo>
                    <a:cubicBezTo>
                      <a:pt x="4551" y="697"/>
                      <a:pt x="3641" y="268"/>
                      <a:pt x="3105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3" name="Google Shape;4213;p26"/>
              <p:cNvSpPr/>
              <p:nvPr/>
            </p:nvSpPr>
            <p:spPr>
              <a:xfrm>
                <a:off x="5069300" y="6740125"/>
                <a:ext cx="227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820" extrusionOk="0">
                    <a:moveTo>
                      <a:pt x="485" y="1"/>
                    </a:moveTo>
                    <a:cubicBezTo>
                      <a:pt x="424" y="1"/>
                      <a:pt x="360" y="14"/>
                      <a:pt x="295" y="43"/>
                    </a:cubicBezTo>
                    <a:cubicBezTo>
                      <a:pt x="108" y="123"/>
                      <a:pt x="1" y="364"/>
                      <a:pt x="54" y="578"/>
                    </a:cubicBezTo>
                    <a:cubicBezTo>
                      <a:pt x="137" y="722"/>
                      <a:pt x="299" y="819"/>
                      <a:pt x="467" y="819"/>
                    </a:cubicBezTo>
                    <a:cubicBezTo>
                      <a:pt x="517" y="819"/>
                      <a:pt x="567" y="811"/>
                      <a:pt x="617" y="792"/>
                    </a:cubicBezTo>
                    <a:cubicBezTo>
                      <a:pt x="804" y="712"/>
                      <a:pt x="911" y="471"/>
                      <a:pt x="831" y="257"/>
                    </a:cubicBezTo>
                    <a:cubicBezTo>
                      <a:pt x="791" y="100"/>
                      <a:pt x="652" y="1"/>
                      <a:pt x="4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4" name="Google Shape;4214;p26"/>
            <p:cNvGrpSpPr/>
            <p:nvPr/>
          </p:nvGrpSpPr>
          <p:grpSpPr>
            <a:xfrm>
              <a:off x="6355197" y="308188"/>
              <a:ext cx="1337578" cy="606537"/>
              <a:chOff x="6355197" y="308188"/>
              <a:chExt cx="1337578" cy="606537"/>
            </a:xfrm>
          </p:grpSpPr>
          <p:grpSp>
            <p:nvGrpSpPr>
              <p:cNvPr id="4215" name="Google Shape;4215;p26"/>
              <p:cNvGrpSpPr/>
              <p:nvPr/>
            </p:nvGrpSpPr>
            <p:grpSpPr>
              <a:xfrm>
                <a:off x="6355197" y="308188"/>
                <a:ext cx="387858" cy="371597"/>
                <a:chOff x="5680900" y="7125375"/>
                <a:chExt cx="636250" cy="609575"/>
              </a:xfrm>
            </p:grpSpPr>
            <p:sp>
              <p:nvSpPr>
                <p:cNvPr id="4216" name="Google Shape;4216;p26"/>
                <p:cNvSpPr/>
                <p:nvPr/>
              </p:nvSpPr>
              <p:spPr>
                <a:xfrm>
                  <a:off x="5800850" y="7286125"/>
                  <a:ext cx="111500" cy="4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0" h="1837" extrusionOk="0">
                      <a:moveTo>
                        <a:pt x="782" y="0"/>
                      </a:moveTo>
                      <a:cubicBezTo>
                        <a:pt x="589" y="0"/>
                        <a:pt x="497" y="55"/>
                        <a:pt x="422" y="97"/>
                      </a:cubicBezTo>
                      <a:cubicBezTo>
                        <a:pt x="235" y="201"/>
                        <a:pt x="0" y="546"/>
                        <a:pt x="303" y="546"/>
                      </a:cubicBezTo>
                      <a:cubicBezTo>
                        <a:pt x="391" y="546"/>
                        <a:pt x="524" y="517"/>
                        <a:pt x="716" y="445"/>
                      </a:cubicBezTo>
                      <a:cubicBezTo>
                        <a:pt x="789" y="417"/>
                        <a:pt x="877" y="404"/>
                        <a:pt x="977" y="404"/>
                      </a:cubicBezTo>
                      <a:cubicBezTo>
                        <a:pt x="1833" y="404"/>
                        <a:pt x="3570" y="1343"/>
                        <a:pt x="4169" y="1703"/>
                      </a:cubicBezTo>
                      <a:cubicBezTo>
                        <a:pt x="4330" y="1783"/>
                        <a:pt x="4410" y="1837"/>
                        <a:pt x="4410" y="1837"/>
                      </a:cubicBezTo>
                      <a:cubicBezTo>
                        <a:pt x="4410" y="1837"/>
                        <a:pt x="4460" y="1514"/>
                        <a:pt x="4440" y="1514"/>
                      </a:cubicBezTo>
                      <a:cubicBezTo>
                        <a:pt x="4439" y="1514"/>
                        <a:pt x="4438" y="1515"/>
                        <a:pt x="4437" y="1516"/>
                      </a:cubicBezTo>
                      <a:cubicBezTo>
                        <a:pt x="2120" y="265"/>
                        <a:pt x="1205" y="0"/>
                        <a:pt x="782" y="0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7" name="Google Shape;4217;p26"/>
                <p:cNvSpPr/>
                <p:nvPr/>
              </p:nvSpPr>
              <p:spPr>
                <a:xfrm>
                  <a:off x="5879650" y="7210900"/>
                  <a:ext cx="44850" cy="10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" h="4391" extrusionOk="0">
                      <a:moveTo>
                        <a:pt x="842" y="1"/>
                      </a:moveTo>
                      <a:cubicBezTo>
                        <a:pt x="734" y="1"/>
                        <a:pt x="560" y="125"/>
                        <a:pt x="482" y="242"/>
                      </a:cubicBezTo>
                      <a:cubicBezTo>
                        <a:pt x="321" y="456"/>
                        <a:pt x="0" y="831"/>
                        <a:pt x="1445" y="4391"/>
                      </a:cubicBezTo>
                      <a:lnTo>
                        <a:pt x="1793" y="4391"/>
                      </a:lnTo>
                      <a:cubicBezTo>
                        <a:pt x="1793" y="4391"/>
                        <a:pt x="1740" y="4284"/>
                        <a:pt x="1686" y="4150"/>
                      </a:cubicBezTo>
                      <a:cubicBezTo>
                        <a:pt x="1338" y="3454"/>
                        <a:pt x="402" y="1259"/>
                        <a:pt x="776" y="563"/>
                      </a:cubicBezTo>
                      <a:cubicBezTo>
                        <a:pt x="996" y="138"/>
                        <a:pt x="955" y="1"/>
                        <a:pt x="842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8" name="Google Shape;4218;p26"/>
                <p:cNvSpPr/>
                <p:nvPr/>
              </p:nvSpPr>
              <p:spPr>
                <a:xfrm>
                  <a:off x="5680900" y="7344200"/>
                  <a:ext cx="464200" cy="39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68" h="15630" extrusionOk="0">
                      <a:moveTo>
                        <a:pt x="8340" y="1"/>
                      </a:moveTo>
                      <a:cubicBezTo>
                        <a:pt x="7620" y="1"/>
                        <a:pt x="6901" y="97"/>
                        <a:pt x="6210" y="290"/>
                      </a:cubicBezTo>
                      <a:cubicBezTo>
                        <a:pt x="3748" y="986"/>
                        <a:pt x="1" y="2565"/>
                        <a:pt x="1205" y="5777"/>
                      </a:cubicBezTo>
                      <a:cubicBezTo>
                        <a:pt x="2532" y="9275"/>
                        <a:pt x="5339" y="10553"/>
                        <a:pt x="7561" y="10553"/>
                      </a:cubicBezTo>
                      <a:cubicBezTo>
                        <a:pt x="8297" y="10553"/>
                        <a:pt x="8970" y="10413"/>
                        <a:pt x="9503" y="10166"/>
                      </a:cubicBezTo>
                      <a:cubicBezTo>
                        <a:pt x="11632" y="9155"/>
                        <a:pt x="11988" y="6739"/>
                        <a:pt x="11992" y="6714"/>
                      </a:cubicBezTo>
                      <a:lnTo>
                        <a:pt x="11992" y="6714"/>
                      </a:lnTo>
                      <a:cubicBezTo>
                        <a:pt x="11985" y="6762"/>
                        <a:pt x="10745" y="15413"/>
                        <a:pt x="14642" y="15627"/>
                      </a:cubicBezTo>
                      <a:cubicBezTo>
                        <a:pt x="14693" y="15629"/>
                        <a:pt x="14743" y="15630"/>
                        <a:pt x="14793" y="15630"/>
                      </a:cubicBezTo>
                      <a:cubicBezTo>
                        <a:pt x="18567" y="15630"/>
                        <a:pt x="18228" y="9685"/>
                        <a:pt x="18228" y="9685"/>
                      </a:cubicBezTo>
                      <a:lnTo>
                        <a:pt x="9770" y="129"/>
                      </a:lnTo>
                      <a:cubicBezTo>
                        <a:pt x="9299" y="44"/>
                        <a:pt x="8819" y="1"/>
                        <a:pt x="8340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9" name="Google Shape;4219;p26"/>
                <p:cNvSpPr/>
                <p:nvPr/>
              </p:nvSpPr>
              <p:spPr>
                <a:xfrm>
                  <a:off x="5998750" y="7603650"/>
                  <a:ext cx="1024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3784" extrusionOk="0">
                      <a:moveTo>
                        <a:pt x="2216" y="0"/>
                      </a:moveTo>
                      <a:cubicBezTo>
                        <a:pt x="1799" y="0"/>
                        <a:pt x="1335" y="186"/>
                        <a:pt x="857" y="699"/>
                      </a:cubicBezTo>
                      <a:cubicBezTo>
                        <a:pt x="1" y="1604"/>
                        <a:pt x="911" y="3784"/>
                        <a:pt x="1994" y="3784"/>
                      </a:cubicBezTo>
                      <a:cubicBezTo>
                        <a:pt x="2095" y="3784"/>
                        <a:pt x="2199" y="3764"/>
                        <a:pt x="2302" y="3723"/>
                      </a:cubicBezTo>
                      <a:cubicBezTo>
                        <a:pt x="3507" y="3268"/>
                        <a:pt x="4096" y="1555"/>
                        <a:pt x="3908" y="1127"/>
                      </a:cubicBezTo>
                      <a:cubicBezTo>
                        <a:pt x="3746" y="801"/>
                        <a:pt x="3083" y="0"/>
                        <a:pt x="2216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0" name="Google Shape;4220;p26"/>
                <p:cNvSpPr/>
                <p:nvPr/>
              </p:nvSpPr>
              <p:spPr>
                <a:xfrm>
                  <a:off x="5757100" y="7403425"/>
                  <a:ext cx="192150" cy="13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6" h="5385" extrusionOk="0">
                      <a:moveTo>
                        <a:pt x="3620" y="0"/>
                      </a:moveTo>
                      <a:cubicBezTo>
                        <a:pt x="1928" y="0"/>
                        <a:pt x="0" y="990"/>
                        <a:pt x="272" y="2311"/>
                      </a:cubicBezTo>
                      <a:cubicBezTo>
                        <a:pt x="645" y="4102"/>
                        <a:pt x="2891" y="5384"/>
                        <a:pt x="3851" y="5384"/>
                      </a:cubicBezTo>
                      <a:cubicBezTo>
                        <a:pt x="3924" y="5384"/>
                        <a:pt x="3989" y="5377"/>
                        <a:pt x="4046" y="5362"/>
                      </a:cubicBezTo>
                      <a:cubicBezTo>
                        <a:pt x="4822" y="5121"/>
                        <a:pt x="7686" y="3381"/>
                        <a:pt x="5625" y="758"/>
                      </a:cubicBezTo>
                      <a:cubicBezTo>
                        <a:pt x="5191" y="228"/>
                        <a:pt x="4433" y="0"/>
                        <a:pt x="3620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1" name="Google Shape;4221;p26"/>
                <p:cNvSpPr/>
                <p:nvPr/>
              </p:nvSpPr>
              <p:spPr>
                <a:xfrm>
                  <a:off x="5938525" y="7125375"/>
                  <a:ext cx="378625" cy="44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5" h="17847" extrusionOk="0">
                      <a:moveTo>
                        <a:pt x="5139" y="1"/>
                      </a:moveTo>
                      <a:cubicBezTo>
                        <a:pt x="2906" y="1"/>
                        <a:pt x="1422" y="2783"/>
                        <a:pt x="643" y="4787"/>
                      </a:cubicBezTo>
                      <a:cubicBezTo>
                        <a:pt x="188" y="5885"/>
                        <a:pt x="1" y="7116"/>
                        <a:pt x="108" y="8320"/>
                      </a:cubicBezTo>
                      <a:lnTo>
                        <a:pt x="8699" y="17742"/>
                      </a:lnTo>
                      <a:cubicBezTo>
                        <a:pt x="8699" y="17742"/>
                        <a:pt x="9356" y="17847"/>
                        <a:pt x="10245" y="17847"/>
                      </a:cubicBezTo>
                      <a:cubicBezTo>
                        <a:pt x="12047" y="17847"/>
                        <a:pt x="14801" y="17415"/>
                        <a:pt x="14963" y="14798"/>
                      </a:cubicBezTo>
                      <a:cubicBezTo>
                        <a:pt x="15144" y="11480"/>
                        <a:pt x="8827" y="11230"/>
                        <a:pt x="6913" y="11230"/>
                      </a:cubicBezTo>
                      <a:cubicBezTo>
                        <a:pt x="6595" y="11230"/>
                        <a:pt x="6399" y="11237"/>
                        <a:pt x="6374" y="11238"/>
                      </a:cubicBezTo>
                      <a:lnTo>
                        <a:pt x="6374" y="11238"/>
                      </a:lnTo>
                      <a:cubicBezTo>
                        <a:pt x="6467" y="11234"/>
                        <a:pt x="8857" y="11117"/>
                        <a:pt x="10064" y="9123"/>
                      </a:cubicBezTo>
                      <a:cubicBezTo>
                        <a:pt x="11296" y="7062"/>
                        <a:pt x="11028" y="2619"/>
                        <a:pt x="6585" y="371"/>
                      </a:cubicBezTo>
                      <a:cubicBezTo>
                        <a:pt x="6072" y="115"/>
                        <a:pt x="5590" y="1"/>
                        <a:pt x="5139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2" name="Google Shape;4222;p26"/>
                <p:cNvSpPr/>
                <p:nvPr/>
              </p:nvSpPr>
              <p:spPr>
                <a:xfrm>
                  <a:off x="6160000" y="7449675"/>
                  <a:ext cx="126950" cy="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3375" extrusionOk="0">
                      <a:moveTo>
                        <a:pt x="2511" y="1"/>
                      </a:moveTo>
                      <a:cubicBezTo>
                        <a:pt x="2214" y="1"/>
                        <a:pt x="1935" y="75"/>
                        <a:pt x="1714" y="246"/>
                      </a:cubicBezTo>
                      <a:cubicBezTo>
                        <a:pt x="1" y="1558"/>
                        <a:pt x="1420" y="3057"/>
                        <a:pt x="1848" y="3298"/>
                      </a:cubicBezTo>
                      <a:cubicBezTo>
                        <a:pt x="1930" y="3349"/>
                        <a:pt x="2061" y="3375"/>
                        <a:pt x="2224" y="3375"/>
                      </a:cubicBezTo>
                      <a:cubicBezTo>
                        <a:pt x="2910" y="3375"/>
                        <a:pt x="4155" y="2917"/>
                        <a:pt x="4631" y="1986"/>
                      </a:cubicBezTo>
                      <a:cubicBezTo>
                        <a:pt x="5077" y="1094"/>
                        <a:pt x="3654" y="1"/>
                        <a:pt x="2511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3" name="Google Shape;4223;p26"/>
                <p:cNvSpPr/>
                <p:nvPr/>
              </p:nvSpPr>
              <p:spPr>
                <a:xfrm>
                  <a:off x="5983825" y="7181975"/>
                  <a:ext cx="161500" cy="15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0" h="6197" extrusionOk="0">
                      <a:moveTo>
                        <a:pt x="3136" y="1"/>
                      </a:moveTo>
                      <a:cubicBezTo>
                        <a:pt x="1378" y="1"/>
                        <a:pt x="1" y="3829"/>
                        <a:pt x="1400" y="5253"/>
                      </a:cubicBezTo>
                      <a:cubicBezTo>
                        <a:pt x="2095" y="5940"/>
                        <a:pt x="2759" y="6197"/>
                        <a:pt x="3361" y="6197"/>
                      </a:cubicBezTo>
                      <a:cubicBezTo>
                        <a:pt x="4823" y="6197"/>
                        <a:pt x="5910" y="4679"/>
                        <a:pt x="6138" y="4129"/>
                      </a:cubicBezTo>
                      <a:cubicBezTo>
                        <a:pt x="6459" y="3380"/>
                        <a:pt x="5415" y="650"/>
                        <a:pt x="3515" y="61"/>
                      </a:cubicBezTo>
                      <a:cubicBezTo>
                        <a:pt x="3387" y="20"/>
                        <a:pt x="3261" y="1"/>
                        <a:pt x="3136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4" name="Google Shape;4224;p26"/>
                <p:cNvSpPr/>
                <p:nvPr/>
              </p:nvSpPr>
              <p:spPr>
                <a:xfrm>
                  <a:off x="5895700" y="7304725"/>
                  <a:ext cx="270350" cy="28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14" h="11540" extrusionOk="0">
                      <a:moveTo>
                        <a:pt x="1004" y="1"/>
                      </a:moveTo>
                      <a:cubicBezTo>
                        <a:pt x="788" y="1"/>
                        <a:pt x="575" y="76"/>
                        <a:pt x="402" y="236"/>
                      </a:cubicBezTo>
                      <a:cubicBezTo>
                        <a:pt x="27" y="611"/>
                        <a:pt x="1" y="1173"/>
                        <a:pt x="348" y="1548"/>
                      </a:cubicBezTo>
                      <a:lnTo>
                        <a:pt x="9101" y="11237"/>
                      </a:lnTo>
                      <a:cubicBezTo>
                        <a:pt x="9303" y="11439"/>
                        <a:pt x="9559" y="11540"/>
                        <a:pt x="9811" y="11540"/>
                      </a:cubicBezTo>
                      <a:cubicBezTo>
                        <a:pt x="10027" y="11540"/>
                        <a:pt x="10239" y="11465"/>
                        <a:pt x="10412" y="11317"/>
                      </a:cubicBezTo>
                      <a:cubicBezTo>
                        <a:pt x="10787" y="10969"/>
                        <a:pt x="10814" y="10380"/>
                        <a:pt x="10466" y="10006"/>
                      </a:cubicBezTo>
                      <a:lnTo>
                        <a:pt x="1714" y="290"/>
                      </a:lnTo>
                      <a:cubicBezTo>
                        <a:pt x="1512" y="103"/>
                        <a:pt x="1256" y="1"/>
                        <a:pt x="1004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4225" name="Google Shape;4225;p26"/>
              <p:cNvSpPr/>
              <p:nvPr/>
            </p:nvSpPr>
            <p:spPr>
              <a:xfrm>
                <a:off x="6691050" y="603600"/>
                <a:ext cx="1001725" cy="311125"/>
              </a:xfrm>
              <a:custGeom>
                <a:avLst/>
                <a:gdLst/>
                <a:ahLst/>
                <a:cxnLst/>
                <a:rect l="l" t="t" r="r" b="b"/>
                <a:pathLst>
                  <a:path w="40069" h="12445" extrusionOk="0">
                    <a:moveTo>
                      <a:pt x="0" y="0"/>
                    </a:moveTo>
                    <a:cubicBezTo>
                      <a:pt x="4716" y="3540"/>
                      <a:pt x="10057" y="7119"/>
                      <a:pt x="15925" y="7706"/>
                    </a:cubicBezTo>
                    <a:cubicBezTo>
                      <a:pt x="17648" y="7878"/>
                      <a:pt x="19980" y="8287"/>
                      <a:pt x="21062" y="6935"/>
                    </a:cubicBezTo>
                    <a:cubicBezTo>
                      <a:pt x="21672" y="6173"/>
                      <a:pt x="20227" y="4784"/>
                      <a:pt x="19264" y="4624"/>
                    </a:cubicBezTo>
                    <a:cubicBezTo>
                      <a:pt x="17686" y="4362"/>
                      <a:pt x="16679" y="8317"/>
                      <a:pt x="17980" y="9247"/>
                    </a:cubicBezTo>
                    <a:cubicBezTo>
                      <a:pt x="24019" y="13563"/>
                      <a:pt x="32646" y="12072"/>
                      <a:pt x="40069" y="12072"/>
                    </a:cubicBezTo>
                  </a:path>
                </a:pathLst>
              </a:custGeom>
              <a:noFill/>
              <a:ln w="9525" cap="flat" cmpd="sng">
                <a:solidFill>
                  <a:schemeClr val="dk1"/>
                </a:solidFill>
                <a:prstDash val="dot"/>
                <a:round/>
                <a:headEnd type="none" w="med" len="med"/>
                <a:tailEnd type="none" w="med" len="med"/>
              </a:ln>
            </p:spPr>
          </p:sp>
        </p:grpSp>
        <p:sp>
          <p:nvSpPr>
            <p:cNvPr id="4226" name="Google Shape;4226;p26"/>
            <p:cNvSpPr/>
            <p:nvPr/>
          </p:nvSpPr>
          <p:spPr>
            <a:xfrm>
              <a:off x="82725" y="3352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26"/>
            <p:cNvSpPr/>
            <p:nvPr/>
          </p:nvSpPr>
          <p:spPr>
            <a:xfrm>
              <a:off x="358425" y="38065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28" name="Google Shape;4228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9" name="Google Shape;4229;p26"/>
          <p:cNvSpPr txBox="1">
            <a:spLocks noGrp="1"/>
          </p:cNvSpPr>
          <p:nvPr>
            <p:ph type="title" idx="2"/>
          </p:nvPr>
        </p:nvSpPr>
        <p:spPr>
          <a:xfrm>
            <a:off x="3575017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0" name="Google Shape;4230;p26"/>
          <p:cNvSpPr txBox="1">
            <a:spLocks noGrp="1"/>
          </p:cNvSpPr>
          <p:nvPr>
            <p:ph type="subTitle" idx="1"/>
          </p:nvPr>
        </p:nvSpPr>
        <p:spPr>
          <a:xfrm>
            <a:off x="3575017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1" name="Google Shape;4231;p26"/>
          <p:cNvSpPr txBox="1">
            <a:spLocks noGrp="1"/>
          </p:cNvSpPr>
          <p:nvPr>
            <p:ph type="title" idx="3"/>
          </p:nvPr>
        </p:nvSpPr>
        <p:spPr>
          <a:xfrm>
            <a:off x="6189100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2" name="Google Shape;4232;p26"/>
          <p:cNvSpPr txBox="1">
            <a:spLocks noGrp="1"/>
          </p:cNvSpPr>
          <p:nvPr>
            <p:ph type="subTitle" idx="4"/>
          </p:nvPr>
        </p:nvSpPr>
        <p:spPr>
          <a:xfrm>
            <a:off x="6189100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3" name="Google Shape;4233;p26"/>
          <p:cNvSpPr txBox="1">
            <a:spLocks noGrp="1"/>
          </p:cNvSpPr>
          <p:nvPr>
            <p:ph type="title" idx="5"/>
          </p:nvPr>
        </p:nvSpPr>
        <p:spPr>
          <a:xfrm>
            <a:off x="960935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4" name="Google Shape;4234;p26"/>
          <p:cNvSpPr txBox="1">
            <a:spLocks noGrp="1"/>
          </p:cNvSpPr>
          <p:nvPr>
            <p:ph type="subTitle" idx="6"/>
          </p:nvPr>
        </p:nvSpPr>
        <p:spPr>
          <a:xfrm>
            <a:off x="960935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5" name="Google Shape;4235;p26"/>
          <p:cNvSpPr txBox="1">
            <a:spLocks noGrp="1"/>
          </p:cNvSpPr>
          <p:nvPr>
            <p:ph type="title" idx="7"/>
          </p:nvPr>
        </p:nvSpPr>
        <p:spPr>
          <a:xfrm>
            <a:off x="8803184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6" name="Google Shape;4236;p26"/>
          <p:cNvSpPr txBox="1">
            <a:spLocks noGrp="1"/>
          </p:cNvSpPr>
          <p:nvPr>
            <p:ph type="subTitle" idx="8"/>
          </p:nvPr>
        </p:nvSpPr>
        <p:spPr>
          <a:xfrm>
            <a:off x="8803184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8142965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8" name="Google Shape;4238;p27"/>
          <p:cNvGrpSpPr/>
          <p:nvPr/>
        </p:nvGrpSpPr>
        <p:grpSpPr>
          <a:xfrm>
            <a:off x="-621447" y="179199"/>
            <a:ext cx="13111035" cy="7334839"/>
            <a:chOff x="-466085" y="134399"/>
            <a:chExt cx="9833276" cy="5501129"/>
          </a:xfrm>
        </p:grpSpPr>
        <p:grpSp>
          <p:nvGrpSpPr>
            <p:cNvPr id="4239" name="Google Shape;4239;p27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4240" name="Google Shape;4240;p27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1" name="Google Shape;4241;p27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42" name="Google Shape;4242;p27"/>
            <p:cNvGrpSpPr/>
            <p:nvPr/>
          </p:nvGrpSpPr>
          <p:grpSpPr>
            <a:xfrm>
              <a:off x="-466085" y="3016801"/>
              <a:ext cx="2142579" cy="2618727"/>
              <a:chOff x="-466085" y="3016801"/>
              <a:chExt cx="2142579" cy="2618727"/>
            </a:xfrm>
          </p:grpSpPr>
          <p:grpSp>
            <p:nvGrpSpPr>
              <p:cNvPr id="4243" name="Google Shape;4243;p27"/>
              <p:cNvGrpSpPr/>
              <p:nvPr/>
            </p:nvGrpSpPr>
            <p:grpSpPr>
              <a:xfrm>
                <a:off x="523205" y="3016801"/>
                <a:ext cx="590152" cy="2371267"/>
                <a:chOff x="5161950" y="1889450"/>
                <a:chExt cx="926600" cy="4128250"/>
              </a:xfrm>
            </p:grpSpPr>
            <p:sp>
              <p:nvSpPr>
                <p:cNvPr id="4244" name="Google Shape;4244;p27"/>
                <p:cNvSpPr/>
                <p:nvPr/>
              </p:nvSpPr>
              <p:spPr>
                <a:xfrm>
                  <a:off x="5239725" y="2330950"/>
                  <a:ext cx="848825" cy="368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53" h="147470" extrusionOk="0">
                      <a:moveTo>
                        <a:pt x="13322" y="1"/>
                      </a:moveTo>
                      <a:cubicBezTo>
                        <a:pt x="12982" y="1"/>
                        <a:pt x="12650" y="261"/>
                        <a:pt x="12797" y="666"/>
                      </a:cubicBezTo>
                      <a:cubicBezTo>
                        <a:pt x="15381" y="8143"/>
                        <a:pt x="17204" y="16046"/>
                        <a:pt x="18208" y="24071"/>
                      </a:cubicBezTo>
                      <a:cubicBezTo>
                        <a:pt x="15077" y="19299"/>
                        <a:pt x="9454" y="16745"/>
                        <a:pt x="4165" y="14770"/>
                      </a:cubicBezTo>
                      <a:cubicBezTo>
                        <a:pt x="4032" y="14718"/>
                        <a:pt x="3907" y="14695"/>
                        <a:pt x="3791" y="14695"/>
                      </a:cubicBezTo>
                      <a:cubicBezTo>
                        <a:pt x="2955" y="14695"/>
                        <a:pt x="2597" y="15922"/>
                        <a:pt x="3131" y="16563"/>
                      </a:cubicBezTo>
                      <a:cubicBezTo>
                        <a:pt x="5565" y="19518"/>
                        <a:pt x="9104" y="21838"/>
                        <a:pt x="12957" y="21838"/>
                      </a:cubicBezTo>
                      <a:cubicBezTo>
                        <a:pt x="13146" y="21838"/>
                        <a:pt x="13336" y="21833"/>
                        <a:pt x="13527" y="21821"/>
                      </a:cubicBezTo>
                      <a:cubicBezTo>
                        <a:pt x="13679" y="21821"/>
                        <a:pt x="13800" y="21791"/>
                        <a:pt x="13922" y="21761"/>
                      </a:cubicBezTo>
                      <a:cubicBezTo>
                        <a:pt x="15776" y="23341"/>
                        <a:pt x="17053" y="25378"/>
                        <a:pt x="18481" y="27505"/>
                      </a:cubicBezTo>
                      <a:lnTo>
                        <a:pt x="18603" y="27597"/>
                      </a:lnTo>
                      <a:cubicBezTo>
                        <a:pt x="18937" y="31214"/>
                        <a:pt x="19119" y="34861"/>
                        <a:pt x="19119" y="38478"/>
                      </a:cubicBezTo>
                      <a:cubicBezTo>
                        <a:pt x="18451" y="37171"/>
                        <a:pt x="17569" y="35925"/>
                        <a:pt x="16627" y="34800"/>
                      </a:cubicBezTo>
                      <a:cubicBezTo>
                        <a:pt x="16566" y="34527"/>
                        <a:pt x="16414" y="34253"/>
                        <a:pt x="16110" y="34101"/>
                      </a:cubicBezTo>
                      <a:cubicBezTo>
                        <a:pt x="16080" y="34071"/>
                        <a:pt x="16049" y="34071"/>
                        <a:pt x="16019" y="34040"/>
                      </a:cubicBezTo>
                      <a:cubicBezTo>
                        <a:pt x="15624" y="33584"/>
                        <a:pt x="15198" y="33159"/>
                        <a:pt x="14834" y="32733"/>
                      </a:cubicBezTo>
                      <a:cubicBezTo>
                        <a:pt x="12567" y="30358"/>
                        <a:pt x="9932" y="28718"/>
                        <a:pt x="6687" y="28718"/>
                      </a:cubicBezTo>
                      <a:cubicBezTo>
                        <a:pt x="6320" y="28718"/>
                        <a:pt x="5946" y="28739"/>
                        <a:pt x="5563" y="28782"/>
                      </a:cubicBezTo>
                      <a:cubicBezTo>
                        <a:pt x="4560" y="28904"/>
                        <a:pt x="4226" y="30028"/>
                        <a:pt x="5077" y="30606"/>
                      </a:cubicBezTo>
                      <a:cubicBezTo>
                        <a:pt x="8055" y="32764"/>
                        <a:pt x="11824" y="34861"/>
                        <a:pt x="15411" y="35895"/>
                      </a:cubicBezTo>
                      <a:cubicBezTo>
                        <a:pt x="15533" y="35925"/>
                        <a:pt x="15594" y="35925"/>
                        <a:pt x="15685" y="35925"/>
                      </a:cubicBezTo>
                      <a:cubicBezTo>
                        <a:pt x="16961" y="37414"/>
                        <a:pt x="18116" y="39056"/>
                        <a:pt x="19028" y="40484"/>
                      </a:cubicBezTo>
                      <a:lnTo>
                        <a:pt x="19119" y="40606"/>
                      </a:lnTo>
                      <a:cubicBezTo>
                        <a:pt x="19028" y="45287"/>
                        <a:pt x="18633" y="49907"/>
                        <a:pt x="17904" y="54466"/>
                      </a:cubicBezTo>
                      <a:cubicBezTo>
                        <a:pt x="14894" y="49177"/>
                        <a:pt x="10305" y="44314"/>
                        <a:pt x="4074" y="43311"/>
                      </a:cubicBezTo>
                      <a:cubicBezTo>
                        <a:pt x="4010" y="43301"/>
                        <a:pt x="3948" y="43296"/>
                        <a:pt x="3887" y="43296"/>
                      </a:cubicBezTo>
                      <a:cubicBezTo>
                        <a:pt x="3012" y="43296"/>
                        <a:pt x="2419" y="44274"/>
                        <a:pt x="3101" y="45013"/>
                      </a:cubicBezTo>
                      <a:cubicBezTo>
                        <a:pt x="6019" y="48266"/>
                        <a:pt x="8906" y="50484"/>
                        <a:pt x="13314" y="51092"/>
                      </a:cubicBezTo>
                      <a:cubicBezTo>
                        <a:pt x="14834" y="52764"/>
                        <a:pt x="16201" y="54618"/>
                        <a:pt x="17569" y="56412"/>
                      </a:cubicBezTo>
                      <a:cubicBezTo>
                        <a:pt x="17448" y="57050"/>
                        <a:pt x="17326" y="57688"/>
                        <a:pt x="17174" y="58387"/>
                      </a:cubicBezTo>
                      <a:cubicBezTo>
                        <a:pt x="15290" y="67871"/>
                        <a:pt x="12402" y="77141"/>
                        <a:pt x="10001" y="86534"/>
                      </a:cubicBezTo>
                      <a:cubicBezTo>
                        <a:pt x="7660" y="95895"/>
                        <a:pt x="5593" y="105318"/>
                        <a:pt x="3982" y="114801"/>
                      </a:cubicBezTo>
                      <a:cubicBezTo>
                        <a:pt x="2159" y="125470"/>
                        <a:pt x="821" y="136200"/>
                        <a:pt x="31" y="146990"/>
                      </a:cubicBezTo>
                      <a:cubicBezTo>
                        <a:pt x="1" y="147310"/>
                        <a:pt x="236" y="147469"/>
                        <a:pt x="487" y="147469"/>
                      </a:cubicBezTo>
                      <a:cubicBezTo>
                        <a:pt x="738" y="147469"/>
                        <a:pt x="1004" y="147310"/>
                        <a:pt x="1034" y="146990"/>
                      </a:cubicBezTo>
                      <a:cubicBezTo>
                        <a:pt x="3162" y="127203"/>
                        <a:pt x="6475" y="107537"/>
                        <a:pt x="11338" y="88236"/>
                      </a:cubicBezTo>
                      <a:cubicBezTo>
                        <a:pt x="13162" y="80941"/>
                        <a:pt x="15320" y="73737"/>
                        <a:pt x="17113" y="66442"/>
                      </a:cubicBezTo>
                      <a:cubicBezTo>
                        <a:pt x="17296" y="66442"/>
                        <a:pt x="17508" y="66321"/>
                        <a:pt x="17600" y="66138"/>
                      </a:cubicBezTo>
                      <a:cubicBezTo>
                        <a:pt x="19059" y="64132"/>
                        <a:pt x="20609" y="62248"/>
                        <a:pt x="22372" y="60667"/>
                      </a:cubicBezTo>
                      <a:cubicBezTo>
                        <a:pt x="22436" y="60688"/>
                        <a:pt x="22531" y="60710"/>
                        <a:pt x="22635" y="60710"/>
                      </a:cubicBezTo>
                      <a:cubicBezTo>
                        <a:pt x="22678" y="60710"/>
                        <a:pt x="22722" y="60706"/>
                        <a:pt x="22767" y="60697"/>
                      </a:cubicBezTo>
                      <a:cubicBezTo>
                        <a:pt x="24986" y="60667"/>
                        <a:pt x="26962" y="59451"/>
                        <a:pt x="28694" y="58205"/>
                      </a:cubicBezTo>
                      <a:cubicBezTo>
                        <a:pt x="30001" y="57232"/>
                        <a:pt x="31399" y="56229"/>
                        <a:pt x="30883" y="54466"/>
                      </a:cubicBezTo>
                      <a:cubicBezTo>
                        <a:pt x="30761" y="54077"/>
                        <a:pt x="30367" y="53727"/>
                        <a:pt x="29965" y="53727"/>
                      </a:cubicBezTo>
                      <a:cubicBezTo>
                        <a:pt x="29865" y="53727"/>
                        <a:pt x="29764" y="53749"/>
                        <a:pt x="29667" y="53798"/>
                      </a:cubicBezTo>
                      <a:cubicBezTo>
                        <a:pt x="25107" y="55560"/>
                        <a:pt x="20730" y="58600"/>
                        <a:pt x="17995" y="62764"/>
                      </a:cubicBezTo>
                      <a:cubicBezTo>
                        <a:pt x="18208" y="61731"/>
                        <a:pt x="18451" y="60697"/>
                        <a:pt x="18633" y="59725"/>
                      </a:cubicBezTo>
                      <a:cubicBezTo>
                        <a:pt x="19697" y="55165"/>
                        <a:pt x="20305" y="50758"/>
                        <a:pt x="20609" y="46290"/>
                      </a:cubicBezTo>
                      <a:cubicBezTo>
                        <a:pt x="21885" y="44588"/>
                        <a:pt x="23223" y="42916"/>
                        <a:pt x="24682" y="41366"/>
                      </a:cubicBezTo>
                      <a:cubicBezTo>
                        <a:pt x="24788" y="41389"/>
                        <a:pt x="24903" y="41404"/>
                        <a:pt x="25024" y="41404"/>
                      </a:cubicBezTo>
                      <a:cubicBezTo>
                        <a:pt x="25214" y="41404"/>
                        <a:pt x="25419" y="41368"/>
                        <a:pt x="25624" y="41275"/>
                      </a:cubicBezTo>
                      <a:cubicBezTo>
                        <a:pt x="28451" y="39968"/>
                        <a:pt x="30943" y="37931"/>
                        <a:pt x="33375" y="36016"/>
                      </a:cubicBezTo>
                      <a:cubicBezTo>
                        <a:pt x="33953" y="35560"/>
                        <a:pt x="33618" y="34496"/>
                        <a:pt x="32919" y="34344"/>
                      </a:cubicBezTo>
                      <a:cubicBezTo>
                        <a:pt x="32517" y="34255"/>
                        <a:pt x="32133" y="34213"/>
                        <a:pt x="31766" y="34213"/>
                      </a:cubicBezTo>
                      <a:cubicBezTo>
                        <a:pt x="29273" y="34213"/>
                        <a:pt x="27528" y="36130"/>
                        <a:pt x="25806" y="37931"/>
                      </a:cubicBezTo>
                      <a:cubicBezTo>
                        <a:pt x="25503" y="38296"/>
                        <a:pt x="25168" y="38630"/>
                        <a:pt x="24864" y="38965"/>
                      </a:cubicBezTo>
                      <a:lnTo>
                        <a:pt x="24621" y="39086"/>
                      </a:lnTo>
                      <a:cubicBezTo>
                        <a:pt x="24074" y="39299"/>
                        <a:pt x="23831" y="39755"/>
                        <a:pt x="23800" y="40180"/>
                      </a:cubicBezTo>
                      <a:cubicBezTo>
                        <a:pt x="22706" y="41518"/>
                        <a:pt x="21642" y="42886"/>
                        <a:pt x="20639" y="44314"/>
                      </a:cubicBezTo>
                      <a:cubicBezTo>
                        <a:pt x="20822" y="40028"/>
                        <a:pt x="20761" y="35743"/>
                        <a:pt x="20305" y="31396"/>
                      </a:cubicBezTo>
                      <a:cubicBezTo>
                        <a:pt x="19970" y="28022"/>
                        <a:pt x="19545" y="24679"/>
                        <a:pt x="19059" y="21335"/>
                      </a:cubicBezTo>
                      <a:cubicBezTo>
                        <a:pt x="19089" y="21305"/>
                        <a:pt x="19119" y="21213"/>
                        <a:pt x="19150" y="21153"/>
                      </a:cubicBezTo>
                      <a:cubicBezTo>
                        <a:pt x="19819" y="18630"/>
                        <a:pt x="21278" y="15803"/>
                        <a:pt x="23344" y="13675"/>
                      </a:cubicBezTo>
                      <a:cubicBezTo>
                        <a:pt x="23375" y="13675"/>
                        <a:pt x="23375" y="13706"/>
                        <a:pt x="23405" y="13706"/>
                      </a:cubicBezTo>
                      <a:cubicBezTo>
                        <a:pt x="23708" y="13756"/>
                        <a:pt x="24012" y="13780"/>
                        <a:pt x="24314" y="13780"/>
                      </a:cubicBezTo>
                      <a:cubicBezTo>
                        <a:pt x="27104" y="13780"/>
                        <a:pt x="29823" y="11756"/>
                        <a:pt x="31825" y="10028"/>
                      </a:cubicBezTo>
                      <a:cubicBezTo>
                        <a:pt x="32494" y="9450"/>
                        <a:pt x="31886" y="8447"/>
                        <a:pt x="31126" y="8417"/>
                      </a:cubicBezTo>
                      <a:cubicBezTo>
                        <a:pt x="30947" y="8406"/>
                        <a:pt x="30769" y="8401"/>
                        <a:pt x="30592" y="8401"/>
                      </a:cubicBezTo>
                      <a:cubicBezTo>
                        <a:pt x="24908" y="8401"/>
                        <a:pt x="20284" y="13991"/>
                        <a:pt x="18633" y="19238"/>
                      </a:cubicBezTo>
                      <a:cubicBezTo>
                        <a:pt x="17539" y="12824"/>
                        <a:pt x="16019" y="6532"/>
                        <a:pt x="13861" y="362"/>
                      </a:cubicBezTo>
                      <a:cubicBezTo>
                        <a:pt x="13765" y="111"/>
                        <a:pt x="13542" y="1"/>
                        <a:pt x="133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5" name="Google Shape;4245;p27"/>
                <p:cNvSpPr/>
                <p:nvPr/>
              </p:nvSpPr>
              <p:spPr>
                <a:xfrm>
                  <a:off x="5360800" y="2737125"/>
                  <a:ext cx="174175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7" h="4033" extrusionOk="0">
                      <a:moveTo>
                        <a:pt x="255" y="1"/>
                      </a:moveTo>
                      <a:cubicBezTo>
                        <a:pt x="87" y="1"/>
                        <a:pt x="1" y="223"/>
                        <a:pt x="173" y="346"/>
                      </a:cubicBezTo>
                      <a:cubicBezTo>
                        <a:pt x="1297" y="1076"/>
                        <a:pt x="2392" y="1745"/>
                        <a:pt x="3516" y="2444"/>
                      </a:cubicBezTo>
                      <a:cubicBezTo>
                        <a:pt x="4519" y="2991"/>
                        <a:pt x="5553" y="3720"/>
                        <a:pt x="6677" y="4024"/>
                      </a:cubicBezTo>
                      <a:cubicBezTo>
                        <a:pt x="6701" y="4030"/>
                        <a:pt x="6723" y="4033"/>
                        <a:pt x="6743" y="4033"/>
                      </a:cubicBezTo>
                      <a:cubicBezTo>
                        <a:pt x="6930" y="4033"/>
                        <a:pt x="6967" y="3797"/>
                        <a:pt x="6829" y="3659"/>
                      </a:cubicBezTo>
                      <a:cubicBezTo>
                        <a:pt x="5887" y="2930"/>
                        <a:pt x="4641" y="2474"/>
                        <a:pt x="3577" y="1897"/>
                      </a:cubicBezTo>
                      <a:cubicBezTo>
                        <a:pt x="2452" y="1289"/>
                        <a:pt x="1449" y="681"/>
                        <a:pt x="386" y="42"/>
                      </a:cubicBezTo>
                      <a:cubicBezTo>
                        <a:pt x="339" y="13"/>
                        <a:pt x="295" y="1"/>
                        <a:pt x="255" y="1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6" name="Google Shape;4246;p27"/>
                <p:cNvSpPr/>
                <p:nvPr/>
              </p:nvSpPr>
              <p:spPr>
                <a:xfrm>
                  <a:off x="5855475" y="2593800"/>
                  <a:ext cx="96300" cy="5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2195" extrusionOk="0">
                      <a:moveTo>
                        <a:pt x="3456" y="0"/>
                      </a:moveTo>
                      <a:cubicBezTo>
                        <a:pt x="2848" y="0"/>
                        <a:pt x="2240" y="335"/>
                        <a:pt x="1754" y="639"/>
                      </a:cubicBezTo>
                      <a:cubicBezTo>
                        <a:pt x="1176" y="943"/>
                        <a:pt x="660" y="1307"/>
                        <a:pt x="204" y="1763"/>
                      </a:cubicBezTo>
                      <a:cubicBezTo>
                        <a:pt x="1" y="1915"/>
                        <a:pt x="158" y="2194"/>
                        <a:pt x="374" y="2194"/>
                      </a:cubicBezTo>
                      <a:cubicBezTo>
                        <a:pt x="417" y="2194"/>
                        <a:pt x="462" y="2183"/>
                        <a:pt x="508" y="2158"/>
                      </a:cubicBezTo>
                      <a:cubicBezTo>
                        <a:pt x="994" y="1824"/>
                        <a:pt x="1480" y="1520"/>
                        <a:pt x="2028" y="1246"/>
                      </a:cubicBezTo>
                      <a:cubicBezTo>
                        <a:pt x="2544" y="1034"/>
                        <a:pt x="3152" y="912"/>
                        <a:pt x="3608" y="547"/>
                      </a:cubicBezTo>
                      <a:cubicBezTo>
                        <a:pt x="3851" y="365"/>
                        <a:pt x="3760" y="0"/>
                        <a:pt x="3456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7" name="Google Shape;4247;p27"/>
                <p:cNvSpPr/>
                <p:nvPr/>
              </p:nvSpPr>
              <p:spPr>
                <a:xfrm>
                  <a:off x="5429575" y="3078325"/>
                  <a:ext cx="156450" cy="10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8" h="4096" extrusionOk="0">
                      <a:moveTo>
                        <a:pt x="351" y="0"/>
                      </a:moveTo>
                      <a:cubicBezTo>
                        <a:pt x="79" y="0"/>
                        <a:pt x="1" y="417"/>
                        <a:pt x="279" y="528"/>
                      </a:cubicBezTo>
                      <a:cubicBezTo>
                        <a:pt x="1343" y="954"/>
                        <a:pt x="2346" y="1471"/>
                        <a:pt x="3288" y="2109"/>
                      </a:cubicBezTo>
                      <a:cubicBezTo>
                        <a:pt x="4170" y="2686"/>
                        <a:pt x="4899" y="3446"/>
                        <a:pt x="5720" y="4054"/>
                      </a:cubicBezTo>
                      <a:cubicBezTo>
                        <a:pt x="5760" y="4083"/>
                        <a:pt x="5805" y="4095"/>
                        <a:pt x="5851" y="4095"/>
                      </a:cubicBezTo>
                      <a:cubicBezTo>
                        <a:pt x="6049" y="4095"/>
                        <a:pt x="6257" y="3862"/>
                        <a:pt x="6085" y="3689"/>
                      </a:cubicBezTo>
                      <a:cubicBezTo>
                        <a:pt x="4778" y="1927"/>
                        <a:pt x="2437" y="772"/>
                        <a:pt x="431" y="12"/>
                      </a:cubicBezTo>
                      <a:cubicBezTo>
                        <a:pt x="403" y="4"/>
                        <a:pt x="37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8" name="Google Shape;4248;p27"/>
                <p:cNvSpPr/>
                <p:nvPr/>
              </p:nvSpPr>
              <p:spPr>
                <a:xfrm>
                  <a:off x="5891700" y="3229625"/>
                  <a:ext cx="118250" cy="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0" h="3389" extrusionOk="0">
                      <a:moveTo>
                        <a:pt x="4433" y="0"/>
                      </a:moveTo>
                      <a:cubicBezTo>
                        <a:pt x="4415" y="0"/>
                        <a:pt x="4397" y="3"/>
                        <a:pt x="4378" y="8"/>
                      </a:cubicBezTo>
                      <a:cubicBezTo>
                        <a:pt x="3588" y="252"/>
                        <a:pt x="2858" y="890"/>
                        <a:pt x="2220" y="1376"/>
                      </a:cubicBezTo>
                      <a:cubicBezTo>
                        <a:pt x="1521" y="1893"/>
                        <a:pt x="852" y="2410"/>
                        <a:pt x="153" y="2957"/>
                      </a:cubicBezTo>
                      <a:cubicBezTo>
                        <a:pt x="1" y="3109"/>
                        <a:pt x="187" y="3388"/>
                        <a:pt x="377" y="3388"/>
                      </a:cubicBezTo>
                      <a:cubicBezTo>
                        <a:pt x="414" y="3388"/>
                        <a:pt x="452" y="3377"/>
                        <a:pt x="487" y="3352"/>
                      </a:cubicBezTo>
                      <a:cubicBezTo>
                        <a:pt x="1217" y="2835"/>
                        <a:pt x="1946" y="2349"/>
                        <a:pt x="2676" y="1832"/>
                      </a:cubicBezTo>
                      <a:cubicBezTo>
                        <a:pt x="3314" y="1437"/>
                        <a:pt x="4135" y="1042"/>
                        <a:pt x="4591" y="403"/>
                      </a:cubicBezTo>
                      <a:cubicBezTo>
                        <a:pt x="4729" y="265"/>
                        <a:pt x="4615" y="0"/>
                        <a:pt x="443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9" name="Google Shape;4249;p27"/>
                <p:cNvSpPr/>
                <p:nvPr/>
              </p:nvSpPr>
              <p:spPr>
                <a:xfrm>
                  <a:off x="5383825" y="3457650"/>
                  <a:ext cx="156300" cy="9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678" extrusionOk="0">
                      <a:moveTo>
                        <a:pt x="503" y="0"/>
                      </a:moveTo>
                      <a:cubicBezTo>
                        <a:pt x="223" y="0"/>
                        <a:pt x="0" y="409"/>
                        <a:pt x="285" y="523"/>
                      </a:cubicBezTo>
                      <a:cubicBezTo>
                        <a:pt x="1288" y="918"/>
                        <a:pt x="2261" y="1435"/>
                        <a:pt x="3173" y="1951"/>
                      </a:cubicBezTo>
                      <a:cubicBezTo>
                        <a:pt x="4085" y="2498"/>
                        <a:pt x="4966" y="3258"/>
                        <a:pt x="5908" y="3653"/>
                      </a:cubicBezTo>
                      <a:cubicBezTo>
                        <a:pt x="5947" y="3670"/>
                        <a:pt x="5984" y="3678"/>
                        <a:pt x="6017" y="3678"/>
                      </a:cubicBezTo>
                      <a:cubicBezTo>
                        <a:pt x="6167" y="3678"/>
                        <a:pt x="6251" y="3524"/>
                        <a:pt x="6152" y="3350"/>
                      </a:cubicBezTo>
                      <a:cubicBezTo>
                        <a:pt x="4845" y="1799"/>
                        <a:pt x="2383" y="766"/>
                        <a:pt x="559" y="6"/>
                      </a:cubicBezTo>
                      <a:cubicBezTo>
                        <a:pt x="540" y="2"/>
                        <a:pt x="521" y="0"/>
                        <a:pt x="5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0" name="Google Shape;4250;p27"/>
                <p:cNvSpPr/>
                <p:nvPr/>
              </p:nvSpPr>
              <p:spPr>
                <a:xfrm>
                  <a:off x="5835350" y="3724575"/>
                  <a:ext cx="141175" cy="8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" h="3453" extrusionOk="0">
                      <a:moveTo>
                        <a:pt x="5203" y="0"/>
                      </a:moveTo>
                      <a:cubicBezTo>
                        <a:pt x="5162" y="0"/>
                        <a:pt x="5120" y="9"/>
                        <a:pt x="5082" y="28"/>
                      </a:cubicBezTo>
                      <a:cubicBezTo>
                        <a:pt x="3410" y="788"/>
                        <a:pt x="1829" y="1943"/>
                        <a:pt x="279" y="2916"/>
                      </a:cubicBezTo>
                      <a:cubicBezTo>
                        <a:pt x="0" y="3068"/>
                        <a:pt x="166" y="3453"/>
                        <a:pt x="422" y="3453"/>
                      </a:cubicBezTo>
                      <a:cubicBezTo>
                        <a:pt x="473" y="3453"/>
                        <a:pt x="528" y="3437"/>
                        <a:pt x="583" y="3402"/>
                      </a:cubicBezTo>
                      <a:cubicBezTo>
                        <a:pt x="2194" y="2460"/>
                        <a:pt x="3957" y="1578"/>
                        <a:pt x="5416" y="423"/>
                      </a:cubicBezTo>
                      <a:cubicBezTo>
                        <a:pt x="5647" y="244"/>
                        <a:pt x="5424" y="0"/>
                        <a:pt x="52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1" name="Google Shape;4251;p27"/>
                <p:cNvSpPr/>
                <p:nvPr/>
              </p:nvSpPr>
              <p:spPr>
                <a:xfrm>
                  <a:off x="5161950" y="1889450"/>
                  <a:ext cx="737375" cy="7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95" h="29513" extrusionOk="0">
                      <a:moveTo>
                        <a:pt x="10765" y="0"/>
                      </a:moveTo>
                      <a:cubicBezTo>
                        <a:pt x="10438" y="0"/>
                        <a:pt x="10095" y="66"/>
                        <a:pt x="9738" y="210"/>
                      </a:cubicBezTo>
                      <a:cubicBezTo>
                        <a:pt x="7580" y="2034"/>
                        <a:pt x="8947" y="3767"/>
                        <a:pt x="9707" y="6107"/>
                      </a:cubicBezTo>
                      <a:cubicBezTo>
                        <a:pt x="10467" y="8417"/>
                        <a:pt x="11805" y="10545"/>
                        <a:pt x="13112" y="12581"/>
                      </a:cubicBezTo>
                      <a:cubicBezTo>
                        <a:pt x="11833" y="12316"/>
                        <a:pt x="9471" y="12021"/>
                        <a:pt x="7199" y="12021"/>
                      </a:cubicBezTo>
                      <a:cubicBezTo>
                        <a:pt x="3478" y="12021"/>
                        <a:pt x="1" y="12814"/>
                        <a:pt x="1926" y="15834"/>
                      </a:cubicBezTo>
                      <a:cubicBezTo>
                        <a:pt x="2541" y="16795"/>
                        <a:pt x="5454" y="17306"/>
                        <a:pt x="8312" y="17306"/>
                      </a:cubicBezTo>
                      <a:cubicBezTo>
                        <a:pt x="9973" y="17306"/>
                        <a:pt x="11615" y="17133"/>
                        <a:pt x="12777" y="16776"/>
                      </a:cubicBezTo>
                      <a:lnTo>
                        <a:pt x="12777" y="16776"/>
                      </a:lnTo>
                      <a:cubicBezTo>
                        <a:pt x="11926" y="19481"/>
                        <a:pt x="10680" y="23767"/>
                        <a:pt x="10650" y="26563"/>
                      </a:cubicBezTo>
                      <a:cubicBezTo>
                        <a:pt x="10619" y="27840"/>
                        <a:pt x="11075" y="29451"/>
                        <a:pt x="12321" y="29512"/>
                      </a:cubicBezTo>
                      <a:cubicBezTo>
                        <a:pt x="12336" y="29512"/>
                        <a:pt x="12351" y="29512"/>
                        <a:pt x="12366" y="29512"/>
                      </a:cubicBezTo>
                      <a:cubicBezTo>
                        <a:pt x="13254" y="29512"/>
                        <a:pt x="13878" y="28617"/>
                        <a:pt x="14267" y="27840"/>
                      </a:cubicBezTo>
                      <a:cubicBezTo>
                        <a:pt x="15513" y="25195"/>
                        <a:pt x="17154" y="20332"/>
                        <a:pt x="16881" y="17445"/>
                      </a:cubicBezTo>
                      <a:lnTo>
                        <a:pt x="16881" y="17445"/>
                      </a:lnTo>
                      <a:cubicBezTo>
                        <a:pt x="19282" y="19724"/>
                        <a:pt x="21866" y="21943"/>
                        <a:pt x="24966" y="23007"/>
                      </a:cubicBezTo>
                      <a:cubicBezTo>
                        <a:pt x="25623" y="23242"/>
                        <a:pt x="26317" y="23422"/>
                        <a:pt x="26990" y="23422"/>
                      </a:cubicBezTo>
                      <a:cubicBezTo>
                        <a:pt x="27189" y="23422"/>
                        <a:pt x="27386" y="23406"/>
                        <a:pt x="27580" y="23372"/>
                      </a:cubicBezTo>
                      <a:cubicBezTo>
                        <a:pt x="28462" y="23220"/>
                        <a:pt x="29343" y="22581"/>
                        <a:pt x="29404" y="21670"/>
                      </a:cubicBezTo>
                      <a:cubicBezTo>
                        <a:pt x="29495" y="20940"/>
                        <a:pt x="29069" y="20271"/>
                        <a:pt x="28614" y="19663"/>
                      </a:cubicBezTo>
                      <a:cubicBezTo>
                        <a:pt x="26577" y="16958"/>
                        <a:pt x="23568" y="14983"/>
                        <a:pt x="20255" y="14131"/>
                      </a:cubicBezTo>
                      <a:cubicBezTo>
                        <a:pt x="24449" y="10910"/>
                        <a:pt x="28036" y="6046"/>
                        <a:pt x="26273" y="4618"/>
                      </a:cubicBezTo>
                      <a:cubicBezTo>
                        <a:pt x="25824" y="4250"/>
                        <a:pt x="25368" y="4088"/>
                        <a:pt x="24907" y="4088"/>
                      </a:cubicBezTo>
                      <a:cubicBezTo>
                        <a:pt x="22623" y="4088"/>
                        <a:pt x="20195" y="8056"/>
                        <a:pt x="17641" y="10636"/>
                      </a:cubicBezTo>
                      <a:cubicBezTo>
                        <a:pt x="16881" y="8539"/>
                        <a:pt x="15635" y="6654"/>
                        <a:pt x="14966" y="4618"/>
                      </a:cubicBezTo>
                      <a:cubicBezTo>
                        <a:pt x="14386" y="2824"/>
                        <a:pt x="12912" y="0"/>
                        <a:pt x="10765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2" name="Google Shape;4252;p27"/>
                <p:cNvSpPr/>
                <p:nvPr/>
              </p:nvSpPr>
              <p:spPr>
                <a:xfrm>
                  <a:off x="5507200" y="2177950"/>
                  <a:ext cx="117825" cy="11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3" h="4457" extrusionOk="0">
                      <a:moveTo>
                        <a:pt x="3677" y="2079"/>
                      </a:moveTo>
                      <a:cubicBezTo>
                        <a:pt x="3678" y="2088"/>
                        <a:pt x="3679" y="2097"/>
                        <a:pt x="3679" y="2105"/>
                      </a:cubicBezTo>
                      <a:lnTo>
                        <a:pt x="3679" y="2136"/>
                      </a:lnTo>
                      <a:cubicBezTo>
                        <a:pt x="3679" y="2124"/>
                        <a:pt x="3679" y="2105"/>
                        <a:pt x="3677" y="2079"/>
                      </a:cubicBezTo>
                      <a:close/>
                      <a:moveTo>
                        <a:pt x="2526" y="1"/>
                      </a:moveTo>
                      <a:cubicBezTo>
                        <a:pt x="2190" y="1"/>
                        <a:pt x="1847" y="82"/>
                        <a:pt x="1521" y="251"/>
                      </a:cubicBezTo>
                      <a:cubicBezTo>
                        <a:pt x="1429" y="281"/>
                        <a:pt x="1308" y="373"/>
                        <a:pt x="1247" y="433"/>
                      </a:cubicBezTo>
                      <a:cubicBezTo>
                        <a:pt x="1217" y="433"/>
                        <a:pt x="1156" y="494"/>
                        <a:pt x="1125" y="494"/>
                      </a:cubicBezTo>
                      <a:cubicBezTo>
                        <a:pt x="92" y="1102"/>
                        <a:pt x="1" y="2409"/>
                        <a:pt x="548" y="3412"/>
                      </a:cubicBezTo>
                      <a:cubicBezTo>
                        <a:pt x="965" y="4093"/>
                        <a:pt x="1684" y="4457"/>
                        <a:pt x="2441" y="4457"/>
                      </a:cubicBezTo>
                      <a:cubicBezTo>
                        <a:pt x="2732" y="4457"/>
                        <a:pt x="3027" y="4403"/>
                        <a:pt x="3314" y="4294"/>
                      </a:cubicBezTo>
                      <a:cubicBezTo>
                        <a:pt x="4104" y="3929"/>
                        <a:pt x="4712" y="3169"/>
                        <a:pt x="4682" y="2257"/>
                      </a:cubicBezTo>
                      <a:cubicBezTo>
                        <a:pt x="4712" y="1740"/>
                        <a:pt x="4530" y="1041"/>
                        <a:pt x="4074" y="677"/>
                      </a:cubicBezTo>
                      <a:cubicBezTo>
                        <a:pt x="3653" y="236"/>
                        <a:pt x="3099" y="1"/>
                        <a:pt x="2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3" name="Google Shape;4253;p27"/>
                <p:cNvSpPr/>
                <p:nvPr/>
              </p:nvSpPr>
              <p:spPr>
                <a:xfrm>
                  <a:off x="5638925" y="2279150"/>
                  <a:ext cx="161975" cy="9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3908" extrusionOk="0">
                      <a:moveTo>
                        <a:pt x="359" y="1"/>
                      </a:moveTo>
                      <a:cubicBezTo>
                        <a:pt x="142" y="1"/>
                        <a:pt x="0" y="329"/>
                        <a:pt x="233" y="458"/>
                      </a:cubicBezTo>
                      <a:cubicBezTo>
                        <a:pt x="1297" y="1006"/>
                        <a:pt x="2331" y="1553"/>
                        <a:pt x="3364" y="2221"/>
                      </a:cubicBezTo>
                      <a:cubicBezTo>
                        <a:pt x="4276" y="2768"/>
                        <a:pt x="5097" y="3528"/>
                        <a:pt x="6100" y="3893"/>
                      </a:cubicBezTo>
                      <a:cubicBezTo>
                        <a:pt x="6126" y="3903"/>
                        <a:pt x="6152" y="3908"/>
                        <a:pt x="6176" y="3908"/>
                      </a:cubicBezTo>
                      <a:cubicBezTo>
                        <a:pt x="6372" y="3908"/>
                        <a:pt x="6478" y="3603"/>
                        <a:pt x="6343" y="3468"/>
                      </a:cubicBezTo>
                      <a:cubicBezTo>
                        <a:pt x="5674" y="2677"/>
                        <a:pt x="4580" y="2161"/>
                        <a:pt x="3668" y="1674"/>
                      </a:cubicBezTo>
                      <a:cubicBezTo>
                        <a:pt x="2635" y="1066"/>
                        <a:pt x="1571" y="550"/>
                        <a:pt x="477" y="33"/>
                      </a:cubicBezTo>
                      <a:cubicBezTo>
                        <a:pt x="436" y="10"/>
                        <a:pt x="396" y="1"/>
                        <a:pt x="35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4" name="Google Shape;4254;p27"/>
                <p:cNvSpPr/>
                <p:nvPr/>
              </p:nvSpPr>
              <p:spPr>
                <a:xfrm>
                  <a:off x="5642475" y="2086325"/>
                  <a:ext cx="104700" cy="1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8" h="4145" extrusionOk="0">
                      <a:moveTo>
                        <a:pt x="3864" y="1"/>
                      </a:moveTo>
                      <a:cubicBezTo>
                        <a:pt x="3809" y="1"/>
                        <a:pt x="3754" y="18"/>
                        <a:pt x="3709" y="56"/>
                      </a:cubicBezTo>
                      <a:cubicBezTo>
                        <a:pt x="3070" y="573"/>
                        <a:pt x="2553" y="1302"/>
                        <a:pt x="2006" y="1910"/>
                      </a:cubicBezTo>
                      <a:cubicBezTo>
                        <a:pt x="1429" y="2518"/>
                        <a:pt x="821" y="3126"/>
                        <a:pt x="213" y="3703"/>
                      </a:cubicBezTo>
                      <a:cubicBezTo>
                        <a:pt x="0" y="3869"/>
                        <a:pt x="174" y="4145"/>
                        <a:pt x="390" y="4145"/>
                      </a:cubicBezTo>
                      <a:cubicBezTo>
                        <a:pt x="452" y="4145"/>
                        <a:pt x="517" y="4122"/>
                        <a:pt x="578" y="4068"/>
                      </a:cubicBezTo>
                      <a:cubicBezTo>
                        <a:pt x="1246" y="3460"/>
                        <a:pt x="1885" y="2852"/>
                        <a:pt x="2493" y="2214"/>
                      </a:cubicBezTo>
                      <a:cubicBezTo>
                        <a:pt x="3070" y="1636"/>
                        <a:pt x="3709" y="1028"/>
                        <a:pt x="4073" y="360"/>
                      </a:cubicBezTo>
                      <a:cubicBezTo>
                        <a:pt x="4187" y="155"/>
                        <a:pt x="4028" y="1"/>
                        <a:pt x="386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5" name="Google Shape;4255;p27"/>
                <p:cNvSpPr/>
                <p:nvPr/>
              </p:nvSpPr>
              <p:spPr>
                <a:xfrm>
                  <a:off x="5449875" y="2023550"/>
                  <a:ext cx="91450" cy="1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8" h="5357" extrusionOk="0">
                      <a:moveTo>
                        <a:pt x="324" y="1"/>
                      </a:moveTo>
                      <a:cubicBezTo>
                        <a:pt x="162" y="1"/>
                        <a:pt x="1" y="151"/>
                        <a:pt x="45" y="348"/>
                      </a:cubicBezTo>
                      <a:cubicBezTo>
                        <a:pt x="622" y="2111"/>
                        <a:pt x="1929" y="3691"/>
                        <a:pt x="2932" y="5211"/>
                      </a:cubicBezTo>
                      <a:cubicBezTo>
                        <a:pt x="3016" y="5314"/>
                        <a:pt x="3123" y="5356"/>
                        <a:pt x="3224" y="5356"/>
                      </a:cubicBezTo>
                      <a:cubicBezTo>
                        <a:pt x="3454" y="5356"/>
                        <a:pt x="3657" y="5139"/>
                        <a:pt x="3510" y="4907"/>
                      </a:cubicBezTo>
                      <a:cubicBezTo>
                        <a:pt x="2507" y="3357"/>
                        <a:pt x="1716" y="1503"/>
                        <a:pt x="500" y="74"/>
                      </a:cubicBezTo>
                      <a:cubicBezTo>
                        <a:pt x="450" y="23"/>
                        <a:pt x="387" y="1"/>
                        <a:pt x="32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6" name="Google Shape;4256;p27"/>
                <p:cNvSpPr/>
                <p:nvPr/>
              </p:nvSpPr>
              <p:spPr>
                <a:xfrm>
                  <a:off x="5286850" y="2237300"/>
                  <a:ext cx="160350" cy="2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4" h="1122" extrusionOk="0">
                      <a:moveTo>
                        <a:pt x="370" y="1"/>
                      </a:moveTo>
                      <a:cubicBezTo>
                        <a:pt x="1" y="1"/>
                        <a:pt x="19" y="584"/>
                        <a:pt x="426" y="613"/>
                      </a:cubicBezTo>
                      <a:cubicBezTo>
                        <a:pt x="1763" y="797"/>
                        <a:pt x="3345" y="1121"/>
                        <a:pt x="4800" y="1121"/>
                      </a:cubicBezTo>
                      <a:cubicBezTo>
                        <a:pt x="5264" y="1121"/>
                        <a:pt x="5714" y="1089"/>
                        <a:pt x="6140" y="1008"/>
                      </a:cubicBezTo>
                      <a:cubicBezTo>
                        <a:pt x="6414" y="947"/>
                        <a:pt x="6383" y="582"/>
                        <a:pt x="6140" y="491"/>
                      </a:cubicBezTo>
                      <a:cubicBezTo>
                        <a:pt x="5319" y="248"/>
                        <a:pt x="4377" y="309"/>
                        <a:pt x="3465" y="278"/>
                      </a:cubicBezTo>
                      <a:cubicBezTo>
                        <a:pt x="2432" y="187"/>
                        <a:pt x="1429" y="126"/>
                        <a:pt x="426" y="5"/>
                      </a:cubicBezTo>
                      <a:cubicBezTo>
                        <a:pt x="406" y="2"/>
                        <a:pt x="388" y="1"/>
                        <a:pt x="37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7" name="Google Shape;4257;p27"/>
                <p:cNvSpPr/>
                <p:nvPr/>
              </p:nvSpPr>
              <p:spPr>
                <a:xfrm>
                  <a:off x="5485500" y="2373875"/>
                  <a:ext cx="45525" cy="1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5173" extrusionOk="0">
                      <a:moveTo>
                        <a:pt x="1486" y="0"/>
                      </a:moveTo>
                      <a:cubicBezTo>
                        <a:pt x="1400" y="0"/>
                        <a:pt x="1316" y="41"/>
                        <a:pt x="1264" y="135"/>
                      </a:cubicBezTo>
                      <a:cubicBezTo>
                        <a:pt x="474" y="1502"/>
                        <a:pt x="230" y="3326"/>
                        <a:pt x="18" y="4907"/>
                      </a:cubicBezTo>
                      <a:cubicBezTo>
                        <a:pt x="1" y="5078"/>
                        <a:pt x="148" y="5172"/>
                        <a:pt x="286" y="5172"/>
                      </a:cubicBezTo>
                      <a:cubicBezTo>
                        <a:pt x="391" y="5172"/>
                        <a:pt x="491" y="5117"/>
                        <a:pt x="504" y="4998"/>
                      </a:cubicBezTo>
                      <a:cubicBezTo>
                        <a:pt x="808" y="3387"/>
                        <a:pt x="1477" y="1928"/>
                        <a:pt x="1781" y="347"/>
                      </a:cubicBezTo>
                      <a:cubicBezTo>
                        <a:pt x="1821" y="148"/>
                        <a:pt x="1651" y="0"/>
                        <a:pt x="148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8" name="Google Shape;4258;p27"/>
                <p:cNvSpPr/>
                <p:nvPr/>
              </p:nvSpPr>
              <p:spPr>
                <a:xfrm>
                  <a:off x="5539125" y="2196375"/>
                  <a:ext cx="30425" cy="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74" extrusionOk="0">
                      <a:moveTo>
                        <a:pt x="608" y="0"/>
                      </a:moveTo>
                      <a:cubicBezTo>
                        <a:pt x="0" y="0"/>
                        <a:pt x="0" y="973"/>
                        <a:pt x="608" y="973"/>
                      </a:cubicBezTo>
                      <a:cubicBezTo>
                        <a:pt x="1216" y="973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9" name="Google Shape;4259;p27"/>
                <p:cNvSpPr/>
                <p:nvPr/>
              </p:nvSpPr>
              <p:spPr>
                <a:xfrm>
                  <a:off x="5525450" y="2221450"/>
                  <a:ext cx="31925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" h="1034" extrusionOk="0">
                      <a:moveTo>
                        <a:pt x="639" y="0"/>
                      </a:moveTo>
                      <a:cubicBezTo>
                        <a:pt x="0" y="0"/>
                        <a:pt x="0" y="1034"/>
                        <a:pt x="639" y="1034"/>
                      </a:cubicBezTo>
                      <a:cubicBezTo>
                        <a:pt x="1277" y="1034"/>
                        <a:pt x="1277" y="0"/>
                        <a:pt x="639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0" name="Google Shape;4260;p27"/>
                <p:cNvSpPr/>
                <p:nvPr/>
              </p:nvSpPr>
              <p:spPr>
                <a:xfrm>
                  <a:off x="5547475" y="2251225"/>
                  <a:ext cx="29575" cy="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3" h="872" extrusionOk="0">
                      <a:moveTo>
                        <a:pt x="554" y="0"/>
                      </a:moveTo>
                      <a:cubicBezTo>
                        <a:pt x="493" y="0"/>
                        <a:pt x="430" y="17"/>
                        <a:pt x="366" y="56"/>
                      </a:cubicBezTo>
                      <a:cubicBezTo>
                        <a:pt x="305" y="56"/>
                        <a:pt x="305" y="86"/>
                        <a:pt x="274" y="86"/>
                      </a:cubicBezTo>
                      <a:cubicBezTo>
                        <a:pt x="92" y="208"/>
                        <a:pt x="1" y="481"/>
                        <a:pt x="122" y="664"/>
                      </a:cubicBezTo>
                      <a:cubicBezTo>
                        <a:pt x="198" y="814"/>
                        <a:pt x="320" y="872"/>
                        <a:pt x="453" y="872"/>
                      </a:cubicBezTo>
                      <a:cubicBezTo>
                        <a:pt x="534" y="872"/>
                        <a:pt x="619" y="850"/>
                        <a:pt x="700" y="816"/>
                      </a:cubicBezTo>
                      <a:cubicBezTo>
                        <a:pt x="730" y="816"/>
                        <a:pt x="730" y="785"/>
                        <a:pt x="791" y="785"/>
                      </a:cubicBezTo>
                      <a:cubicBezTo>
                        <a:pt x="1183" y="628"/>
                        <a:pt x="924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1" name="Google Shape;4261;p27"/>
                <p:cNvSpPr/>
                <p:nvPr/>
              </p:nvSpPr>
              <p:spPr>
                <a:xfrm>
                  <a:off x="5572550" y="2216900"/>
                  <a:ext cx="24350" cy="1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" h="760" extrusionOk="0">
                      <a:moveTo>
                        <a:pt x="487" y="0"/>
                      </a:moveTo>
                      <a:cubicBezTo>
                        <a:pt x="1" y="30"/>
                        <a:pt x="1" y="760"/>
                        <a:pt x="487" y="760"/>
                      </a:cubicBezTo>
                      <a:cubicBezTo>
                        <a:pt x="974" y="760"/>
                        <a:pt x="974" y="0"/>
                        <a:pt x="487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2" name="Google Shape;4262;p27"/>
                <p:cNvSpPr/>
                <p:nvPr/>
              </p:nvSpPr>
              <p:spPr>
                <a:xfrm>
                  <a:off x="5574075" y="2184975"/>
                  <a:ext cx="18275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578" extrusionOk="0">
                      <a:moveTo>
                        <a:pt x="365" y="0"/>
                      </a:moveTo>
                      <a:cubicBezTo>
                        <a:pt x="1" y="0"/>
                        <a:pt x="1" y="578"/>
                        <a:pt x="365" y="578"/>
                      </a:cubicBezTo>
                      <a:cubicBezTo>
                        <a:pt x="730" y="578"/>
                        <a:pt x="73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3" name="Google Shape;4263;p27"/>
                <p:cNvSpPr/>
                <p:nvPr/>
              </p:nvSpPr>
              <p:spPr>
                <a:xfrm>
                  <a:off x="5583200" y="2245775"/>
                  <a:ext cx="19025" cy="1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608" extrusionOk="0">
                      <a:moveTo>
                        <a:pt x="365" y="0"/>
                      </a:moveTo>
                      <a:cubicBezTo>
                        <a:pt x="0" y="0"/>
                        <a:pt x="0" y="608"/>
                        <a:pt x="365" y="608"/>
                      </a:cubicBezTo>
                      <a:cubicBezTo>
                        <a:pt x="760" y="608"/>
                        <a:pt x="76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64" name="Google Shape;4264;p27"/>
              <p:cNvGrpSpPr/>
              <p:nvPr/>
            </p:nvGrpSpPr>
            <p:grpSpPr>
              <a:xfrm flipH="1">
                <a:off x="356102" y="3845124"/>
                <a:ext cx="592242" cy="581335"/>
                <a:chOff x="5672100" y="3575250"/>
                <a:chExt cx="1054750" cy="1035325"/>
              </a:xfrm>
            </p:grpSpPr>
            <p:sp>
              <p:nvSpPr>
                <p:cNvPr id="4265" name="Google Shape;4265;p2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6" name="Google Shape;4266;p2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7" name="Google Shape;4267;p2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8" name="Google Shape;4268;p2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9" name="Google Shape;4269;p2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0" name="Google Shape;4270;p2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1" name="Google Shape;4271;p2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2" name="Google Shape;4272;p2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73" name="Google Shape;4273;p27"/>
              <p:cNvGrpSpPr/>
              <p:nvPr/>
            </p:nvGrpSpPr>
            <p:grpSpPr>
              <a:xfrm rot="749415" flipH="1">
                <a:off x="946768" y="3811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4274" name="Google Shape;4274;p2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5" name="Google Shape;4275;p2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6" name="Google Shape;4276;p2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7" name="Google Shape;4277;p2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8" name="Google Shape;4278;p2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9" name="Google Shape;4279;p2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0" name="Google Shape;4280;p2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1" name="Google Shape;4281;p2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2" name="Google Shape;4282;p2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3" name="Google Shape;4283;p2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4" name="Google Shape;4284;p2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5" name="Google Shape;4285;p2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6" name="Google Shape;4286;p2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7" name="Google Shape;4287;p2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8" name="Google Shape;4288;p2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9" name="Google Shape;4289;p2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90" name="Google Shape;4290;p27"/>
              <p:cNvGrpSpPr/>
              <p:nvPr/>
            </p:nvGrpSpPr>
            <p:grpSpPr>
              <a:xfrm flipH="1">
                <a:off x="-16389" y="3184173"/>
                <a:ext cx="494643" cy="2036537"/>
                <a:chOff x="6248875" y="1941050"/>
                <a:chExt cx="827300" cy="3406150"/>
              </a:xfrm>
            </p:grpSpPr>
            <p:sp>
              <p:nvSpPr>
                <p:cNvPr id="4291" name="Google Shape;4291;p27"/>
                <p:cNvSpPr/>
                <p:nvPr/>
              </p:nvSpPr>
              <p:spPr>
                <a:xfrm>
                  <a:off x="6248875" y="2456250"/>
                  <a:ext cx="827300" cy="28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92" h="115638" extrusionOk="0">
                      <a:moveTo>
                        <a:pt x="16664" y="1"/>
                      </a:moveTo>
                      <a:cubicBezTo>
                        <a:pt x="16436" y="1"/>
                        <a:pt x="16216" y="153"/>
                        <a:pt x="16231" y="457"/>
                      </a:cubicBezTo>
                      <a:cubicBezTo>
                        <a:pt x="16535" y="7660"/>
                        <a:pt x="16505" y="14894"/>
                        <a:pt x="16201" y="22068"/>
                      </a:cubicBezTo>
                      <a:cubicBezTo>
                        <a:pt x="15198" y="19332"/>
                        <a:pt x="12949" y="16627"/>
                        <a:pt x="11186" y="14499"/>
                      </a:cubicBezTo>
                      <a:cubicBezTo>
                        <a:pt x="8906" y="11794"/>
                        <a:pt x="6201" y="9575"/>
                        <a:pt x="3040" y="7964"/>
                      </a:cubicBezTo>
                      <a:cubicBezTo>
                        <a:pt x="2877" y="7883"/>
                        <a:pt x="2708" y="7846"/>
                        <a:pt x="2544" y="7846"/>
                      </a:cubicBezTo>
                      <a:cubicBezTo>
                        <a:pt x="1790" y="7846"/>
                        <a:pt x="1137" y="8624"/>
                        <a:pt x="1611" y="9423"/>
                      </a:cubicBezTo>
                      <a:cubicBezTo>
                        <a:pt x="5198" y="15502"/>
                        <a:pt x="9757" y="20852"/>
                        <a:pt x="15137" y="25472"/>
                      </a:cubicBezTo>
                      <a:cubicBezTo>
                        <a:pt x="15343" y="25678"/>
                        <a:pt x="15592" y="25753"/>
                        <a:pt x="15847" y="25753"/>
                      </a:cubicBezTo>
                      <a:cubicBezTo>
                        <a:pt x="15894" y="25753"/>
                        <a:pt x="15941" y="25750"/>
                        <a:pt x="15988" y="25746"/>
                      </a:cubicBezTo>
                      <a:lnTo>
                        <a:pt x="15988" y="25746"/>
                      </a:lnTo>
                      <a:cubicBezTo>
                        <a:pt x="15775" y="30092"/>
                        <a:pt x="15380" y="34378"/>
                        <a:pt x="14985" y="38664"/>
                      </a:cubicBezTo>
                      <a:cubicBezTo>
                        <a:pt x="13526" y="34226"/>
                        <a:pt x="10426" y="30487"/>
                        <a:pt x="6140" y="28329"/>
                      </a:cubicBezTo>
                      <a:cubicBezTo>
                        <a:pt x="5971" y="28245"/>
                        <a:pt x="5798" y="28205"/>
                        <a:pt x="5632" y="28205"/>
                      </a:cubicBezTo>
                      <a:cubicBezTo>
                        <a:pt x="5199" y="28205"/>
                        <a:pt x="4813" y="28476"/>
                        <a:pt x="4681" y="28937"/>
                      </a:cubicBezTo>
                      <a:cubicBezTo>
                        <a:pt x="3799" y="31825"/>
                        <a:pt x="6657" y="34560"/>
                        <a:pt x="8176" y="36779"/>
                      </a:cubicBezTo>
                      <a:cubicBezTo>
                        <a:pt x="9787" y="39150"/>
                        <a:pt x="11398" y="41703"/>
                        <a:pt x="14134" y="42919"/>
                      </a:cubicBezTo>
                      <a:cubicBezTo>
                        <a:pt x="14256" y="42950"/>
                        <a:pt x="14408" y="43010"/>
                        <a:pt x="14529" y="43010"/>
                      </a:cubicBezTo>
                      <a:cubicBezTo>
                        <a:pt x="13952" y="48208"/>
                        <a:pt x="13253" y="53375"/>
                        <a:pt x="12493" y="58573"/>
                      </a:cubicBezTo>
                      <a:cubicBezTo>
                        <a:pt x="12158" y="57965"/>
                        <a:pt x="11794" y="57387"/>
                        <a:pt x="11429" y="56901"/>
                      </a:cubicBezTo>
                      <a:cubicBezTo>
                        <a:pt x="10365" y="54470"/>
                        <a:pt x="9088" y="52159"/>
                        <a:pt x="7477" y="50032"/>
                      </a:cubicBezTo>
                      <a:cubicBezTo>
                        <a:pt x="7082" y="49424"/>
                        <a:pt x="6626" y="48846"/>
                        <a:pt x="6170" y="48330"/>
                      </a:cubicBezTo>
                      <a:cubicBezTo>
                        <a:pt x="4863" y="46749"/>
                        <a:pt x="3435" y="45290"/>
                        <a:pt x="1854" y="43922"/>
                      </a:cubicBezTo>
                      <a:cubicBezTo>
                        <a:pt x="1634" y="43732"/>
                        <a:pt x="1371" y="43644"/>
                        <a:pt x="1117" y="43644"/>
                      </a:cubicBezTo>
                      <a:cubicBezTo>
                        <a:pt x="600" y="43644"/>
                        <a:pt x="122" y="44010"/>
                        <a:pt x="122" y="44621"/>
                      </a:cubicBezTo>
                      <a:cubicBezTo>
                        <a:pt x="0" y="48086"/>
                        <a:pt x="2280" y="51734"/>
                        <a:pt x="4043" y="54591"/>
                      </a:cubicBezTo>
                      <a:cubicBezTo>
                        <a:pt x="6018" y="57813"/>
                        <a:pt x="8389" y="60731"/>
                        <a:pt x="11094" y="63406"/>
                      </a:cubicBezTo>
                      <a:cubicBezTo>
                        <a:pt x="11246" y="63558"/>
                        <a:pt x="11429" y="63679"/>
                        <a:pt x="11672" y="63710"/>
                      </a:cubicBezTo>
                      <a:cubicBezTo>
                        <a:pt x="10304" y="72403"/>
                        <a:pt x="8784" y="81066"/>
                        <a:pt x="7143" y="89698"/>
                      </a:cubicBezTo>
                      <a:cubicBezTo>
                        <a:pt x="5593" y="97966"/>
                        <a:pt x="3982" y="106233"/>
                        <a:pt x="2219" y="114440"/>
                      </a:cubicBezTo>
                      <a:cubicBezTo>
                        <a:pt x="2055" y="115170"/>
                        <a:pt x="2636" y="115637"/>
                        <a:pt x="3205" y="115637"/>
                      </a:cubicBezTo>
                      <a:cubicBezTo>
                        <a:pt x="3584" y="115637"/>
                        <a:pt x="3958" y="115430"/>
                        <a:pt x="4103" y="114957"/>
                      </a:cubicBezTo>
                      <a:cubicBezTo>
                        <a:pt x="6262" y="107935"/>
                        <a:pt x="7234" y="100397"/>
                        <a:pt x="8541" y="93193"/>
                      </a:cubicBezTo>
                      <a:cubicBezTo>
                        <a:pt x="9879" y="85899"/>
                        <a:pt x="11216" y="78634"/>
                        <a:pt x="12401" y="71309"/>
                      </a:cubicBezTo>
                      <a:cubicBezTo>
                        <a:pt x="12771" y="71504"/>
                        <a:pt x="13128" y="71585"/>
                        <a:pt x="13480" y="71585"/>
                      </a:cubicBezTo>
                      <a:cubicBezTo>
                        <a:pt x="14171" y="71585"/>
                        <a:pt x="14849" y="71276"/>
                        <a:pt x="15593" y="70914"/>
                      </a:cubicBezTo>
                      <a:cubicBezTo>
                        <a:pt x="17630" y="69941"/>
                        <a:pt x="19696" y="68847"/>
                        <a:pt x="21672" y="67692"/>
                      </a:cubicBezTo>
                      <a:cubicBezTo>
                        <a:pt x="23526" y="66628"/>
                        <a:pt x="25502" y="65594"/>
                        <a:pt x="27204" y="64348"/>
                      </a:cubicBezTo>
                      <a:cubicBezTo>
                        <a:pt x="28146" y="63619"/>
                        <a:pt x="28694" y="63071"/>
                        <a:pt x="28542" y="61825"/>
                      </a:cubicBezTo>
                      <a:cubicBezTo>
                        <a:pt x="28464" y="61412"/>
                        <a:pt x="28058" y="61197"/>
                        <a:pt x="27677" y="61197"/>
                      </a:cubicBezTo>
                      <a:cubicBezTo>
                        <a:pt x="27609" y="61197"/>
                        <a:pt x="27542" y="61204"/>
                        <a:pt x="27478" y="61217"/>
                      </a:cubicBezTo>
                      <a:cubicBezTo>
                        <a:pt x="22158" y="62524"/>
                        <a:pt x="17265" y="64926"/>
                        <a:pt x="13070" y="68360"/>
                      </a:cubicBezTo>
                      <a:cubicBezTo>
                        <a:pt x="13009" y="68421"/>
                        <a:pt x="12918" y="68482"/>
                        <a:pt x="12797" y="68512"/>
                      </a:cubicBezTo>
                      <a:cubicBezTo>
                        <a:pt x="13040" y="67053"/>
                        <a:pt x="13253" y="65594"/>
                        <a:pt x="13496" y="64105"/>
                      </a:cubicBezTo>
                      <a:cubicBezTo>
                        <a:pt x="13557" y="64014"/>
                        <a:pt x="13557" y="63862"/>
                        <a:pt x="13557" y="63710"/>
                      </a:cubicBezTo>
                      <a:cubicBezTo>
                        <a:pt x="14164" y="59667"/>
                        <a:pt x="14712" y="55655"/>
                        <a:pt x="15198" y="51612"/>
                      </a:cubicBezTo>
                      <a:cubicBezTo>
                        <a:pt x="15328" y="51661"/>
                        <a:pt x="15449" y="51693"/>
                        <a:pt x="15576" y="51693"/>
                      </a:cubicBezTo>
                      <a:cubicBezTo>
                        <a:pt x="15686" y="51693"/>
                        <a:pt x="15800" y="51669"/>
                        <a:pt x="15927" y="51612"/>
                      </a:cubicBezTo>
                      <a:cubicBezTo>
                        <a:pt x="19727" y="50062"/>
                        <a:pt x="22949" y="47661"/>
                        <a:pt x="25867" y="44804"/>
                      </a:cubicBezTo>
                      <a:cubicBezTo>
                        <a:pt x="27387" y="43345"/>
                        <a:pt x="28906" y="41764"/>
                        <a:pt x="30244" y="40184"/>
                      </a:cubicBezTo>
                      <a:cubicBezTo>
                        <a:pt x="30882" y="39393"/>
                        <a:pt x="31612" y="38269"/>
                        <a:pt x="30517" y="37509"/>
                      </a:cubicBezTo>
                      <a:cubicBezTo>
                        <a:pt x="30258" y="37336"/>
                        <a:pt x="29979" y="37267"/>
                        <a:pt x="29692" y="37267"/>
                      </a:cubicBezTo>
                      <a:cubicBezTo>
                        <a:pt x="28868" y="37267"/>
                        <a:pt x="27980" y="37839"/>
                        <a:pt x="27326" y="38177"/>
                      </a:cubicBezTo>
                      <a:cubicBezTo>
                        <a:pt x="25624" y="39089"/>
                        <a:pt x="24013" y="40092"/>
                        <a:pt x="22462" y="41278"/>
                      </a:cubicBezTo>
                      <a:cubicBezTo>
                        <a:pt x="21003" y="42372"/>
                        <a:pt x="19696" y="43649"/>
                        <a:pt x="18481" y="44956"/>
                      </a:cubicBezTo>
                      <a:lnTo>
                        <a:pt x="18389" y="45047"/>
                      </a:lnTo>
                      <a:cubicBezTo>
                        <a:pt x="17660" y="45655"/>
                        <a:pt x="16566" y="46415"/>
                        <a:pt x="15684" y="47235"/>
                      </a:cubicBezTo>
                      <a:cubicBezTo>
                        <a:pt x="16262" y="42220"/>
                        <a:pt x="16718" y="37266"/>
                        <a:pt x="17052" y="32250"/>
                      </a:cubicBezTo>
                      <a:cubicBezTo>
                        <a:pt x="17295" y="32098"/>
                        <a:pt x="17447" y="31946"/>
                        <a:pt x="17599" y="31794"/>
                      </a:cubicBezTo>
                      <a:cubicBezTo>
                        <a:pt x="21429" y="31612"/>
                        <a:pt x="24894" y="28633"/>
                        <a:pt x="27842" y="26475"/>
                      </a:cubicBezTo>
                      <a:cubicBezTo>
                        <a:pt x="30213" y="24712"/>
                        <a:pt x="32615" y="22615"/>
                        <a:pt x="33010" y="19545"/>
                      </a:cubicBezTo>
                      <a:cubicBezTo>
                        <a:pt x="33091" y="18973"/>
                        <a:pt x="32758" y="18523"/>
                        <a:pt x="32207" y="18523"/>
                      </a:cubicBezTo>
                      <a:cubicBezTo>
                        <a:pt x="32143" y="18523"/>
                        <a:pt x="32076" y="18529"/>
                        <a:pt x="32007" y="18542"/>
                      </a:cubicBezTo>
                      <a:cubicBezTo>
                        <a:pt x="28663" y="19180"/>
                        <a:pt x="25928" y="21460"/>
                        <a:pt x="23374" y="23618"/>
                      </a:cubicBezTo>
                      <a:cubicBezTo>
                        <a:pt x="21915" y="24834"/>
                        <a:pt x="20517" y="26171"/>
                        <a:pt x="19241" y="27600"/>
                      </a:cubicBezTo>
                      <a:cubicBezTo>
                        <a:pt x="18572" y="28056"/>
                        <a:pt x="17964" y="28512"/>
                        <a:pt x="17326" y="28968"/>
                      </a:cubicBezTo>
                      <a:cubicBezTo>
                        <a:pt x="17356" y="28117"/>
                        <a:pt x="17447" y="27205"/>
                        <a:pt x="17478" y="26323"/>
                      </a:cubicBezTo>
                      <a:cubicBezTo>
                        <a:pt x="17903" y="17691"/>
                        <a:pt x="17721" y="9028"/>
                        <a:pt x="17143" y="457"/>
                      </a:cubicBezTo>
                      <a:cubicBezTo>
                        <a:pt x="17128" y="153"/>
                        <a:pt x="16892" y="1"/>
                        <a:pt x="166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2" name="Google Shape;4292;p27"/>
                <p:cNvSpPr/>
                <p:nvPr/>
              </p:nvSpPr>
              <p:spPr>
                <a:xfrm>
                  <a:off x="6370100" y="2739075"/>
                  <a:ext cx="261625" cy="29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5" h="11817" extrusionOk="0">
                      <a:moveTo>
                        <a:pt x="232" y="1"/>
                      </a:moveTo>
                      <a:cubicBezTo>
                        <a:pt x="108" y="1"/>
                        <a:pt x="1" y="145"/>
                        <a:pt x="75" y="268"/>
                      </a:cubicBezTo>
                      <a:cubicBezTo>
                        <a:pt x="3692" y="3825"/>
                        <a:pt x="7036" y="7624"/>
                        <a:pt x="10045" y="11727"/>
                      </a:cubicBezTo>
                      <a:cubicBezTo>
                        <a:pt x="10090" y="11791"/>
                        <a:pt x="10149" y="11816"/>
                        <a:pt x="10206" y="11816"/>
                      </a:cubicBezTo>
                      <a:cubicBezTo>
                        <a:pt x="10340" y="11816"/>
                        <a:pt x="10465" y="11673"/>
                        <a:pt x="10379" y="11545"/>
                      </a:cubicBezTo>
                      <a:cubicBezTo>
                        <a:pt x="7309" y="7442"/>
                        <a:pt x="3966" y="3612"/>
                        <a:pt x="318" y="25"/>
                      </a:cubicBezTo>
                      <a:cubicBezTo>
                        <a:pt x="290" y="8"/>
                        <a:pt x="261" y="1"/>
                        <a:pt x="232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3" name="Google Shape;4293;p27"/>
                <p:cNvSpPr/>
                <p:nvPr/>
              </p:nvSpPr>
              <p:spPr>
                <a:xfrm>
                  <a:off x="6721700" y="3006900"/>
                  <a:ext cx="252175" cy="1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7" h="7523" extrusionOk="0">
                      <a:moveTo>
                        <a:pt x="9819" y="1"/>
                      </a:moveTo>
                      <a:cubicBezTo>
                        <a:pt x="9779" y="1"/>
                        <a:pt x="9735" y="13"/>
                        <a:pt x="9689" y="42"/>
                      </a:cubicBezTo>
                      <a:cubicBezTo>
                        <a:pt x="6559" y="2321"/>
                        <a:pt x="3610" y="5239"/>
                        <a:pt x="206" y="7063"/>
                      </a:cubicBezTo>
                      <a:cubicBezTo>
                        <a:pt x="1" y="7217"/>
                        <a:pt x="142" y="7523"/>
                        <a:pt x="319" y="7523"/>
                      </a:cubicBezTo>
                      <a:cubicBezTo>
                        <a:pt x="352" y="7523"/>
                        <a:pt x="386" y="7512"/>
                        <a:pt x="419" y="7489"/>
                      </a:cubicBezTo>
                      <a:cubicBezTo>
                        <a:pt x="2334" y="6546"/>
                        <a:pt x="4005" y="5087"/>
                        <a:pt x="5677" y="3841"/>
                      </a:cubicBezTo>
                      <a:cubicBezTo>
                        <a:pt x="7106" y="2777"/>
                        <a:pt x="8778" y="1744"/>
                        <a:pt x="9963" y="376"/>
                      </a:cubicBezTo>
                      <a:cubicBezTo>
                        <a:pt x="10086" y="228"/>
                        <a:pt x="9990" y="1"/>
                        <a:pt x="9819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4" name="Google Shape;4294;p27"/>
                <p:cNvSpPr/>
                <p:nvPr/>
              </p:nvSpPr>
              <p:spPr>
                <a:xfrm>
                  <a:off x="6420475" y="3232600"/>
                  <a:ext cx="199850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4" h="10636" extrusionOk="0">
                      <a:moveTo>
                        <a:pt x="324" y="0"/>
                      </a:moveTo>
                      <a:cubicBezTo>
                        <a:pt x="157" y="0"/>
                        <a:pt x="1" y="235"/>
                        <a:pt x="157" y="436"/>
                      </a:cubicBezTo>
                      <a:cubicBezTo>
                        <a:pt x="2802" y="3719"/>
                        <a:pt x="5021" y="7458"/>
                        <a:pt x="7817" y="10619"/>
                      </a:cubicBezTo>
                      <a:cubicBezTo>
                        <a:pt x="7829" y="10631"/>
                        <a:pt x="7843" y="10636"/>
                        <a:pt x="7857" y="10636"/>
                      </a:cubicBezTo>
                      <a:cubicBezTo>
                        <a:pt x="7919" y="10636"/>
                        <a:pt x="7994" y="10547"/>
                        <a:pt x="7969" y="10497"/>
                      </a:cubicBezTo>
                      <a:cubicBezTo>
                        <a:pt x="6085" y="6728"/>
                        <a:pt x="3136" y="3354"/>
                        <a:pt x="492" y="102"/>
                      </a:cubicBezTo>
                      <a:cubicBezTo>
                        <a:pt x="444" y="30"/>
                        <a:pt x="38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5" name="Google Shape;4295;p27"/>
                <p:cNvSpPr/>
                <p:nvPr/>
              </p:nvSpPr>
              <p:spPr>
                <a:xfrm>
                  <a:off x="6670750" y="3506750"/>
                  <a:ext cx="264400" cy="16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6" h="6731" extrusionOk="0">
                      <a:moveTo>
                        <a:pt x="10228" y="1"/>
                      </a:moveTo>
                      <a:cubicBezTo>
                        <a:pt x="10201" y="1"/>
                        <a:pt x="10174" y="6"/>
                        <a:pt x="10147" y="18"/>
                      </a:cubicBezTo>
                      <a:cubicBezTo>
                        <a:pt x="6742" y="1963"/>
                        <a:pt x="3612" y="4395"/>
                        <a:pt x="207" y="6340"/>
                      </a:cubicBezTo>
                      <a:cubicBezTo>
                        <a:pt x="0" y="6469"/>
                        <a:pt x="124" y="6731"/>
                        <a:pt x="315" y="6731"/>
                      </a:cubicBezTo>
                      <a:cubicBezTo>
                        <a:pt x="348" y="6731"/>
                        <a:pt x="384" y="6723"/>
                        <a:pt x="420" y="6705"/>
                      </a:cubicBezTo>
                      <a:cubicBezTo>
                        <a:pt x="3794" y="4851"/>
                        <a:pt x="7472" y="2966"/>
                        <a:pt x="10390" y="382"/>
                      </a:cubicBezTo>
                      <a:cubicBezTo>
                        <a:pt x="10576" y="250"/>
                        <a:pt x="10414" y="1"/>
                        <a:pt x="10228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6" name="Google Shape;4296;p27"/>
                <p:cNvSpPr/>
                <p:nvPr/>
              </p:nvSpPr>
              <p:spPr>
                <a:xfrm>
                  <a:off x="6300300" y="3626950"/>
                  <a:ext cx="227825" cy="32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3" h="12881" extrusionOk="0">
                      <a:moveTo>
                        <a:pt x="277" y="0"/>
                      </a:moveTo>
                      <a:cubicBezTo>
                        <a:pt x="136" y="0"/>
                        <a:pt x="1" y="208"/>
                        <a:pt x="162" y="347"/>
                      </a:cubicBezTo>
                      <a:cubicBezTo>
                        <a:pt x="3384" y="4237"/>
                        <a:pt x="5937" y="8432"/>
                        <a:pt x="8551" y="12748"/>
                      </a:cubicBezTo>
                      <a:cubicBezTo>
                        <a:pt x="8607" y="12842"/>
                        <a:pt x="8687" y="12880"/>
                        <a:pt x="8765" y="12880"/>
                      </a:cubicBezTo>
                      <a:cubicBezTo>
                        <a:pt x="8941" y="12880"/>
                        <a:pt x="9112" y="12685"/>
                        <a:pt x="9007" y="12474"/>
                      </a:cubicBezTo>
                      <a:cubicBezTo>
                        <a:pt x="6849" y="7945"/>
                        <a:pt x="3688" y="3842"/>
                        <a:pt x="405" y="73"/>
                      </a:cubicBezTo>
                      <a:cubicBezTo>
                        <a:pt x="368" y="22"/>
                        <a:pt x="323" y="0"/>
                        <a:pt x="277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7" name="Google Shape;4297;p27"/>
                <p:cNvSpPr/>
                <p:nvPr/>
              </p:nvSpPr>
              <p:spPr>
                <a:xfrm>
                  <a:off x="6597650" y="4052025"/>
                  <a:ext cx="252300" cy="13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2" h="5554" extrusionOk="0">
                      <a:moveTo>
                        <a:pt x="9879" y="0"/>
                      </a:moveTo>
                      <a:cubicBezTo>
                        <a:pt x="8359" y="183"/>
                        <a:pt x="7174" y="1155"/>
                        <a:pt x="5928" y="2037"/>
                      </a:cubicBezTo>
                      <a:cubicBezTo>
                        <a:pt x="4134" y="3283"/>
                        <a:pt x="2220" y="4317"/>
                        <a:pt x="213" y="5076"/>
                      </a:cubicBezTo>
                      <a:cubicBezTo>
                        <a:pt x="0" y="5210"/>
                        <a:pt x="21" y="5554"/>
                        <a:pt x="234" y="5554"/>
                      </a:cubicBezTo>
                      <a:cubicBezTo>
                        <a:pt x="264" y="5554"/>
                        <a:pt x="298" y="5547"/>
                        <a:pt x="335" y="5532"/>
                      </a:cubicBezTo>
                      <a:cubicBezTo>
                        <a:pt x="3861" y="4286"/>
                        <a:pt x="6657" y="1915"/>
                        <a:pt x="9940" y="335"/>
                      </a:cubicBezTo>
                      <a:cubicBezTo>
                        <a:pt x="10092" y="244"/>
                        <a:pt x="10031" y="0"/>
                        <a:pt x="9879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8" name="Google Shape;4298;p27"/>
                <p:cNvSpPr/>
                <p:nvPr/>
              </p:nvSpPr>
              <p:spPr>
                <a:xfrm>
                  <a:off x="6299025" y="1941050"/>
                  <a:ext cx="707475" cy="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99" h="28597" extrusionOk="0">
                      <a:moveTo>
                        <a:pt x="12797" y="0"/>
                      </a:moveTo>
                      <a:cubicBezTo>
                        <a:pt x="11854" y="183"/>
                        <a:pt x="11551" y="1368"/>
                        <a:pt x="11490" y="2311"/>
                      </a:cubicBezTo>
                      <a:cubicBezTo>
                        <a:pt x="11216" y="5532"/>
                        <a:pt x="11034" y="6535"/>
                        <a:pt x="11642" y="9727"/>
                      </a:cubicBezTo>
                      <a:cubicBezTo>
                        <a:pt x="9607" y="6777"/>
                        <a:pt x="6658" y="3104"/>
                        <a:pt x="4912" y="3104"/>
                      </a:cubicBezTo>
                      <a:cubicBezTo>
                        <a:pt x="4571" y="3104"/>
                        <a:pt x="4276" y="3244"/>
                        <a:pt x="4043" y="3557"/>
                      </a:cubicBezTo>
                      <a:cubicBezTo>
                        <a:pt x="2827" y="4712"/>
                        <a:pt x="8602" y="11125"/>
                        <a:pt x="9301" y="12341"/>
                      </a:cubicBezTo>
                      <a:cubicBezTo>
                        <a:pt x="6201" y="13223"/>
                        <a:pt x="0" y="12341"/>
                        <a:pt x="0" y="14408"/>
                      </a:cubicBezTo>
                      <a:cubicBezTo>
                        <a:pt x="0" y="16171"/>
                        <a:pt x="6201" y="15381"/>
                        <a:pt x="9271" y="15897"/>
                      </a:cubicBezTo>
                      <a:cubicBezTo>
                        <a:pt x="6049" y="16809"/>
                        <a:pt x="0" y="18785"/>
                        <a:pt x="426" y="20609"/>
                      </a:cubicBezTo>
                      <a:cubicBezTo>
                        <a:pt x="504" y="21180"/>
                        <a:pt x="1083" y="21404"/>
                        <a:pt x="1945" y="21404"/>
                      </a:cubicBezTo>
                      <a:cubicBezTo>
                        <a:pt x="4106" y="21404"/>
                        <a:pt x="8044" y="19997"/>
                        <a:pt x="10304" y="19150"/>
                      </a:cubicBezTo>
                      <a:lnTo>
                        <a:pt x="10304" y="19150"/>
                      </a:lnTo>
                      <a:cubicBezTo>
                        <a:pt x="8207" y="21247"/>
                        <a:pt x="5107" y="24773"/>
                        <a:pt x="6170" y="25958"/>
                      </a:cubicBezTo>
                      <a:cubicBezTo>
                        <a:pt x="6320" y="26076"/>
                        <a:pt x="6501" y="26131"/>
                        <a:pt x="6706" y="26131"/>
                      </a:cubicBezTo>
                      <a:cubicBezTo>
                        <a:pt x="8456" y="26131"/>
                        <a:pt x="11987" y="22141"/>
                        <a:pt x="13374" y="19393"/>
                      </a:cubicBezTo>
                      <a:lnTo>
                        <a:pt x="13374" y="19393"/>
                      </a:lnTo>
                      <a:cubicBezTo>
                        <a:pt x="12371" y="21672"/>
                        <a:pt x="11034" y="28147"/>
                        <a:pt x="12736" y="28572"/>
                      </a:cubicBezTo>
                      <a:cubicBezTo>
                        <a:pt x="12804" y="28589"/>
                        <a:pt x="12871" y="28597"/>
                        <a:pt x="12936" y="28597"/>
                      </a:cubicBezTo>
                      <a:cubicBezTo>
                        <a:pt x="14781" y="28597"/>
                        <a:pt x="15335" y="22111"/>
                        <a:pt x="15776" y="19879"/>
                      </a:cubicBezTo>
                      <a:cubicBezTo>
                        <a:pt x="17175" y="22875"/>
                        <a:pt x="20251" y="27057"/>
                        <a:pt x="21702" y="27057"/>
                      </a:cubicBezTo>
                      <a:cubicBezTo>
                        <a:pt x="21826" y="27057"/>
                        <a:pt x="21939" y="27026"/>
                        <a:pt x="22037" y="26961"/>
                      </a:cubicBezTo>
                      <a:cubicBezTo>
                        <a:pt x="23678" y="25411"/>
                        <a:pt x="19393" y="21429"/>
                        <a:pt x="18177" y="18299"/>
                      </a:cubicBezTo>
                      <a:lnTo>
                        <a:pt x="18177" y="18299"/>
                      </a:lnTo>
                      <a:cubicBezTo>
                        <a:pt x="20381" y="19965"/>
                        <a:pt x="24271" y="22711"/>
                        <a:pt x="26111" y="22711"/>
                      </a:cubicBezTo>
                      <a:cubicBezTo>
                        <a:pt x="26453" y="22711"/>
                        <a:pt x="26724" y="22616"/>
                        <a:pt x="26900" y="22402"/>
                      </a:cubicBezTo>
                      <a:cubicBezTo>
                        <a:pt x="27508" y="21460"/>
                        <a:pt x="26596" y="20274"/>
                        <a:pt x="25776" y="19575"/>
                      </a:cubicBezTo>
                      <a:cubicBezTo>
                        <a:pt x="23678" y="17751"/>
                        <a:pt x="21429" y="17296"/>
                        <a:pt x="19089" y="15806"/>
                      </a:cubicBezTo>
                      <a:cubicBezTo>
                        <a:pt x="22128" y="15016"/>
                        <a:pt x="24134" y="14742"/>
                        <a:pt x="26080" y="14286"/>
                      </a:cubicBezTo>
                      <a:cubicBezTo>
                        <a:pt x="26657" y="14134"/>
                        <a:pt x="27295" y="13982"/>
                        <a:pt x="27691" y="13557"/>
                      </a:cubicBezTo>
                      <a:cubicBezTo>
                        <a:pt x="28116" y="13131"/>
                        <a:pt x="28299" y="12432"/>
                        <a:pt x="27934" y="11916"/>
                      </a:cubicBezTo>
                      <a:cubicBezTo>
                        <a:pt x="27630" y="11581"/>
                        <a:pt x="27144" y="11460"/>
                        <a:pt x="26688" y="11429"/>
                      </a:cubicBezTo>
                      <a:cubicBezTo>
                        <a:pt x="26546" y="11410"/>
                        <a:pt x="26395" y="11401"/>
                        <a:pt x="26237" y="11401"/>
                      </a:cubicBezTo>
                      <a:cubicBezTo>
                        <a:pt x="24153" y="11401"/>
                        <a:pt x="20738" y="12960"/>
                        <a:pt x="18845" y="13101"/>
                      </a:cubicBezTo>
                      <a:cubicBezTo>
                        <a:pt x="21064" y="12159"/>
                        <a:pt x="23466" y="9484"/>
                        <a:pt x="25320" y="7964"/>
                      </a:cubicBezTo>
                      <a:cubicBezTo>
                        <a:pt x="25928" y="7478"/>
                        <a:pt x="26870" y="5684"/>
                        <a:pt x="26171" y="5320"/>
                      </a:cubicBezTo>
                      <a:cubicBezTo>
                        <a:pt x="25951" y="5128"/>
                        <a:pt x="25694" y="5042"/>
                        <a:pt x="25406" y="5042"/>
                      </a:cubicBezTo>
                      <a:cubicBezTo>
                        <a:pt x="23497" y="5042"/>
                        <a:pt x="20224" y="8793"/>
                        <a:pt x="17478" y="10457"/>
                      </a:cubicBezTo>
                      <a:cubicBezTo>
                        <a:pt x="19727" y="6444"/>
                        <a:pt x="22432" y="2766"/>
                        <a:pt x="20639" y="1885"/>
                      </a:cubicBezTo>
                      <a:cubicBezTo>
                        <a:pt x="20417" y="1760"/>
                        <a:pt x="20195" y="1702"/>
                        <a:pt x="19974" y="1702"/>
                      </a:cubicBezTo>
                      <a:cubicBezTo>
                        <a:pt x="17983" y="1702"/>
                        <a:pt x="16052" y="6399"/>
                        <a:pt x="14712" y="9545"/>
                      </a:cubicBezTo>
                      <a:cubicBezTo>
                        <a:pt x="14985" y="6201"/>
                        <a:pt x="15532" y="0"/>
                        <a:pt x="127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9" name="Google Shape;4299;p27"/>
                <p:cNvSpPr/>
                <p:nvPr/>
              </p:nvSpPr>
              <p:spPr>
                <a:xfrm>
                  <a:off x="6553575" y="2222200"/>
                  <a:ext cx="196850" cy="18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4" h="7437" extrusionOk="0">
                      <a:moveTo>
                        <a:pt x="4469" y="1"/>
                      </a:moveTo>
                      <a:cubicBezTo>
                        <a:pt x="3891" y="1"/>
                        <a:pt x="3283" y="183"/>
                        <a:pt x="2828" y="457"/>
                      </a:cubicBezTo>
                      <a:cubicBezTo>
                        <a:pt x="2828" y="457"/>
                        <a:pt x="2797" y="487"/>
                        <a:pt x="2736" y="487"/>
                      </a:cubicBezTo>
                      <a:cubicBezTo>
                        <a:pt x="2697" y="483"/>
                        <a:pt x="2658" y="481"/>
                        <a:pt x="2619" y="481"/>
                      </a:cubicBezTo>
                      <a:cubicBezTo>
                        <a:pt x="2355" y="481"/>
                        <a:pt x="2101" y="568"/>
                        <a:pt x="1916" y="700"/>
                      </a:cubicBezTo>
                      <a:cubicBezTo>
                        <a:pt x="1" y="1977"/>
                        <a:pt x="61" y="4591"/>
                        <a:pt x="1520" y="6232"/>
                      </a:cubicBezTo>
                      <a:cubicBezTo>
                        <a:pt x="2246" y="7034"/>
                        <a:pt x="3260" y="7436"/>
                        <a:pt x="4246" y="7436"/>
                      </a:cubicBezTo>
                      <a:cubicBezTo>
                        <a:pt x="5615" y="7436"/>
                        <a:pt x="6932" y="6662"/>
                        <a:pt x="7356" y="5107"/>
                      </a:cubicBezTo>
                      <a:cubicBezTo>
                        <a:pt x="7873" y="3010"/>
                        <a:pt x="7083" y="1"/>
                        <a:pt x="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0" name="Google Shape;4300;p27"/>
                <p:cNvSpPr/>
                <p:nvPr/>
              </p:nvSpPr>
              <p:spPr>
                <a:xfrm>
                  <a:off x="6710475" y="2419950"/>
                  <a:ext cx="96300" cy="13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5235" extrusionOk="0">
                      <a:moveTo>
                        <a:pt x="438" y="1"/>
                      </a:moveTo>
                      <a:cubicBezTo>
                        <a:pt x="211" y="1"/>
                        <a:pt x="0" y="218"/>
                        <a:pt x="169" y="450"/>
                      </a:cubicBezTo>
                      <a:cubicBezTo>
                        <a:pt x="716" y="1240"/>
                        <a:pt x="1263" y="2091"/>
                        <a:pt x="1780" y="2912"/>
                      </a:cubicBezTo>
                      <a:cubicBezTo>
                        <a:pt x="2266" y="3672"/>
                        <a:pt x="2691" y="4492"/>
                        <a:pt x="3299" y="5161"/>
                      </a:cubicBezTo>
                      <a:cubicBezTo>
                        <a:pt x="3350" y="5212"/>
                        <a:pt x="3418" y="5234"/>
                        <a:pt x="3487" y="5234"/>
                      </a:cubicBezTo>
                      <a:cubicBezTo>
                        <a:pt x="3664" y="5234"/>
                        <a:pt x="3851" y="5085"/>
                        <a:pt x="3786" y="4887"/>
                      </a:cubicBezTo>
                      <a:cubicBezTo>
                        <a:pt x="3178" y="3185"/>
                        <a:pt x="1780" y="1605"/>
                        <a:pt x="716" y="146"/>
                      </a:cubicBezTo>
                      <a:cubicBezTo>
                        <a:pt x="641" y="43"/>
                        <a:pt x="538" y="1"/>
                        <a:pt x="4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1" name="Google Shape;4301;p27"/>
                <p:cNvSpPr/>
                <p:nvPr/>
              </p:nvSpPr>
              <p:spPr>
                <a:xfrm>
                  <a:off x="6745475" y="2358750"/>
                  <a:ext cx="168700" cy="8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8" h="3395" extrusionOk="0">
                      <a:moveTo>
                        <a:pt x="180" y="0"/>
                      </a:moveTo>
                      <a:cubicBezTo>
                        <a:pt x="59" y="0"/>
                        <a:pt x="1" y="202"/>
                        <a:pt x="136" y="284"/>
                      </a:cubicBezTo>
                      <a:cubicBezTo>
                        <a:pt x="1261" y="800"/>
                        <a:pt x="2416" y="1347"/>
                        <a:pt x="3510" y="1925"/>
                      </a:cubicBezTo>
                      <a:cubicBezTo>
                        <a:pt x="4483" y="2411"/>
                        <a:pt x="5456" y="3080"/>
                        <a:pt x="6519" y="3384"/>
                      </a:cubicBezTo>
                      <a:cubicBezTo>
                        <a:pt x="6534" y="3391"/>
                        <a:pt x="6549" y="3395"/>
                        <a:pt x="6563" y="3395"/>
                      </a:cubicBezTo>
                      <a:cubicBezTo>
                        <a:pt x="6667" y="3395"/>
                        <a:pt x="6748" y="3221"/>
                        <a:pt x="6641" y="3141"/>
                      </a:cubicBezTo>
                      <a:cubicBezTo>
                        <a:pt x="5820" y="2290"/>
                        <a:pt x="4605" y="1834"/>
                        <a:pt x="3571" y="1347"/>
                      </a:cubicBezTo>
                      <a:cubicBezTo>
                        <a:pt x="2477" y="861"/>
                        <a:pt x="1383" y="405"/>
                        <a:pt x="228" y="10"/>
                      </a:cubicBezTo>
                      <a:cubicBezTo>
                        <a:pt x="211" y="3"/>
                        <a:pt x="195" y="0"/>
                        <a:pt x="1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2" name="Google Shape;4302;p27"/>
                <p:cNvSpPr/>
                <p:nvPr/>
              </p:nvSpPr>
              <p:spPr>
                <a:xfrm>
                  <a:off x="6758000" y="2262475"/>
                  <a:ext cx="189225" cy="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9" h="1673" extrusionOk="0">
                      <a:moveTo>
                        <a:pt x="7265" y="1"/>
                      </a:moveTo>
                      <a:cubicBezTo>
                        <a:pt x="6231" y="62"/>
                        <a:pt x="5259" y="457"/>
                        <a:pt x="4225" y="669"/>
                      </a:cubicBezTo>
                      <a:cubicBezTo>
                        <a:pt x="2918" y="943"/>
                        <a:pt x="1611" y="1125"/>
                        <a:pt x="274" y="1247"/>
                      </a:cubicBezTo>
                      <a:cubicBezTo>
                        <a:pt x="0" y="1247"/>
                        <a:pt x="0" y="1673"/>
                        <a:pt x="274" y="1673"/>
                      </a:cubicBezTo>
                      <a:cubicBezTo>
                        <a:pt x="2523" y="1551"/>
                        <a:pt x="5319" y="1429"/>
                        <a:pt x="7386" y="457"/>
                      </a:cubicBezTo>
                      <a:cubicBezTo>
                        <a:pt x="7569" y="335"/>
                        <a:pt x="7477" y="1"/>
                        <a:pt x="726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3" name="Google Shape;4303;p27"/>
                <p:cNvSpPr/>
                <p:nvPr/>
              </p:nvSpPr>
              <p:spPr>
                <a:xfrm>
                  <a:off x="6751575" y="2134750"/>
                  <a:ext cx="136125" cy="10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45" h="4196" extrusionOk="0">
                      <a:moveTo>
                        <a:pt x="5156" y="0"/>
                      </a:moveTo>
                      <a:cubicBezTo>
                        <a:pt x="5144" y="0"/>
                        <a:pt x="5132" y="1"/>
                        <a:pt x="5120" y="3"/>
                      </a:cubicBezTo>
                      <a:cubicBezTo>
                        <a:pt x="4178" y="307"/>
                        <a:pt x="3266" y="1067"/>
                        <a:pt x="2506" y="1675"/>
                      </a:cubicBezTo>
                      <a:cubicBezTo>
                        <a:pt x="1655" y="2313"/>
                        <a:pt x="895" y="3012"/>
                        <a:pt x="136" y="3772"/>
                      </a:cubicBezTo>
                      <a:cubicBezTo>
                        <a:pt x="0" y="3976"/>
                        <a:pt x="133" y="4196"/>
                        <a:pt x="310" y="4196"/>
                      </a:cubicBezTo>
                      <a:cubicBezTo>
                        <a:pt x="371" y="4196"/>
                        <a:pt x="438" y="4169"/>
                        <a:pt x="500" y="4107"/>
                      </a:cubicBezTo>
                      <a:cubicBezTo>
                        <a:pt x="1291" y="3347"/>
                        <a:pt x="2172" y="2587"/>
                        <a:pt x="3023" y="1949"/>
                      </a:cubicBezTo>
                      <a:cubicBezTo>
                        <a:pt x="3753" y="1402"/>
                        <a:pt x="4665" y="1006"/>
                        <a:pt x="5303" y="338"/>
                      </a:cubicBezTo>
                      <a:cubicBezTo>
                        <a:pt x="5445" y="196"/>
                        <a:pt x="5321" y="0"/>
                        <a:pt x="515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4" name="Google Shape;4304;p27"/>
                <p:cNvSpPr/>
                <p:nvPr/>
              </p:nvSpPr>
              <p:spPr>
                <a:xfrm>
                  <a:off x="6695275" y="2062750"/>
                  <a:ext cx="72025" cy="1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1" h="5355" extrusionOk="0">
                      <a:moveTo>
                        <a:pt x="2726" y="1"/>
                      </a:moveTo>
                      <a:cubicBezTo>
                        <a:pt x="2675" y="1"/>
                        <a:pt x="2624" y="28"/>
                        <a:pt x="2600" y="87"/>
                      </a:cubicBezTo>
                      <a:cubicBezTo>
                        <a:pt x="1567" y="1546"/>
                        <a:pt x="929" y="3430"/>
                        <a:pt x="108" y="5011"/>
                      </a:cubicBezTo>
                      <a:cubicBezTo>
                        <a:pt x="0" y="5183"/>
                        <a:pt x="167" y="5355"/>
                        <a:pt x="327" y="5355"/>
                      </a:cubicBezTo>
                      <a:cubicBezTo>
                        <a:pt x="393" y="5355"/>
                        <a:pt x="459" y="5325"/>
                        <a:pt x="503" y="5254"/>
                      </a:cubicBezTo>
                      <a:cubicBezTo>
                        <a:pt x="1293" y="3613"/>
                        <a:pt x="2327" y="1941"/>
                        <a:pt x="2843" y="178"/>
                      </a:cubicBezTo>
                      <a:cubicBezTo>
                        <a:pt x="2881" y="67"/>
                        <a:pt x="2804" y="1"/>
                        <a:pt x="272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5" name="Google Shape;4305;p27"/>
                <p:cNvSpPr/>
                <p:nvPr/>
              </p:nvSpPr>
              <p:spPr>
                <a:xfrm>
                  <a:off x="6613600" y="2024300"/>
                  <a:ext cx="28900" cy="17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7108" extrusionOk="0">
                      <a:moveTo>
                        <a:pt x="498" y="1"/>
                      </a:moveTo>
                      <a:cubicBezTo>
                        <a:pt x="382" y="1"/>
                        <a:pt x="262" y="98"/>
                        <a:pt x="244" y="257"/>
                      </a:cubicBezTo>
                      <a:cubicBezTo>
                        <a:pt x="1" y="2385"/>
                        <a:pt x="396" y="4725"/>
                        <a:pt x="518" y="6883"/>
                      </a:cubicBezTo>
                      <a:cubicBezTo>
                        <a:pt x="547" y="7032"/>
                        <a:pt x="686" y="7108"/>
                        <a:pt x="816" y="7108"/>
                      </a:cubicBezTo>
                      <a:cubicBezTo>
                        <a:pt x="953" y="7108"/>
                        <a:pt x="1080" y="7024"/>
                        <a:pt x="1065" y="6853"/>
                      </a:cubicBezTo>
                      <a:cubicBezTo>
                        <a:pt x="1004" y="4695"/>
                        <a:pt x="1156" y="2294"/>
                        <a:pt x="700" y="166"/>
                      </a:cubicBezTo>
                      <a:cubicBezTo>
                        <a:pt x="662" y="51"/>
                        <a:pt x="581" y="1"/>
                        <a:pt x="49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6" name="Google Shape;4306;p27"/>
                <p:cNvSpPr/>
                <p:nvPr/>
              </p:nvSpPr>
              <p:spPr>
                <a:xfrm>
                  <a:off x="6444125" y="2086225"/>
                  <a:ext cx="125700" cy="14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8" h="5670" extrusionOk="0">
                      <a:moveTo>
                        <a:pt x="317" y="0"/>
                      </a:moveTo>
                      <a:cubicBezTo>
                        <a:pt x="130" y="0"/>
                        <a:pt x="1" y="228"/>
                        <a:pt x="154" y="425"/>
                      </a:cubicBezTo>
                      <a:cubicBezTo>
                        <a:pt x="944" y="1336"/>
                        <a:pt x="1704" y="2248"/>
                        <a:pt x="2494" y="3191"/>
                      </a:cubicBezTo>
                      <a:cubicBezTo>
                        <a:pt x="3163" y="4011"/>
                        <a:pt x="3832" y="4984"/>
                        <a:pt x="4652" y="5622"/>
                      </a:cubicBezTo>
                      <a:cubicBezTo>
                        <a:pt x="4692" y="5655"/>
                        <a:pt x="4733" y="5670"/>
                        <a:pt x="4772" y="5670"/>
                      </a:cubicBezTo>
                      <a:cubicBezTo>
                        <a:pt x="4913" y="5670"/>
                        <a:pt x="5028" y="5485"/>
                        <a:pt x="4956" y="5318"/>
                      </a:cubicBezTo>
                      <a:cubicBezTo>
                        <a:pt x="4470" y="4376"/>
                        <a:pt x="3588" y="3616"/>
                        <a:pt x="2920" y="2826"/>
                      </a:cubicBezTo>
                      <a:cubicBezTo>
                        <a:pt x="2099" y="1914"/>
                        <a:pt x="1339" y="1002"/>
                        <a:pt x="549" y="121"/>
                      </a:cubicBezTo>
                      <a:cubicBezTo>
                        <a:pt x="472" y="35"/>
                        <a:pt x="390" y="0"/>
                        <a:pt x="31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7" name="Google Shape;4307;p27"/>
                <p:cNvSpPr/>
                <p:nvPr/>
              </p:nvSpPr>
              <p:spPr>
                <a:xfrm>
                  <a:off x="6363325" y="2288925"/>
                  <a:ext cx="147725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9" h="861" extrusionOk="0">
                      <a:moveTo>
                        <a:pt x="296" y="0"/>
                      </a:moveTo>
                      <a:cubicBezTo>
                        <a:pt x="88" y="0"/>
                        <a:pt x="1" y="343"/>
                        <a:pt x="255" y="371"/>
                      </a:cubicBezTo>
                      <a:cubicBezTo>
                        <a:pt x="1406" y="602"/>
                        <a:pt x="2731" y="861"/>
                        <a:pt x="4010" y="861"/>
                      </a:cubicBezTo>
                      <a:cubicBezTo>
                        <a:pt x="4588" y="861"/>
                        <a:pt x="5156" y="808"/>
                        <a:pt x="5696" y="675"/>
                      </a:cubicBezTo>
                      <a:cubicBezTo>
                        <a:pt x="5909" y="645"/>
                        <a:pt x="5848" y="341"/>
                        <a:pt x="5635" y="341"/>
                      </a:cubicBezTo>
                      <a:cubicBezTo>
                        <a:pt x="3902" y="98"/>
                        <a:pt x="2139" y="311"/>
                        <a:pt x="346" y="7"/>
                      </a:cubicBezTo>
                      <a:cubicBezTo>
                        <a:pt x="329" y="2"/>
                        <a:pt x="312" y="0"/>
                        <a:pt x="29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8" name="Google Shape;4308;p27"/>
                <p:cNvSpPr/>
                <p:nvPr/>
              </p:nvSpPr>
              <p:spPr>
                <a:xfrm>
                  <a:off x="6386375" y="2390150"/>
                  <a:ext cx="139125" cy="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65" h="2153" extrusionOk="0">
                      <a:moveTo>
                        <a:pt x="5230" y="0"/>
                      </a:moveTo>
                      <a:cubicBezTo>
                        <a:pt x="3558" y="0"/>
                        <a:pt x="1673" y="973"/>
                        <a:pt x="184" y="1733"/>
                      </a:cubicBezTo>
                      <a:cubicBezTo>
                        <a:pt x="1" y="1864"/>
                        <a:pt x="133" y="2152"/>
                        <a:pt x="348" y="2152"/>
                      </a:cubicBezTo>
                      <a:cubicBezTo>
                        <a:pt x="383" y="2152"/>
                        <a:pt x="420" y="2145"/>
                        <a:pt x="458" y="2128"/>
                      </a:cubicBezTo>
                      <a:cubicBezTo>
                        <a:pt x="1339" y="1763"/>
                        <a:pt x="2221" y="1429"/>
                        <a:pt x="3132" y="1125"/>
                      </a:cubicBezTo>
                      <a:cubicBezTo>
                        <a:pt x="3862" y="882"/>
                        <a:pt x="4652" y="760"/>
                        <a:pt x="5321" y="456"/>
                      </a:cubicBezTo>
                      <a:cubicBezTo>
                        <a:pt x="5564" y="365"/>
                        <a:pt x="5442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9" name="Google Shape;4309;p27"/>
                <p:cNvSpPr/>
                <p:nvPr/>
              </p:nvSpPr>
              <p:spPr>
                <a:xfrm>
                  <a:off x="6493800" y="2438825"/>
                  <a:ext cx="84775" cy="10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1" h="4160" extrusionOk="0">
                      <a:moveTo>
                        <a:pt x="3019" y="0"/>
                      </a:moveTo>
                      <a:cubicBezTo>
                        <a:pt x="2962" y="0"/>
                        <a:pt x="2902" y="18"/>
                        <a:pt x="2848" y="59"/>
                      </a:cubicBezTo>
                      <a:cubicBezTo>
                        <a:pt x="2331" y="576"/>
                        <a:pt x="1905" y="1245"/>
                        <a:pt x="1480" y="1853"/>
                      </a:cubicBezTo>
                      <a:cubicBezTo>
                        <a:pt x="993" y="2552"/>
                        <a:pt x="538" y="3190"/>
                        <a:pt x="112" y="3920"/>
                      </a:cubicBezTo>
                      <a:cubicBezTo>
                        <a:pt x="0" y="4031"/>
                        <a:pt x="102" y="4159"/>
                        <a:pt x="212" y="4159"/>
                      </a:cubicBezTo>
                      <a:cubicBezTo>
                        <a:pt x="252" y="4159"/>
                        <a:pt x="292" y="4142"/>
                        <a:pt x="325" y="4102"/>
                      </a:cubicBezTo>
                      <a:cubicBezTo>
                        <a:pt x="872" y="3494"/>
                        <a:pt x="1389" y="2856"/>
                        <a:pt x="1905" y="2248"/>
                      </a:cubicBezTo>
                      <a:cubicBezTo>
                        <a:pt x="2361" y="1670"/>
                        <a:pt x="2939" y="1093"/>
                        <a:pt x="3273" y="424"/>
                      </a:cubicBezTo>
                      <a:cubicBezTo>
                        <a:pt x="3391" y="212"/>
                        <a:pt x="3217" y="0"/>
                        <a:pt x="301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0" name="Google Shape;4310;p27"/>
                <p:cNvSpPr/>
                <p:nvPr/>
              </p:nvSpPr>
              <p:spPr>
                <a:xfrm>
                  <a:off x="6625425" y="2463125"/>
                  <a:ext cx="34575" cy="1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3" h="4787" extrusionOk="0">
                      <a:moveTo>
                        <a:pt x="1116" y="0"/>
                      </a:moveTo>
                      <a:cubicBezTo>
                        <a:pt x="1059" y="0"/>
                        <a:pt x="1008" y="27"/>
                        <a:pt x="987" y="90"/>
                      </a:cubicBezTo>
                      <a:cubicBezTo>
                        <a:pt x="683" y="698"/>
                        <a:pt x="592" y="1458"/>
                        <a:pt x="470" y="2157"/>
                      </a:cubicBezTo>
                      <a:cubicBezTo>
                        <a:pt x="318" y="2948"/>
                        <a:pt x="166" y="3707"/>
                        <a:pt x="75" y="4498"/>
                      </a:cubicBezTo>
                      <a:cubicBezTo>
                        <a:pt x="1" y="4665"/>
                        <a:pt x="142" y="4787"/>
                        <a:pt x="277" y="4787"/>
                      </a:cubicBezTo>
                      <a:cubicBezTo>
                        <a:pt x="363" y="4787"/>
                        <a:pt x="447" y="4737"/>
                        <a:pt x="470" y="4619"/>
                      </a:cubicBezTo>
                      <a:cubicBezTo>
                        <a:pt x="683" y="3859"/>
                        <a:pt x="865" y="3069"/>
                        <a:pt x="1017" y="2309"/>
                      </a:cubicBezTo>
                      <a:cubicBezTo>
                        <a:pt x="1169" y="1610"/>
                        <a:pt x="1382" y="941"/>
                        <a:pt x="1352" y="212"/>
                      </a:cubicBezTo>
                      <a:cubicBezTo>
                        <a:pt x="1352" y="93"/>
                        <a:pt x="1223" y="0"/>
                        <a:pt x="111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1" name="Google Shape;4311;p27"/>
                <p:cNvSpPr/>
                <p:nvPr/>
              </p:nvSpPr>
              <p:spPr>
                <a:xfrm>
                  <a:off x="6616650" y="2282250"/>
                  <a:ext cx="304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2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2" name="Google Shape;4312;p27"/>
                <p:cNvSpPr/>
                <p:nvPr/>
              </p:nvSpPr>
              <p:spPr>
                <a:xfrm>
                  <a:off x="6670600" y="2289850"/>
                  <a:ext cx="30425" cy="2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43" extrusionOk="0">
                      <a:moveTo>
                        <a:pt x="609" y="0"/>
                      </a:moveTo>
                      <a:cubicBezTo>
                        <a:pt x="1" y="0"/>
                        <a:pt x="1" y="942"/>
                        <a:pt x="609" y="942"/>
                      </a:cubicBezTo>
                      <a:cubicBezTo>
                        <a:pt x="1216" y="942"/>
                        <a:pt x="1216" y="0"/>
                        <a:pt x="609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3" name="Google Shape;4313;p27"/>
                <p:cNvSpPr/>
                <p:nvPr/>
              </p:nvSpPr>
              <p:spPr>
                <a:xfrm>
                  <a:off x="6627300" y="2358225"/>
                  <a:ext cx="35725" cy="2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9" h="1126" extrusionOk="0">
                      <a:moveTo>
                        <a:pt x="699" y="1"/>
                      </a:moveTo>
                      <a:cubicBezTo>
                        <a:pt x="0" y="1"/>
                        <a:pt x="0" y="1125"/>
                        <a:pt x="699" y="1125"/>
                      </a:cubicBezTo>
                      <a:cubicBezTo>
                        <a:pt x="1429" y="1125"/>
                        <a:pt x="1429" y="1"/>
                        <a:pt x="699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4" name="Google Shape;4314;p27"/>
                <p:cNvSpPr/>
                <p:nvPr/>
              </p:nvSpPr>
              <p:spPr>
                <a:xfrm>
                  <a:off x="6583225" y="2308825"/>
                  <a:ext cx="332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9" h="979" extrusionOk="0">
                      <a:moveTo>
                        <a:pt x="725" y="0"/>
                      </a:moveTo>
                      <a:cubicBezTo>
                        <a:pt x="717" y="0"/>
                        <a:pt x="708" y="0"/>
                        <a:pt x="699" y="1"/>
                      </a:cubicBezTo>
                      <a:lnTo>
                        <a:pt x="638" y="1"/>
                      </a:lnTo>
                      <a:cubicBezTo>
                        <a:pt x="0" y="62"/>
                        <a:pt x="0" y="913"/>
                        <a:pt x="638" y="974"/>
                      </a:cubicBezTo>
                      <a:lnTo>
                        <a:pt x="699" y="974"/>
                      </a:lnTo>
                      <a:cubicBezTo>
                        <a:pt x="725" y="977"/>
                        <a:pt x="749" y="979"/>
                        <a:pt x="773" y="979"/>
                      </a:cubicBezTo>
                      <a:cubicBezTo>
                        <a:pt x="1328" y="979"/>
                        <a:pt x="1313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5" name="Google Shape;4315;p27"/>
                <p:cNvSpPr/>
                <p:nvPr/>
              </p:nvSpPr>
              <p:spPr>
                <a:xfrm>
                  <a:off x="6624250" y="2317950"/>
                  <a:ext cx="20550" cy="1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" h="670" extrusionOk="0">
                      <a:moveTo>
                        <a:pt x="426" y="1"/>
                      </a:moveTo>
                      <a:cubicBezTo>
                        <a:pt x="1" y="1"/>
                        <a:pt x="1" y="669"/>
                        <a:pt x="426" y="669"/>
                      </a:cubicBezTo>
                      <a:cubicBezTo>
                        <a:pt x="821" y="669"/>
                        <a:pt x="821" y="1"/>
                        <a:pt x="426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6" name="Google Shape;4316;p27"/>
                <p:cNvSpPr/>
                <p:nvPr/>
              </p:nvSpPr>
              <p:spPr>
                <a:xfrm>
                  <a:off x="6666800" y="2346075"/>
                  <a:ext cx="22075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" h="639" extrusionOk="0">
                      <a:moveTo>
                        <a:pt x="457" y="0"/>
                      </a:moveTo>
                      <a:cubicBezTo>
                        <a:pt x="1" y="0"/>
                        <a:pt x="1" y="639"/>
                        <a:pt x="457" y="639"/>
                      </a:cubicBezTo>
                      <a:cubicBezTo>
                        <a:pt x="882" y="639"/>
                        <a:pt x="882" y="0"/>
                        <a:pt x="457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7" name="Google Shape;4317;p27"/>
                <p:cNvSpPr/>
                <p:nvPr/>
              </p:nvSpPr>
              <p:spPr>
                <a:xfrm>
                  <a:off x="6656175" y="2239675"/>
                  <a:ext cx="26600" cy="2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822" extrusionOk="0">
                      <a:moveTo>
                        <a:pt x="547" y="1"/>
                      </a:moveTo>
                      <a:cubicBezTo>
                        <a:pt x="0" y="1"/>
                        <a:pt x="0" y="822"/>
                        <a:pt x="547" y="822"/>
                      </a:cubicBezTo>
                      <a:cubicBezTo>
                        <a:pt x="1064" y="822"/>
                        <a:pt x="1064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8" name="Google Shape;4318;p27"/>
                <p:cNvSpPr/>
                <p:nvPr/>
              </p:nvSpPr>
              <p:spPr>
                <a:xfrm>
                  <a:off x="6609050" y="2246675"/>
                  <a:ext cx="19025" cy="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718" extrusionOk="0">
                      <a:moveTo>
                        <a:pt x="358" y="1"/>
                      </a:moveTo>
                      <a:cubicBezTo>
                        <a:pt x="172" y="1"/>
                        <a:pt x="1" y="130"/>
                        <a:pt x="1" y="359"/>
                      </a:cubicBezTo>
                      <a:cubicBezTo>
                        <a:pt x="1" y="588"/>
                        <a:pt x="172" y="717"/>
                        <a:pt x="358" y="717"/>
                      </a:cubicBezTo>
                      <a:cubicBezTo>
                        <a:pt x="443" y="717"/>
                        <a:pt x="532" y="690"/>
                        <a:pt x="609" y="633"/>
                      </a:cubicBezTo>
                      <a:cubicBezTo>
                        <a:pt x="760" y="481"/>
                        <a:pt x="760" y="238"/>
                        <a:pt x="639" y="116"/>
                      </a:cubicBezTo>
                      <a:cubicBezTo>
                        <a:pt x="639" y="116"/>
                        <a:pt x="609" y="116"/>
                        <a:pt x="609" y="86"/>
                      </a:cubicBezTo>
                      <a:cubicBezTo>
                        <a:pt x="532" y="28"/>
                        <a:pt x="443" y="1"/>
                        <a:pt x="358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9" name="Google Shape;4319;p27"/>
                <p:cNvSpPr/>
                <p:nvPr/>
              </p:nvSpPr>
              <p:spPr>
                <a:xfrm>
                  <a:off x="6685800" y="2263250"/>
                  <a:ext cx="22825" cy="1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730" extrusionOk="0">
                      <a:moveTo>
                        <a:pt x="456" y="0"/>
                      </a:moveTo>
                      <a:cubicBezTo>
                        <a:pt x="1" y="0"/>
                        <a:pt x="1" y="730"/>
                        <a:pt x="456" y="730"/>
                      </a:cubicBezTo>
                      <a:cubicBezTo>
                        <a:pt x="912" y="730"/>
                        <a:pt x="912" y="0"/>
                        <a:pt x="456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0" name="Google Shape;4320;p27"/>
                <p:cNvSpPr/>
                <p:nvPr/>
              </p:nvSpPr>
              <p:spPr>
                <a:xfrm>
                  <a:off x="6689600" y="2328600"/>
                  <a:ext cx="30425" cy="2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3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21" name="Google Shape;4321;p27"/>
              <p:cNvGrpSpPr/>
              <p:nvPr/>
            </p:nvGrpSpPr>
            <p:grpSpPr>
              <a:xfrm rot="-1719346" flipH="1">
                <a:off x="-193601" y="41421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4322" name="Google Shape;4322;p27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3" name="Google Shape;4323;p27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4" name="Google Shape;4324;p27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5" name="Google Shape;4325;p27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6" name="Google Shape;4326;p27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7" name="Google Shape;4327;p27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8" name="Google Shape;4328;p27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9" name="Google Shape;4329;p27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0" name="Google Shape;4330;p27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31" name="Google Shape;4331;p27"/>
              <p:cNvGrpSpPr/>
              <p:nvPr/>
            </p:nvGrpSpPr>
            <p:grpSpPr>
              <a:xfrm flipH="1">
                <a:off x="105776" y="4409391"/>
                <a:ext cx="250313" cy="312391"/>
                <a:chOff x="5920600" y="4383325"/>
                <a:chExt cx="334375" cy="417300"/>
              </a:xfrm>
            </p:grpSpPr>
            <p:sp>
              <p:nvSpPr>
                <p:cNvPr id="4332" name="Google Shape;4332;p27"/>
                <p:cNvSpPr/>
                <p:nvPr/>
              </p:nvSpPr>
              <p:spPr>
                <a:xfrm>
                  <a:off x="6030775" y="4399250"/>
                  <a:ext cx="17950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8" h="2540" extrusionOk="0">
                      <a:moveTo>
                        <a:pt x="466" y="1"/>
                      </a:moveTo>
                      <a:cubicBezTo>
                        <a:pt x="442" y="1"/>
                        <a:pt x="417" y="11"/>
                        <a:pt x="396" y="33"/>
                      </a:cubicBezTo>
                      <a:cubicBezTo>
                        <a:pt x="0" y="732"/>
                        <a:pt x="213" y="1795"/>
                        <a:pt x="487" y="2464"/>
                      </a:cubicBezTo>
                      <a:cubicBezTo>
                        <a:pt x="512" y="2515"/>
                        <a:pt x="559" y="2539"/>
                        <a:pt x="602" y="2539"/>
                      </a:cubicBezTo>
                      <a:cubicBezTo>
                        <a:pt x="663" y="2539"/>
                        <a:pt x="717" y="2492"/>
                        <a:pt x="700" y="2403"/>
                      </a:cubicBezTo>
                      <a:cubicBezTo>
                        <a:pt x="548" y="1978"/>
                        <a:pt x="487" y="1583"/>
                        <a:pt x="487" y="1188"/>
                      </a:cubicBezTo>
                      <a:cubicBezTo>
                        <a:pt x="487" y="792"/>
                        <a:pt x="608" y="428"/>
                        <a:pt x="548" y="93"/>
                      </a:cubicBezTo>
                      <a:cubicBezTo>
                        <a:pt x="548" y="34"/>
                        <a:pt x="510" y="1"/>
                        <a:pt x="466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3" name="Google Shape;4333;p27"/>
                <p:cNvSpPr/>
                <p:nvPr/>
              </p:nvSpPr>
              <p:spPr>
                <a:xfrm>
                  <a:off x="6181700" y="4458825"/>
                  <a:ext cx="3982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3" h="1977" extrusionOk="0">
                      <a:moveTo>
                        <a:pt x="1389" y="0"/>
                      </a:moveTo>
                      <a:cubicBezTo>
                        <a:pt x="1360" y="0"/>
                        <a:pt x="1332" y="8"/>
                        <a:pt x="1319" y="20"/>
                      </a:cubicBezTo>
                      <a:cubicBezTo>
                        <a:pt x="1137" y="294"/>
                        <a:pt x="1046" y="598"/>
                        <a:pt x="894" y="902"/>
                      </a:cubicBezTo>
                      <a:cubicBezTo>
                        <a:pt x="711" y="1206"/>
                        <a:pt x="438" y="1449"/>
                        <a:pt x="134" y="1692"/>
                      </a:cubicBezTo>
                      <a:cubicBezTo>
                        <a:pt x="0" y="1799"/>
                        <a:pt x="78" y="1976"/>
                        <a:pt x="202" y="1976"/>
                      </a:cubicBezTo>
                      <a:cubicBezTo>
                        <a:pt x="219" y="1976"/>
                        <a:pt x="237" y="1973"/>
                        <a:pt x="255" y="1966"/>
                      </a:cubicBezTo>
                      <a:cubicBezTo>
                        <a:pt x="772" y="1571"/>
                        <a:pt x="1593" y="811"/>
                        <a:pt x="1471" y="51"/>
                      </a:cubicBezTo>
                      <a:cubicBezTo>
                        <a:pt x="1471" y="15"/>
                        <a:pt x="1429" y="0"/>
                        <a:pt x="1389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4" name="Google Shape;4334;p27"/>
                <p:cNvSpPr/>
                <p:nvPr/>
              </p:nvSpPr>
              <p:spPr>
                <a:xfrm>
                  <a:off x="5979850" y="4414300"/>
                  <a:ext cx="28000" cy="8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3580" extrusionOk="0">
                      <a:moveTo>
                        <a:pt x="775" y="1"/>
                      </a:moveTo>
                      <a:cubicBezTo>
                        <a:pt x="756" y="1"/>
                        <a:pt x="739" y="12"/>
                        <a:pt x="730" y="38"/>
                      </a:cubicBezTo>
                      <a:cubicBezTo>
                        <a:pt x="214" y="1102"/>
                        <a:pt x="1" y="2561"/>
                        <a:pt x="822" y="3504"/>
                      </a:cubicBezTo>
                      <a:cubicBezTo>
                        <a:pt x="849" y="3558"/>
                        <a:pt x="890" y="3580"/>
                        <a:pt x="930" y="3580"/>
                      </a:cubicBezTo>
                      <a:cubicBezTo>
                        <a:pt x="1025" y="3580"/>
                        <a:pt x="1120" y="3458"/>
                        <a:pt x="1034" y="3352"/>
                      </a:cubicBezTo>
                      <a:cubicBezTo>
                        <a:pt x="244" y="2318"/>
                        <a:pt x="730" y="1254"/>
                        <a:pt x="882" y="130"/>
                      </a:cubicBezTo>
                      <a:cubicBezTo>
                        <a:pt x="882" y="65"/>
                        <a:pt x="822" y="1"/>
                        <a:pt x="775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5" name="Google Shape;4335;p27"/>
                <p:cNvSpPr/>
                <p:nvPr/>
              </p:nvSpPr>
              <p:spPr>
                <a:xfrm>
                  <a:off x="6200200" y="4479075"/>
                  <a:ext cx="54775" cy="7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" h="3072" extrusionOk="0">
                      <a:moveTo>
                        <a:pt x="1734" y="1"/>
                      </a:moveTo>
                      <a:cubicBezTo>
                        <a:pt x="1681" y="1"/>
                        <a:pt x="1628" y="31"/>
                        <a:pt x="1613" y="92"/>
                      </a:cubicBezTo>
                      <a:cubicBezTo>
                        <a:pt x="1461" y="609"/>
                        <a:pt x="1400" y="1095"/>
                        <a:pt x="1096" y="1612"/>
                      </a:cubicBezTo>
                      <a:cubicBezTo>
                        <a:pt x="853" y="2098"/>
                        <a:pt x="458" y="2463"/>
                        <a:pt x="93" y="2858"/>
                      </a:cubicBezTo>
                      <a:cubicBezTo>
                        <a:pt x="0" y="2974"/>
                        <a:pt x="66" y="3072"/>
                        <a:pt x="157" y="3072"/>
                      </a:cubicBezTo>
                      <a:cubicBezTo>
                        <a:pt x="185" y="3072"/>
                        <a:pt x="216" y="3062"/>
                        <a:pt x="245" y="3040"/>
                      </a:cubicBezTo>
                      <a:cubicBezTo>
                        <a:pt x="1005" y="2402"/>
                        <a:pt x="2190" y="1216"/>
                        <a:pt x="1856" y="92"/>
                      </a:cubicBezTo>
                      <a:cubicBezTo>
                        <a:pt x="1841" y="31"/>
                        <a:pt x="1787" y="1"/>
                        <a:pt x="1734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6" name="Google Shape;4336;p27"/>
                <p:cNvSpPr/>
                <p:nvPr/>
              </p:nvSpPr>
              <p:spPr>
                <a:xfrm>
                  <a:off x="5920600" y="4641950"/>
                  <a:ext cx="36200" cy="10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8" h="4136" extrusionOk="0">
                      <a:moveTo>
                        <a:pt x="1231" y="1"/>
                      </a:moveTo>
                      <a:cubicBezTo>
                        <a:pt x="1172" y="1"/>
                        <a:pt x="1117" y="34"/>
                        <a:pt x="1094" y="112"/>
                      </a:cubicBezTo>
                      <a:cubicBezTo>
                        <a:pt x="486" y="1176"/>
                        <a:pt x="0" y="2878"/>
                        <a:pt x="395" y="4033"/>
                      </a:cubicBezTo>
                      <a:cubicBezTo>
                        <a:pt x="427" y="4097"/>
                        <a:pt x="502" y="4136"/>
                        <a:pt x="569" y="4136"/>
                      </a:cubicBezTo>
                      <a:cubicBezTo>
                        <a:pt x="630" y="4136"/>
                        <a:pt x="685" y="4105"/>
                        <a:pt x="699" y="4033"/>
                      </a:cubicBezTo>
                      <a:cubicBezTo>
                        <a:pt x="821" y="3334"/>
                        <a:pt x="790" y="2604"/>
                        <a:pt x="942" y="1875"/>
                      </a:cubicBezTo>
                      <a:cubicBezTo>
                        <a:pt x="1064" y="1358"/>
                        <a:pt x="1216" y="781"/>
                        <a:pt x="1429" y="233"/>
                      </a:cubicBezTo>
                      <a:cubicBezTo>
                        <a:pt x="1448" y="99"/>
                        <a:pt x="1333" y="1"/>
                        <a:pt x="12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7" name="Google Shape;4337;p27"/>
                <p:cNvSpPr/>
                <p:nvPr/>
              </p:nvSpPr>
              <p:spPr>
                <a:xfrm>
                  <a:off x="6120575" y="4712650"/>
                  <a:ext cx="45475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" h="3519" extrusionOk="0">
                      <a:moveTo>
                        <a:pt x="1625" y="0"/>
                      </a:moveTo>
                      <a:cubicBezTo>
                        <a:pt x="1533" y="0"/>
                        <a:pt x="1439" y="69"/>
                        <a:pt x="1424" y="202"/>
                      </a:cubicBezTo>
                      <a:cubicBezTo>
                        <a:pt x="1333" y="840"/>
                        <a:pt x="1150" y="1448"/>
                        <a:pt x="877" y="2026"/>
                      </a:cubicBezTo>
                      <a:cubicBezTo>
                        <a:pt x="664" y="2482"/>
                        <a:pt x="238" y="2785"/>
                        <a:pt x="56" y="3272"/>
                      </a:cubicBezTo>
                      <a:cubicBezTo>
                        <a:pt x="0" y="3383"/>
                        <a:pt x="97" y="3519"/>
                        <a:pt x="229" y="3519"/>
                      </a:cubicBezTo>
                      <a:cubicBezTo>
                        <a:pt x="242" y="3519"/>
                        <a:pt x="255" y="3518"/>
                        <a:pt x="269" y="3515"/>
                      </a:cubicBezTo>
                      <a:cubicBezTo>
                        <a:pt x="816" y="3302"/>
                        <a:pt x="1181" y="2634"/>
                        <a:pt x="1424" y="2147"/>
                      </a:cubicBezTo>
                      <a:cubicBezTo>
                        <a:pt x="1697" y="1539"/>
                        <a:pt x="1819" y="931"/>
                        <a:pt x="1819" y="232"/>
                      </a:cubicBezTo>
                      <a:cubicBezTo>
                        <a:pt x="1819" y="76"/>
                        <a:pt x="1723" y="0"/>
                        <a:pt x="1625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8" name="Google Shape;4338;p27"/>
                <p:cNvSpPr/>
                <p:nvPr/>
              </p:nvSpPr>
              <p:spPr>
                <a:xfrm>
                  <a:off x="5931225" y="4453575"/>
                  <a:ext cx="303975" cy="30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9" h="12237" extrusionOk="0">
                      <a:moveTo>
                        <a:pt x="6557" y="0"/>
                      </a:moveTo>
                      <a:cubicBezTo>
                        <a:pt x="4175" y="0"/>
                        <a:pt x="1847" y="1811"/>
                        <a:pt x="1004" y="4547"/>
                      </a:cubicBezTo>
                      <a:cubicBezTo>
                        <a:pt x="1" y="7829"/>
                        <a:pt x="1460" y="11173"/>
                        <a:pt x="4256" y="12024"/>
                      </a:cubicBezTo>
                      <a:cubicBezTo>
                        <a:pt x="4712" y="12167"/>
                        <a:pt x="5175" y="12236"/>
                        <a:pt x="5636" y="12236"/>
                      </a:cubicBezTo>
                      <a:cubicBezTo>
                        <a:pt x="8007" y="12236"/>
                        <a:pt x="10316" y="10425"/>
                        <a:pt x="11156" y="7677"/>
                      </a:cubicBezTo>
                      <a:cubicBezTo>
                        <a:pt x="12159" y="4425"/>
                        <a:pt x="10700" y="1051"/>
                        <a:pt x="7903" y="200"/>
                      </a:cubicBezTo>
                      <a:cubicBezTo>
                        <a:pt x="7459" y="65"/>
                        <a:pt x="7007" y="0"/>
                        <a:pt x="6557" y="0"/>
                      </a:cubicBezTo>
                      <a:close/>
                    </a:path>
                  </a:pathLst>
                </a:custGeom>
                <a:solidFill>
                  <a:srgbClr val="E82F2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9" name="Google Shape;4339;p27"/>
                <p:cNvSpPr/>
                <p:nvPr/>
              </p:nvSpPr>
              <p:spPr>
                <a:xfrm>
                  <a:off x="6039900" y="4436875"/>
                  <a:ext cx="168725" cy="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9" h="3175" extrusionOk="0">
                      <a:moveTo>
                        <a:pt x="1964" y="0"/>
                      </a:moveTo>
                      <a:cubicBezTo>
                        <a:pt x="870" y="0"/>
                        <a:pt x="215" y="472"/>
                        <a:pt x="0" y="1202"/>
                      </a:cubicBezTo>
                      <a:cubicBezTo>
                        <a:pt x="0" y="1202"/>
                        <a:pt x="2435" y="3175"/>
                        <a:pt x="5213" y="3175"/>
                      </a:cubicBezTo>
                      <a:cubicBezTo>
                        <a:pt x="5539" y="3175"/>
                        <a:pt x="5869" y="3147"/>
                        <a:pt x="6201" y="3087"/>
                      </a:cubicBezTo>
                      <a:cubicBezTo>
                        <a:pt x="6201" y="3087"/>
                        <a:pt x="6748" y="1233"/>
                        <a:pt x="3556" y="260"/>
                      </a:cubicBezTo>
                      <a:cubicBezTo>
                        <a:pt x="2950" y="82"/>
                        <a:pt x="2419" y="0"/>
                        <a:pt x="1964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0" name="Google Shape;4340;p27"/>
                <p:cNvSpPr/>
                <p:nvPr/>
              </p:nvSpPr>
              <p:spPr>
                <a:xfrm>
                  <a:off x="6072575" y="4425725"/>
                  <a:ext cx="43325" cy="3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3" h="1497" extrusionOk="0">
                      <a:moveTo>
                        <a:pt x="920" y="7"/>
                      </a:moveTo>
                      <a:cubicBezTo>
                        <a:pt x="937" y="8"/>
                        <a:pt x="952" y="11"/>
                        <a:pt x="967" y="15"/>
                      </a:cubicBezTo>
                      <a:lnTo>
                        <a:pt x="967" y="15"/>
                      </a:lnTo>
                      <a:cubicBezTo>
                        <a:pt x="951" y="12"/>
                        <a:pt x="936" y="9"/>
                        <a:pt x="920" y="7"/>
                      </a:cubicBezTo>
                      <a:close/>
                      <a:moveTo>
                        <a:pt x="1032" y="32"/>
                      </a:moveTo>
                      <a:cubicBezTo>
                        <a:pt x="1050" y="35"/>
                        <a:pt x="1070" y="37"/>
                        <a:pt x="1094" y="37"/>
                      </a:cubicBezTo>
                      <a:lnTo>
                        <a:pt x="1064" y="37"/>
                      </a:lnTo>
                      <a:cubicBezTo>
                        <a:pt x="1067" y="41"/>
                        <a:pt x="1070" y="44"/>
                        <a:pt x="1074" y="47"/>
                      </a:cubicBezTo>
                      <a:lnTo>
                        <a:pt x="1074" y="47"/>
                      </a:lnTo>
                      <a:cubicBezTo>
                        <a:pt x="1060" y="41"/>
                        <a:pt x="1046" y="36"/>
                        <a:pt x="1032" y="32"/>
                      </a:cubicBezTo>
                      <a:close/>
                      <a:moveTo>
                        <a:pt x="851" y="7"/>
                      </a:moveTo>
                      <a:cubicBezTo>
                        <a:pt x="793" y="26"/>
                        <a:pt x="710" y="58"/>
                        <a:pt x="634" y="102"/>
                      </a:cubicBezTo>
                      <a:lnTo>
                        <a:pt x="634" y="102"/>
                      </a:lnTo>
                      <a:cubicBezTo>
                        <a:pt x="636" y="101"/>
                        <a:pt x="637" y="100"/>
                        <a:pt x="639" y="98"/>
                      </a:cubicBezTo>
                      <a:lnTo>
                        <a:pt x="608" y="98"/>
                      </a:lnTo>
                      <a:cubicBezTo>
                        <a:pt x="669" y="37"/>
                        <a:pt x="699" y="37"/>
                        <a:pt x="791" y="7"/>
                      </a:cubicBezTo>
                      <a:close/>
                      <a:moveTo>
                        <a:pt x="1194" y="112"/>
                      </a:moveTo>
                      <a:cubicBezTo>
                        <a:pt x="1209" y="117"/>
                        <a:pt x="1226" y="122"/>
                        <a:pt x="1246" y="129"/>
                      </a:cubicBezTo>
                      <a:lnTo>
                        <a:pt x="1216" y="129"/>
                      </a:lnTo>
                      <a:cubicBezTo>
                        <a:pt x="1209" y="123"/>
                        <a:pt x="1202" y="117"/>
                        <a:pt x="1194" y="112"/>
                      </a:cubicBezTo>
                      <a:close/>
                      <a:moveTo>
                        <a:pt x="591" y="129"/>
                      </a:moveTo>
                      <a:lnTo>
                        <a:pt x="591" y="129"/>
                      </a:lnTo>
                      <a:cubicBezTo>
                        <a:pt x="564" y="148"/>
                        <a:pt x="539" y="168"/>
                        <a:pt x="517" y="189"/>
                      </a:cubicBezTo>
                      <a:lnTo>
                        <a:pt x="487" y="189"/>
                      </a:lnTo>
                      <a:cubicBezTo>
                        <a:pt x="507" y="169"/>
                        <a:pt x="553" y="149"/>
                        <a:pt x="591" y="129"/>
                      </a:cubicBezTo>
                      <a:close/>
                      <a:moveTo>
                        <a:pt x="821" y="1"/>
                      </a:moveTo>
                      <a:cubicBezTo>
                        <a:pt x="565" y="1"/>
                        <a:pt x="299" y="127"/>
                        <a:pt x="183" y="341"/>
                      </a:cubicBezTo>
                      <a:cubicBezTo>
                        <a:pt x="0" y="706"/>
                        <a:pt x="91" y="1101"/>
                        <a:pt x="456" y="1344"/>
                      </a:cubicBezTo>
                      <a:cubicBezTo>
                        <a:pt x="547" y="1405"/>
                        <a:pt x="730" y="1496"/>
                        <a:pt x="912" y="1496"/>
                      </a:cubicBezTo>
                      <a:cubicBezTo>
                        <a:pt x="1064" y="1496"/>
                        <a:pt x="1216" y="1436"/>
                        <a:pt x="1307" y="1405"/>
                      </a:cubicBezTo>
                      <a:cubicBezTo>
                        <a:pt x="1398" y="1375"/>
                        <a:pt x="1459" y="1344"/>
                        <a:pt x="1520" y="1253"/>
                      </a:cubicBezTo>
                      <a:cubicBezTo>
                        <a:pt x="1672" y="1162"/>
                        <a:pt x="1733" y="919"/>
                        <a:pt x="1733" y="767"/>
                      </a:cubicBezTo>
                      <a:cubicBezTo>
                        <a:pt x="1733" y="584"/>
                        <a:pt x="1672" y="341"/>
                        <a:pt x="1550" y="250"/>
                      </a:cubicBezTo>
                      <a:cubicBezTo>
                        <a:pt x="1398" y="98"/>
                        <a:pt x="1246" y="7"/>
                        <a:pt x="1064" y="7"/>
                      </a:cubicBezTo>
                      <a:lnTo>
                        <a:pt x="919" y="7"/>
                      </a:lnTo>
                      <a:cubicBezTo>
                        <a:pt x="886" y="3"/>
                        <a:pt x="854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1" name="Google Shape;4341;p27"/>
                <p:cNvSpPr/>
                <p:nvPr/>
              </p:nvSpPr>
              <p:spPr>
                <a:xfrm>
                  <a:off x="6138675" y="4442725"/>
                  <a:ext cx="41825" cy="3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3" h="1523" extrusionOk="0">
                      <a:moveTo>
                        <a:pt x="852" y="1"/>
                      </a:moveTo>
                      <a:cubicBezTo>
                        <a:pt x="533" y="1"/>
                        <a:pt x="197" y="166"/>
                        <a:pt x="122" y="512"/>
                      </a:cubicBezTo>
                      <a:lnTo>
                        <a:pt x="122" y="543"/>
                      </a:lnTo>
                      <a:cubicBezTo>
                        <a:pt x="1" y="938"/>
                        <a:pt x="183" y="1394"/>
                        <a:pt x="609" y="1485"/>
                      </a:cubicBezTo>
                      <a:cubicBezTo>
                        <a:pt x="683" y="1510"/>
                        <a:pt x="763" y="1522"/>
                        <a:pt x="843" y="1522"/>
                      </a:cubicBezTo>
                      <a:cubicBezTo>
                        <a:pt x="1155" y="1522"/>
                        <a:pt x="1478" y="1337"/>
                        <a:pt x="1551" y="999"/>
                      </a:cubicBezTo>
                      <a:lnTo>
                        <a:pt x="1551" y="968"/>
                      </a:lnTo>
                      <a:cubicBezTo>
                        <a:pt x="1672" y="573"/>
                        <a:pt x="1490" y="117"/>
                        <a:pt x="1064" y="26"/>
                      </a:cubicBezTo>
                      <a:cubicBezTo>
                        <a:pt x="997" y="9"/>
                        <a:pt x="925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2" name="Google Shape;4342;p27"/>
                <p:cNvSpPr/>
                <p:nvPr/>
              </p:nvSpPr>
              <p:spPr>
                <a:xfrm>
                  <a:off x="6112850" y="4383325"/>
                  <a:ext cx="15225" cy="6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2503" extrusionOk="0">
                      <a:moveTo>
                        <a:pt x="131" y="1"/>
                      </a:moveTo>
                      <a:cubicBezTo>
                        <a:pt x="68" y="1"/>
                        <a:pt x="0" y="41"/>
                        <a:pt x="0" y="122"/>
                      </a:cubicBezTo>
                      <a:cubicBezTo>
                        <a:pt x="122" y="882"/>
                        <a:pt x="274" y="1642"/>
                        <a:pt x="243" y="2432"/>
                      </a:cubicBezTo>
                      <a:cubicBezTo>
                        <a:pt x="243" y="2468"/>
                        <a:pt x="294" y="2503"/>
                        <a:pt x="343" y="2503"/>
                      </a:cubicBezTo>
                      <a:cubicBezTo>
                        <a:pt x="378" y="2503"/>
                        <a:pt x="413" y="2484"/>
                        <a:pt x="426" y="2432"/>
                      </a:cubicBezTo>
                      <a:cubicBezTo>
                        <a:pt x="578" y="1642"/>
                        <a:pt x="608" y="761"/>
                        <a:pt x="213" y="31"/>
                      </a:cubicBezTo>
                      <a:cubicBezTo>
                        <a:pt x="193" y="11"/>
                        <a:pt x="162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3" name="Google Shape;4343;p27"/>
                <p:cNvSpPr/>
                <p:nvPr/>
              </p:nvSpPr>
              <p:spPr>
                <a:xfrm>
                  <a:off x="6132300" y="4398875"/>
                  <a:ext cx="44125" cy="5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" h="2379" extrusionOk="0">
                      <a:moveTo>
                        <a:pt x="1570" y="1"/>
                      </a:moveTo>
                      <a:cubicBezTo>
                        <a:pt x="1548" y="1"/>
                        <a:pt x="1524" y="6"/>
                        <a:pt x="1502" y="17"/>
                      </a:cubicBezTo>
                      <a:cubicBezTo>
                        <a:pt x="1137" y="260"/>
                        <a:pt x="864" y="625"/>
                        <a:pt x="651" y="959"/>
                      </a:cubicBezTo>
                      <a:cubicBezTo>
                        <a:pt x="377" y="1355"/>
                        <a:pt x="134" y="1780"/>
                        <a:pt x="43" y="2236"/>
                      </a:cubicBezTo>
                      <a:cubicBezTo>
                        <a:pt x="0" y="2300"/>
                        <a:pt x="92" y="2378"/>
                        <a:pt x="171" y="2378"/>
                      </a:cubicBezTo>
                      <a:cubicBezTo>
                        <a:pt x="205" y="2378"/>
                        <a:pt x="237" y="2364"/>
                        <a:pt x="256" y="2327"/>
                      </a:cubicBezTo>
                      <a:cubicBezTo>
                        <a:pt x="438" y="1962"/>
                        <a:pt x="651" y="1567"/>
                        <a:pt x="864" y="1203"/>
                      </a:cubicBezTo>
                      <a:cubicBezTo>
                        <a:pt x="1107" y="868"/>
                        <a:pt x="1441" y="564"/>
                        <a:pt x="1715" y="200"/>
                      </a:cubicBezTo>
                      <a:cubicBezTo>
                        <a:pt x="1764" y="100"/>
                        <a:pt x="1672" y="1"/>
                        <a:pt x="1570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4" name="Google Shape;4344;p27"/>
                <p:cNvSpPr/>
                <p:nvPr/>
              </p:nvSpPr>
              <p:spPr>
                <a:xfrm>
                  <a:off x="6039450" y="4503575"/>
                  <a:ext cx="80625" cy="2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5" h="9778" extrusionOk="0">
                      <a:moveTo>
                        <a:pt x="3103" y="1"/>
                      </a:moveTo>
                      <a:cubicBezTo>
                        <a:pt x="3035" y="1"/>
                        <a:pt x="2951" y="39"/>
                        <a:pt x="2906" y="115"/>
                      </a:cubicBezTo>
                      <a:cubicBezTo>
                        <a:pt x="2237" y="1635"/>
                        <a:pt x="1842" y="3276"/>
                        <a:pt x="1356" y="4826"/>
                      </a:cubicBezTo>
                      <a:cubicBezTo>
                        <a:pt x="869" y="6437"/>
                        <a:pt x="383" y="8018"/>
                        <a:pt x="18" y="9629"/>
                      </a:cubicBezTo>
                      <a:cubicBezTo>
                        <a:pt x="0" y="9719"/>
                        <a:pt x="68" y="9778"/>
                        <a:pt x="139" y="9778"/>
                      </a:cubicBezTo>
                      <a:cubicBezTo>
                        <a:pt x="188" y="9778"/>
                        <a:pt x="237" y="9751"/>
                        <a:pt x="261" y="9690"/>
                      </a:cubicBezTo>
                      <a:cubicBezTo>
                        <a:pt x="869" y="8109"/>
                        <a:pt x="1386" y="6468"/>
                        <a:pt x="1872" y="4796"/>
                      </a:cubicBezTo>
                      <a:cubicBezTo>
                        <a:pt x="2359" y="3276"/>
                        <a:pt x="2936" y="1726"/>
                        <a:pt x="3210" y="115"/>
                      </a:cubicBezTo>
                      <a:cubicBezTo>
                        <a:pt x="3225" y="39"/>
                        <a:pt x="3172" y="1"/>
                        <a:pt x="3103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5" name="Google Shape;4345;p27"/>
                <p:cNvSpPr/>
                <p:nvPr/>
              </p:nvSpPr>
              <p:spPr>
                <a:xfrm>
                  <a:off x="5995050" y="4564225"/>
                  <a:ext cx="55500" cy="5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" h="2203" extrusionOk="0">
                      <a:moveTo>
                        <a:pt x="1073" y="0"/>
                      </a:moveTo>
                      <a:cubicBezTo>
                        <a:pt x="808" y="0"/>
                        <a:pt x="560" y="88"/>
                        <a:pt x="396" y="273"/>
                      </a:cubicBezTo>
                      <a:cubicBezTo>
                        <a:pt x="92" y="546"/>
                        <a:pt x="1" y="941"/>
                        <a:pt x="62" y="1306"/>
                      </a:cubicBezTo>
                      <a:lnTo>
                        <a:pt x="62" y="1336"/>
                      </a:lnTo>
                      <a:cubicBezTo>
                        <a:pt x="92" y="1732"/>
                        <a:pt x="426" y="2035"/>
                        <a:pt x="761" y="2157"/>
                      </a:cubicBezTo>
                      <a:cubicBezTo>
                        <a:pt x="875" y="2186"/>
                        <a:pt x="998" y="2202"/>
                        <a:pt x="1121" y="2202"/>
                      </a:cubicBezTo>
                      <a:cubicBezTo>
                        <a:pt x="1390" y="2202"/>
                        <a:pt x="1658" y="2123"/>
                        <a:pt x="1825" y="1914"/>
                      </a:cubicBezTo>
                      <a:cubicBezTo>
                        <a:pt x="1977" y="1762"/>
                        <a:pt x="2098" y="1610"/>
                        <a:pt x="2129" y="1428"/>
                      </a:cubicBezTo>
                      <a:cubicBezTo>
                        <a:pt x="2220" y="1245"/>
                        <a:pt x="2220" y="1032"/>
                        <a:pt x="2159" y="850"/>
                      </a:cubicBezTo>
                      <a:cubicBezTo>
                        <a:pt x="2098" y="485"/>
                        <a:pt x="1794" y="181"/>
                        <a:pt x="1460" y="60"/>
                      </a:cubicBezTo>
                      <a:cubicBezTo>
                        <a:pt x="1332" y="20"/>
                        <a:pt x="1200" y="0"/>
                        <a:pt x="107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6" name="Google Shape;4346;p27"/>
                <p:cNvSpPr/>
                <p:nvPr/>
              </p:nvSpPr>
              <p:spPr>
                <a:xfrm>
                  <a:off x="6080925" y="4508150"/>
                  <a:ext cx="58550" cy="4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1898" extrusionOk="0">
                      <a:moveTo>
                        <a:pt x="958" y="0"/>
                      </a:moveTo>
                      <a:cubicBezTo>
                        <a:pt x="897" y="0"/>
                        <a:pt x="836" y="8"/>
                        <a:pt x="760" y="23"/>
                      </a:cubicBezTo>
                      <a:cubicBezTo>
                        <a:pt x="548" y="53"/>
                        <a:pt x="396" y="175"/>
                        <a:pt x="244" y="297"/>
                      </a:cubicBezTo>
                      <a:cubicBezTo>
                        <a:pt x="122" y="357"/>
                        <a:pt x="1" y="692"/>
                        <a:pt x="61" y="935"/>
                      </a:cubicBezTo>
                      <a:cubicBezTo>
                        <a:pt x="153" y="1117"/>
                        <a:pt x="183" y="1269"/>
                        <a:pt x="305" y="1421"/>
                      </a:cubicBezTo>
                      <a:cubicBezTo>
                        <a:pt x="457" y="1573"/>
                        <a:pt x="639" y="1664"/>
                        <a:pt x="821" y="1725"/>
                      </a:cubicBezTo>
                      <a:lnTo>
                        <a:pt x="1064" y="1847"/>
                      </a:lnTo>
                      <a:cubicBezTo>
                        <a:pt x="1153" y="1882"/>
                        <a:pt x="1253" y="1897"/>
                        <a:pt x="1357" y="1897"/>
                      </a:cubicBezTo>
                      <a:cubicBezTo>
                        <a:pt x="1430" y="1897"/>
                        <a:pt x="1506" y="1890"/>
                        <a:pt x="1581" y="1877"/>
                      </a:cubicBezTo>
                      <a:cubicBezTo>
                        <a:pt x="1764" y="1847"/>
                        <a:pt x="1885" y="1756"/>
                        <a:pt x="2037" y="1664"/>
                      </a:cubicBezTo>
                      <a:cubicBezTo>
                        <a:pt x="2098" y="1573"/>
                        <a:pt x="2159" y="1543"/>
                        <a:pt x="2189" y="1452"/>
                      </a:cubicBezTo>
                      <a:cubicBezTo>
                        <a:pt x="2280" y="1360"/>
                        <a:pt x="2311" y="1269"/>
                        <a:pt x="2311" y="1148"/>
                      </a:cubicBezTo>
                      <a:cubicBezTo>
                        <a:pt x="2341" y="935"/>
                        <a:pt x="2311" y="783"/>
                        <a:pt x="2219" y="601"/>
                      </a:cubicBezTo>
                      <a:cubicBezTo>
                        <a:pt x="2189" y="449"/>
                        <a:pt x="2037" y="297"/>
                        <a:pt x="1885" y="205"/>
                      </a:cubicBezTo>
                      <a:cubicBezTo>
                        <a:pt x="1733" y="145"/>
                        <a:pt x="1581" y="84"/>
                        <a:pt x="1429" y="53"/>
                      </a:cubicBezTo>
                      <a:cubicBezTo>
                        <a:pt x="1368" y="53"/>
                        <a:pt x="1277" y="23"/>
                        <a:pt x="1156" y="23"/>
                      </a:cubicBezTo>
                      <a:cubicBezTo>
                        <a:pt x="1080" y="8"/>
                        <a:pt x="1019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7" name="Google Shape;4347;p27"/>
                <p:cNvSpPr/>
                <p:nvPr/>
              </p:nvSpPr>
              <p:spPr>
                <a:xfrm>
                  <a:off x="6101425" y="4599200"/>
                  <a:ext cx="79825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3" h="2306" extrusionOk="0">
                      <a:moveTo>
                        <a:pt x="1603" y="0"/>
                      </a:moveTo>
                      <a:cubicBezTo>
                        <a:pt x="1519" y="0"/>
                        <a:pt x="1431" y="9"/>
                        <a:pt x="1339" y="29"/>
                      </a:cubicBezTo>
                      <a:cubicBezTo>
                        <a:pt x="0" y="313"/>
                        <a:pt x="343" y="2306"/>
                        <a:pt x="1566" y="2306"/>
                      </a:cubicBezTo>
                      <a:cubicBezTo>
                        <a:pt x="1649" y="2306"/>
                        <a:pt x="1735" y="2297"/>
                        <a:pt x="1825" y="2278"/>
                      </a:cubicBezTo>
                      <a:cubicBezTo>
                        <a:pt x="3192" y="1993"/>
                        <a:pt x="2851" y="0"/>
                        <a:pt x="160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8" name="Google Shape;4348;p27"/>
                <p:cNvSpPr/>
                <p:nvPr/>
              </p:nvSpPr>
              <p:spPr>
                <a:xfrm>
                  <a:off x="5969975" y="4652025"/>
                  <a:ext cx="51700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2129" extrusionOk="0">
                      <a:moveTo>
                        <a:pt x="848" y="0"/>
                      </a:moveTo>
                      <a:cubicBezTo>
                        <a:pt x="682" y="0"/>
                        <a:pt x="531" y="62"/>
                        <a:pt x="366" y="165"/>
                      </a:cubicBezTo>
                      <a:cubicBezTo>
                        <a:pt x="274" y="195"/>
                        <a:pt x="214" y="256"/>
                        <a:pt x="122" y="378"/>
                      </a:cubicBezTo>
                      <a:cubicBezTo>
                        <a:pt x="62" y="499"/>
                        <a:pt x="31" y="621"/>
                        <a:pt x="31" y="773"/>
                      </a:cubicBezTo>
                      <a:cubicBezTo>
                        <a:pt x="1" y="986"/>
                        <a:pt x="92" y="1168"/>
                        <a:pt x="183" y="1381"/>
                      </a:cubicBezTo>
                      <a:cubicBezTo>
                        <a:pt x="214" y="1441"/>
                        <a:pt x="244" y="1563"/>
                        <a:pt x="274" y="1624"/>
                      </a:cubicBezTo>
                      <a:cubicBezTo>
                        <a:pt x="446" y="1948"/>
                        <a:pt x="748" y="2128"/>
                        <a:pt x="1063" y="2128"/>
                      </a:cubicBezTo>
                      <a:cubicBezTo>
                        <a:pt x="1250" y="2128"/>
                        <a:pt x="1441" y="2064"/>
                        <a:pt x="1612" y="1928"/>
                      </a:cubicBezTo>
                      <a:cubicBezTo>
                        <a:pt x="1794" y="1776"/>
                        <a:pt x="1916" y="1593"/>
                        <a:pt x="2007" y="1381"/>
                      </a:cubicBezTo>
                      <a:cubicBezTo>
                        <a:pt x="2068" y="1077"/>
                        <a:pt x="1946" y="834"/>
                        <a:pt x="1764" y="560"/>
                      </a:cubicBezTo>
                      <a:cubicBezTo>
                        <a:pt x="1612" y="347"/>
                        <a:pt x="1338" y="74"/>
                        <a:pt x="1095" y="43"/>
                      </a:cubicBezTo>
                      <a:cubicBezTo>
                        <a:pt x="1007" y="14"/>
                        <a:pt x="926" y="0"/>
                        <a:pt x="84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9" name="Google Shape;4349;p27"/>
                <p:cNvSpPr/>
                <p:nvPr/>
              </p:nvSpPr>
              <p:spPr>
                <a:xfrm>
                  <a:off x="6097650" y="4691150"/>
                  <a:ext cx="56250" cy="5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0" h="2042" extrusionOk="0">
                      <a:moveTo>
                        <a:pt x="1342" y="1"/>
                      </a:moveTo>
                      <a:cubicBezTo>
                        <a:pt x="1218" y="1"/>
                        <a:pt x="1093" y="23"/>
                        <a:pt x="973" y="59"/>
                      </a:cubicBezTo>
                      <a:cubicBezTo>
                        <a:pt x="699" y="180"/>
                        <a:pt x="426" y="515"/>
                        <a:pt x="274" y="728"/>
                      </a:cubicBezTo>
                      <a:lnTo>
                        <a:pt x="303" y="669"/>
                      </a:lnTo>
                      <a:lnTo>
                        <a:pt x="303" y="669"/>
                      </a:lnTo>
                      <a:cubicBezTo>
                        <a:pt x="273" y="729"/>
                        <a:pt x="243" y="789"/>
                        <a:pt x="213" y="819"/>
                      </a:cubicBezTo>
                      <a:cubicBezTo>
                        <a:pt x="122" y="940"/>
                        <a:pt x="61" y="1092"/>
                        <a:pt x="61" y="1244"/>
                      </a:cubicBezTo>
                      <a:cubicBezTo>
                        <a:pt x="0" y="1487"/>
                        <a:pt x="91" y="1731"/>
                        <a:pt x="304" y="1883"/>
                      </a:cubicBezTo>
                      <a:cubicBezTo>
                        <a:pt x="457" y="1970"/>
                        <a:pt x="609" y="2041"/>
                        <a:pt x="773" y="2041"/>
                      </a:cubicBezTo>
                      <a:cubicBezTo>
                        <a:pt x="838" y="2041"/>
                        <a:pt x="904" y="2030"/>
                        <a:pt x="973" y="2004"/>
                      </a:cubicBezTo>
                      <a:cubicBezTo>
                        <a:pt x="1125" y="1974"/>
                        <a:pt x="1277" y="1943"/>
                        <a:pt x="1368" y="1852"/>
                      </a:cubicBezTo>
                      <a:cubicBezTo>
                        <a:pt x="1672" y="1700"/>
                        <a:pt x="2037" y="1396"/>
                        <a:pt x="2128" y="1092"/>
                      </a:cubicBezTo>
                      <a:cubicBezTo>
                        <a:pt x="2250" y="758"/>
                        <a:pt x="2128" y="424"/>
                        <a:pt x="1885" y="180"/>
                      </a:cubicBezTo>
                      <a:cubicBezTo>
                        <a:pt x="1719" y="52"/>
                        <a:pt x="1532" y="1"/>
                        <a:pt x="134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0" name="Google Shape;4350;p27"/>
                <p:cNvSpPr/>
                <p:nvPr/>
              </p:nvSpPr>
              <p:spPr>
                <a:xfrm>
                  <a:off x="5996575" y="4510225"/>
                  <a:ext cx="40300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1606" extrusionOk="0">
                      <a:moveTo>
                        <a:pt x="882" y="1"/>
                      </a:moveTo>
                      <a:cubicBezTo>
                        <a:pt x="700" y="1"/>
                        <a:pt x="548" y="92"/>
                        <a:pt x="396" y="214"/>
                      </a:cubicBezTo>
                      <a:cubicBezTo>
                        <a:pt x="244" y="305"/>
                        <a:pt x="183" y="548"/>
                        <a:pt x="92" y="730"/>
                      </a:cubicBezTo>
                      <a:cubicBezTo>
                        <a:pt x="31" y="882"/>
                        <a:pt x="1" y="1034"/>
                        <a:pt x="31" y="1186"/>
                      </a:cubicBezTo>
                      <a:cubicBezTo>
                        <a:pt x="61" y="1308"/>
                        <a:pt x="122" y="1429"/>
                        <a:pt x="213" y="1521"/>
                      </a:cubicBezTo>
                      <a:cubicBezTo>
                        <a:pt x="323" y="1575"/>
                        <a:pt x="444" y="1605"/>
                        <a:pt x="567" y="1605"/>
                      </a:cubicBezTo>
                      <a:cubicBezTo>
                        <a:pt x="718" y="1605"/>
                        <a:pt x="870" y="1560"/>
                        <a:pt x="1004" y="1460"/>
                      </a:cubicBezTo>
                      <a:cubicBezTo>
                        <a:pt x="1095" y="1429"/>
                        <a:pt x="1125" y="1338"/>
                        <a:pt x="1216" y="1308"/>
                      </a:cubicBezTo>
                      <a:cubicBezTo>
                        <a:pt x="1338" y="1186"/>
                        <a:pt x="1429" y="1065"/>
                        <a:pt x="1490" y="882"/>
                      </a:cubicBezTo>
                      <a:cubicBezTo>
                        <a:pt x="1612" y="609"/>
                        <a:pt x="1460" y="244"/>
                        <a:pt x="1247" y="122"/>
                      </a:cubicBezTo>
                      <a:cubicBezTo>
                        <a:pt x="1125" y="62"/>
                        <a:pt x="1004" y="62"/>
                        <a:pt x="88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1" name="Google Shape;4351;p27"/>
                <p:cNvSpPr/>
                <p:nvPr/>
              </p:nvSpPr>
              <p:spPr>
                <a:xfrm>
                  <a:off x="6168325" y="4551275"/>
                  <a:ext cx="46375" cy="4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846" extrusionOk="0">
                      <a:moveTo>
                        <a:pt x="202" y="1221"/>
                      </a:moveTo>
                      <a:cubicBezTo>
                        <a:pt x="208" y="1227"/>
                        <a:pt x="213" y="1234"/>
                        <a:pt x="213" y="1246"/>
                      </a:cubicBezTo>
                      <a:cubicBezTo>
                        <a:pt x="209" y="1238"/>
                        <a:pt x="205" y="1230"/>
                        <a:pt x="202" y="1221"/>
                      </a:cubicBezTo>
                      <a:close/>
                      <a:moveTo>
                        <a:pt x="942" y="0"/>
                      </a:moveTo>
                      <a:cubicBezTo>
                        <a:pt x="760" y="0"/>
                        <a:pt x="608" y="31"/>
                        <a:pt x="456" y="152"/>
                      </a:cubicBezTo>
                      <a:cubicBezTo>
                        <a:pt x="122" y="395"/>
                        <a:pt x="0" y="791"/>
                        <a:pt x="182" y="1186"/>
                      </a:cubicBezTo>
                      <a:cubicBezTo>
                        <a:pt x="182" y="1197"/>
                        <a:pt x="187" y="1204"/>
                        <a:pt x="192" y="1210"/>
                      </a:cubicBezTo>
                      <a:lnTo>
                        <a:pt x="192" y="1210"/>
                      </a:lnTo>
                      <a:lnTo>
                        <a:pt x="243" y="1398"/>
                      </a:lnTo>
                      <a:cubicBezTo>
                        <a:pt x="371" y="1654"/>
                        <a:pt x="692" y="1845"/>
                        <a:pt x="990" y="1845"/>
                      </a:cubicBezTo>
                      <a:cubicBezTo>
                        <a:pt x="1047" y="1845"/>
                        <a:pt x="1102" y="1838"/>
                        <a:pt x="1155" y="1824"/>
                      </a:cubicBezTo>
                      <a:cubicBezTo>
                        <a:pt x="1520" y="1763"/>
                        <a:pt x="1763" y="1459"/>
                        <a:pt x="1824" y="1064"/>
                      </a:cubicBezTo>
                      <a:cubicBezTo>
                        <a:pt x="1854" y="760"/>
                        <a:pt x="1702" y="487"/>
                        <a:pt x="1520" y="274"/>
                      </a:cubicBezTo>
                      <a:cubicBezTo>
                        <a:pt x="1398" y="122"/>
                        <a:pt x="1125" y="0"/>
                        <a:pt x="942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52" name="Google Shape;4352;p27"/>
              <p:cNvGrpSpPr/>
              <p:nvPr/>
            </p:nvGrpSpPr>
            <p:grpSpPr>
              <a:xfrm flipH="1">
                <a:off x="446323" y="44264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4353" name="Google Shape;4353;p27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4" name="Google Shape;4354;p27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5" name="Google Shape;4355;p27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6" name="Google Shape;4356;p27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7" name="Google Shape;4357;p27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8" name="Google Shape;4358;p27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9" name="Google Shape;4359;p27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0" name="Google Shape;4360;p27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1" name="Google Shape;4361;p27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2" name="Google Shape;4362;p27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3" name="Google Shape;4363;p27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4" name="Google Shape;4364;p27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5" name="Google Shape;4365;p27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6" name="Google Shape;4366;p27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7" name="Google Shape;4367;p27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8" name="Google Shape;4368;p27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9" name="Google Shape;4369;p27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0" name="Google Shape;4370;p27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1" name="Google Shape;4371;p27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2" name="Google Shape;4372;p27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3" name="Google Shape;4373;p27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4" name="Google Shape;4374;p27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5" name="Google Shape;4375;p27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4376" name="Google Shape;4376;p27"/>
            <p:cNvSpPr/>
            <p:nvPr/>
          </p:nvSpPr>
          <p:spPr>
            <a:xfrm>
              <a:off x="8597600" y="2269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706822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117850" y="5400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80" name="Google Shape;4380;p27"/>
            <p:cNvGrpSpPr/>
            <p:nvPr/>
          </p:nvGrpSpPr>
          <p:grpSpPr>
            <a:xfrm>
              <a:off x="7843351" y="3761580"/>
              <a:ext cx="1523840" cy="1608783"/>
              <a:chOff x="7843351" y="3761580"/>
              <a:chExt cx="1523840" cy="1608783"/>
            </a:xfrm>
          </p:grpSpPr>
          <p:grpSp>
            <p:nvGrpSpPr>
              <p:cNvPr id="4381" name="Google Shape;4381;p27"/>
              <p:cNvGrpSpPr/>
              <p:nvPr/>
            </p:nvGrpSpPr>
            <p:grpSpPr>
              <a:xfrm flipH="1">
                <a:off x="7843351" y="4457213"/>
                <a:ext cx="774936" cy="847100"/>
                <a:chOff x="747000" y="4488650"/>
                <a:chExt cx="666325" cy="728375"/>
              </a:xfrm>
            </p:grpSpPr>
            <p:sp>
              <p:nvSpPr>
                <p:cNvPr id="4382" name="Google Shape;4382;p27"/>
                <p:cNvSpPr/>
                <p:nvPr/>
              </p:nvSpPr>
              <p:spPr>
                <a:xfrm>
                  <a:off x="747000" y="4488650"/>
                  <a:ext cx="666325" cy="7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3" h="29089" extrusionOk="0">
                      <a:moveTo>
                        <a:pt x="16579" y="1"/>
                      </a:moveTo>
                      <a:cubicBezTo>
                        <a:pt x="16579" y="101"/>
                        <a:pt x="16545" y="101"/>
                        <a:pt x="16545" y="101"/>
                      </a:cubicBezTo>
                      <a:cubicBezTo>
                        <a:pt x="16412" y="101"/>
                        <a:pt x="16345" y="101"/>
                        <a:pt x="16212" y="134"/>
                      </a:cubicBezTo>
                      <a:lnTo>
                        <a:pt x="16179" y="134"/>
                      </a:lnTo>
                      <a:cubicBezTo>
                        <a:pt x="15945" y="168"/>
                        <a:pt x="15712" y="201"/>
                        <a:pt x="15411" y="368"/>
                      </a:cubicBezTo>
                      <a:cubicBezTo>
                        <a:pt x="15178" y="501"/>
                        <a:pt x="14911" y="668"/>
                        <a:pt x="14711" y="835"/>
                      </a:cubicBezTo>
                      <a:cubicBezTo>
                        <a:pt x="14210" y="1202"/>
                        <a:pt x="13844" y="1702"/>
                        <a:pt x="13543" y="2136"/>
                      </a:cubicBezTo>
                      <a:cubicBezTo>
                        <a:pt x="13143" y="2669"/>
                        <a:pt x="12843" y="3270"/>
                        <a:pt x="12543" y="3770"/>
                      </a:cubicBezTo>
                      <a:cubicBezTo>
                        <a:pt x="12242" y="4304"/>
                        <a:pt x="11942" y="4871"/>
                        <a:pt x="11675" y="5438"/>
                      </a:cubicBezTo>
                      <a:cubicBezTo>
                        <a:pt x="11375" y="6005"/>
                        <a:pt x="11075" y="6605"/>
                        <a:pt x="10775" y="7139"/>
                      </a:cubicBezTo>
                      <a:cubicBezTo>
                        <a:pt x="10575" y="7506"/>
                        <a:pt x="10341" y="7940"/>
                        <a:pt x="10041" y="8307"/>
                      </a:cubicBezTo>
                      <a:cubicBezTo>
                        <a:pt x="9941" y="8440"/>
                        <a:pt x="9841" y="8507"/>
                        <a:pt x="9741" y="8607"/>
                      </a:cubicBezTo>
                      <a:cubicBezTo>
                        <a:pt x="9674" y="8640"/>
                        <a:pt x="9574" y="8674"/>
                        <a:pt x="9440" y="8707"/>
                      </a:cubicBezTo>
                      <a:cubicBezTo>
                        <a:pt x="9207" y="8807"/>
                        <a:pt x="8907" y="8874"/>
                        <a:pt x="8606" y="8940"/>
                      </a:cubicBezTo>
                      <a:cubicBezTo>
                        <a:pt x="8440" y="8940"/>
                        <a:pt x="8340" y="8974"/>
                        <a:pt x="8173" y="8974"/>
                      </a:cubicBezTo>
                      <a:cubicBezTo>
                        <a:pt x="7839" y="9007"/>
                        <a:pt x="7439" y="9007"/>
                        <a:pt x="7105" y="9107"/>
                      </a:cubicBezTo>
                      <a:cubicBezTo>
                        <a:pt x="6839" y="9174"/>
                        <a:pt x="6572" y="9307"/>
                        <a:pt x="6372" y="9474"/>
                      </a:cubicBezTo>
                      <a:cubicBezTo>
                        <a:pt x="6171" y="9641"/>
                        <a:pt x="5938" y="9841"/>
                        <a:pt x="5771" y="10175"/>
                      </a:cubicBezTo>
                      <a:lnTo>
                        <a:pt x="5538" y="10675"/>
                      </a:lnTo>
                      <a:cubicBezTo>
                        <a:pt x="5438" y="10842"/>
                        <a:pt x="5404" y="11042"/>
                        <a:pt x="5337" y="11275"/>
                      </a:cubicBezTo>
                      <a:cubicBezTo>
                        <a:pt x="5237" y="11642"/>
                        <a:pt x="5171" y="12009"/>
                        <a:pt x="5204" y="12476"/>
                      </a:cubicBezTo>
                      <a:cubicBezTo>
                        <a:pt x="5204" y="12777"/>
                        <a:pt x="5237" y="13010"/>
                        <a:pt x="5237" y="13310"/>
                      </a:cubicBezTo>
                      <a:cubicBezTo>
                        <a:pt x="5271" y="13777"/>
                        <a:pt x="5337" y="14211"/>
                        <a:pt x="5237" y="14711"/>
                      </a:cubicBezTo>
                      <a:cubicBezTo>
                        <a:pt x="5204" y="14945"/>
                        <a:pt x="5171" y="15145"/>
                        <a:pt x="5071" y="15345"/>
                      </a:cubicBezTo>
                      <a:cubicBezTo>
                        <a:pt x="5004" y="15545"/>
                        <a:pt x="4870" y="15712"/>
                        <a:pt x="4737" y="15879"/>
                      </a:cubicBezTo>
                      <a:lnTo>
                        <a:pt x="4270" y="16346"/>
                      </a:lnTo>
                      <a:cubicBezTo>
                        <a:pt x="4070" y="16513"/>
                        <a:pt x="3836" y="16646"/>
                        <a:pt x="3503" y="16779"/>
                      </a:cubicBezTo>
                      <a:cubicBezTo>
                        <a:pt x="3336" y="16813"/>
                        <a:pt x="3169" y="16879"/>
                        <a:pt x="3002" y="16946"/>
                      </a:cubicBezTo>
                      <a:cubicBezTo>
                        <a:pt x="2569" y="17046"/>
                        <a:pt x="2169" y="17213"/>
                        <a:pt x="1735" y="17447"/>
                      </a:cubicBezTo>
                      <a:cubicBezTo>
                        <a:pt x="1435" y="17613"/>
                        <a:pt x="1201" y="17813"/>
                        <a:pt x="934" y="18047"/>
                      </a:cubicBezTo>
                      <a:cubicBezTo>
                        <a:pt x="701" y="18347"/>
                        <a:pt x="534" y="18681"/>
                        <a:pt x="367" y="19048"/>
                      </a:cubicBezTo>
                      <a:cubicBezTo>
                        <a:pt x="200" y="19448"/>
                        <a:pt x="100" y="19882"/>
                        <a:pt x="100" y="20349"/>
                      </a:cubicBezTo>
                      <a:cubicBezTo>
                        <a:pt x="34" y="20682"/>
                        <a:pt x="0" y="21016"/>
                        <a:pt x="0" y="21349"/>
                      </a:cubicBezTo>
                      <a:cubicBezTo>
                        <a:pt x="0" y="22117"/>
                        <a:pt x="200" y="22850"/>
                        <a:pt x="567" y="23618"/>
                      </a:cubicBezTo>
                      <a:cubicBezTo>
                        <a:pt x="734" y="23884"/>
                        <a:pt x="934" y="24218"/>
                        <a:pt x="1235" y="24585"/>
                      </a:cubicBezTo>
                      <a:cubicBezTo>
                        <a:pt x="1435" y="24852"/>
                        <a:pt x="1735" y="25152"/>
                        <a:pt x="2035" y="25419"/>
                      </a:cubicBezTo>
                      <a:cubicBezTo>
                        <a:pt x="2602" y="25986"/>
                        <a:pt x="3336" y="26420"/>
                        <a:pt x="4070" y="26853"/>
                      </a:cubicBezTo>
                      <a:cubicBezTo>
                        <a:pt x="4770" y="27220"/>
                        <a:pt x="5538" y="27587"/>
                        <a:pt x="6405" y="27921"/>
                      </a:cubicBezTo>
                      <a:cubicBezTo>
                        <a:pt x="7105" y="28221"/>
                        <a:pt x="7873" y="28421"/>
                        <a:pt x="8573" y="28621"/>
                      </a:cubicBezTo>
                      <a:cubicBezTo>
                        <a:pt x="9707" y="28855"/>
                        <a:pt x="10841" y="28988"/>
                        <a:pt x="11709" y="29021"/>
                      </a:cubicBezTo>
                      <a:cubicBezTo>
                        <a:pt x="12576" y="29088"/>
                        <a:pt x="13510" y="29088"/>
                        <a:pt x="14377" y="29088"/>
                      </a:cubicBezTo>
                      <a:lnTo>
                        <a:pt x="15411" y="29088"/>
                      </a:lnTo>
                      <a:cubicBezTo>
                        <a:pt x="16946" y="29055"/>
                        <a:pt x="18347" y="28955"/>
                        <a:pt x="19614" y="28688"/>
                      </a:cubicBezTo>
                      <a:cubicBezTo>
                        <a:pt x="21082" y="28421"/>
                        <a:pt x="22316" y="28054"/>
                        <a:pt x="23384" y="27554"/>
                      </a:cubicBezTo>
                      <a:cubicBezTo>
                        <a:pt x="24551" y="26987"/>
                        <a:pt x="25418" y="26219"/>
                        <a:pt x="25885" y="25352"/>
                      </a:cubicBezTo>
                      <a:cubicBezTo>
                        <a:pt x="26119" y="24919"/>
                        <a:pt x="26252" y="24485"/>
                        <a:pt x="26319" y="24018"/>
                      </a:cubicBezTo>
                      <a:cubicBezTo>
                        <a:pt x="26386" y="23718"/>
                        <a:pt x="26419" y="23484"/>
                        <a:pt x="26419" y="23217"/>
                      </a:cubicBezTo>
                      <a:cubicBezTo>
                        <a:pt x="26419" y="22984"/>
                        <a:pt x="26386" y="22717"/>
                        <a:pt x="26319" y="22350"/>
                      </a:cubicBezTo>
                      <a:cubicBezTo>
                        <a:pt x="26252" y="21683"/>
                        <a:pt x="25986" y="21016"/>
                        <a:pt x="25652" y="20415"/>
                      </a:cubicBezTo>
                      <a:cubicBezTo>
                        <a:pt x="25452" y="20048"/>
                        <a:pt x="25185" y="19681"/>
                        <a:pt x="24885" y="19315"/>
                      </a:cubicBezTo>
                      <a:lnTo>
                        <a:pt x="24484" y="18814"/>
                      </a:lnTo>
                      <a:cubicBezTo>
                        <a:pt x="24318" y="18614"/>
                        <a:pt x="24251" y="18381"/>
                        <a:pt x="24118" y="18180"/>
                      </a:cubicBezTo>
                      <a:cubicBezTo>
                        <a:pt x="24084" y="18047"/>
                        <a:pt x="24051" y="17880"/>
                        <a:pt x="24051" y="17780"/>
                      </a:cubicBezTo>
                      <a:lnTo>
                        <a:pt x="24051" y="17213"/>
                      </a:lnTo>
                      <a:cubicBezTo>
                        <a:pt x="24084" y="16946"/>
                        <a:pt x="24218" y="16579"/>
                        <a:pt x="24318" y="16246"/>
                      </a:cubicBezTo>
                      <a:cubicBezTo>
                        <a:pt x="24585" y="15712"/>
                        <a:pt x="24951" y="15212"/>
                        <a:pt x="25285" y="14711"/>
                      </a:cubicBezTo>
                      <a:cubicBezTo>
                        <a:pt x="25452" y="14511"/>
                        <a:pt x="25585" y="14311"/>
                        <a:pt x="25752" y="14044"/>
                      </a:cubicBezTo>
                      <a:cubicBezTo>
                        <a:pt x="26119" y="13410"/>
                        <a:pt x="26653" y="12510"/>
                        <a:pt x="26586" y="11542"/>
                      </a:cubicBezTo>
                      <a:cubicBezTo>
                        <a:pt x="26553" y="11042"/>
                        <a:pt x="26386" y="10542"/>
                        <a:pt x="26119" y="10075"/>
                      </a:cubicBezTo>
                      <a:cubicBezTo>
                        <a:pt x="25986" y="9841"/>
                        <a:pt x="25852" y="9641"/>
                        <a:pt x="25585" y="9341"/>
                      </a:cubicBezTo>
                      <a:cubicBezTo>
                        <a:pt x="25418" y="9141"/>
                        <a:pt x="25252" y="9007"/>
                        <a:pt x="25052" y="8840"/>
                      </a:cubicBezTo>
                      <a:cubicBezTo>
                        <a:pt x="24718" y="8540"/>
                        <a:pt x="24284" y="8373"/>
                        <a:pt x="23917" y="8207"/>
                      </a:cubicBezTo>
                      <a:cubicBezTo>
                        <a:pt x="23550" y="8040"/>
                        <a:pt x="23150" y="7906"/>
                        <a:pt x="22750" y="7806"/>
                      </a:cubicBezTo>
                      <a:lnTo>
                        <a:pt x="22583" y="7740"/>
                      </a:lnTo>
                      <a:cubicBezTo>
                        <a:pt x="22116" y="7640"/>
                        <a:pt x="21649" y="7473"/>
                        <a:pt x="21249" y="7306"/>
                      </a:cubicBezTo>
                      <a:cubicBezTo>
                        <a:pt x="20949" y="7173"/>
                        <a:pt x="20715" y="7006"/>
                        <a:pt x="20448" y="6839"/>
                      </a:cubicBezTo>
                      <a:cubicBezTo>
                        <a:pt x="20281" y="6706"/>
                        <a:pt x="20148" y="6539"/>
                        <a:pt x="20048" y="6372"/>
                      </a:cubicBezTo>
                      <a:cubicBezTo>
                        <a:pt x="19915" y="6205"/>
                        <a:pt x="19814" y="6005"/>
                        <a:pt x="19748" y="5838"/>
                      </a:cubicBezTo>
                      <a:lnTo>
                        <a:pt x="19614" y="5338"/>
                      </a:lnTo>
                      <a:cubicBezTo>
                        <a:pt x="19581" y="4971"/>
                        <a:pt x="19614" y="4571"/>
                        <a:pt x="19614" y="4204"/>
                      </a:cubicBezTo>
                      <a:lnTo>
                        <a:pt x="19614" y="3970"/>
                      </a:lnTo>
                      <a:cubicBezTo>
                        <a:pt x="19614" y="3503"/>
                        <a:pt x="19614" y="2970"/>
                        <a:pt x="19481" y="2402"/>
                      </a:cubicBezTo>
                      <a:cubicBezTo>
                        <a:pt x="19381" y="1902"/>
                        <a:pt x="19114" y="1502"/>
                        <a:pt x="18714" y="1068"/>
                      </a:cubicBezTo>
                      <a:cubicBezTo>
                        <a:pt x="18413" y="801"/>
                        <a:pt x="18147" y="568"/>
                        <a:pt x="17880" y="401"/>
                      </a:cubicBezTo>
                      <a:cubicBezTo>
                        <a:pt x="17580" y="234"/>
                        <a:pt x="17313" y="134"/>
                        <a:pt x="17046" y="67"/>
                      </a:cubicBezTo>
                      <a:cubicBezTo>
                        <a:pt x="16879" y="34"/>
                        <a:pt x="16746" y="34"/>
                        <a:pt x="165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3" name="Google Shape;4383;p27"/>
                <p:cNvSpPr/>
                <p:nvPr/>
              </p:nvSpPr>
              <p:spPr>
                <a:xfrm>
                  <a:off x="1005525" y="4529525"/>
                  <a:ext cx="155125" cy="6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5" h="27500" extrusionOk="0">
                      <a:moveTo>
                        <a:pt x="6038" y="0"/>
                      </a:moveTo>
                      <a:cubicBezTo>
                        <a:pt x="6071" y="67"/>
                        <a:pt x="6004" y="167"/>
                        <a:pt x="6004" y="234"/>
                      </a:cubicBezTo>
                      <a:cubicBezTo>
                        <a:pt x="5904" y="901"/>
                        <a:pt x="5838" y="1568"/>
                        <a:pt x="5737" y="2302"/>
                      </a:cubicBezTo>
                      <a:cubicBezTo>
                        <a:pt x="5671" y="2969"/>
                        <a:pt x="5571" y="3670"/>
                        <a:pt x="5437" y="4337"/>
                      </a:cubicBezTo>
                      <a:cubicBezTo>
                        <a:pt x="5237" y="5704"/>
                        <a:pt x="5070" y="7105"/>
                        <a:pt x="4870" y="8506"/>
                      </a:cubicBezTo>
                      <a:lnTo>
                        <a:pt x="4870" y="8406"/>
                      </a:lnTo>
                      <a:cubicBezTo>
                        <a:pt x="4837" y="8540"/>
                        <a:pt x="4837" y="8706"/>
                        <a:pt x="4770" y="8840"/>
                      </a:cubicBezTo>
                      <a:lnTo>
                        <a:pt x="4770" y="8773"/>
                      </a:lnTo>
                      <a:cubicBezTo>
                        <a:pt x="4737" y="9040"/>
                        <a:pt x="4703" y="9340"/>
                        <a:pt x="4670" y="9574"/>
                      </a:cubicBezTo>
                      <a:lnTo>
                        <a:pt x="4670" y="9707"/>
                      </a:lnTo>
                      <a:lnTo>
                        <a:pt x="4670" y="9841"/>
                      </a:lnTo>
                      <a:cubicBezTo>
                        <a:pt x="4670" y="9907"/>
                        <a:pt x="4670" y="9941"/>
                        <a:pt x="4603" y="10041"/>
                      </a:cubicBezTo>
                      <a:cubicBezTo>
                        <a:pt x="4570" y="10208"/>
                        <a:pt x="4570" y="10341"/>
                        <a:pt x="4537" y="10508"/>
                      </a:cubicBezTo>
                      <a:cubicBezTo>
                        <a:pt x="4370" y="11575"/>
                        <a:pt x="4170" y="12709"/>
                        <a:pt x="3936" y="13777"/>
                      </a:cubicBezTo>
                      <a:cubicBezTo>
                        <a:pt x="3736" y="14878"/>
                        <a:pt x="3503" y="15945"/>
                        <a:pt x="3236" y="17046"/>
                      </a:cubicBezTo>
                      <a:cubicBezTo>
                        <a:pt x="3002" y="18147"/>
                        <a:pt x="2735" y="19181"/>
                        <a:pt x="2402" y="20248"/>
                      </a:cubicBezTo>
                      <a:cubicBezTo>
                        <a:pt x="2068" y="21382"/>
                        <a:pt x="1735" y="22516"/>
                        <a:pt x="1334" y="23650"/>
                      </a:cubicBezTo>
                      <a:lnTo>
                        <a:pt x="701" y="25252"/>
                      </a:lnTo>
                      <a:cubicBezTo>
                        <a:pt x="600" y="25518"/>
                        <a:pt x="500" y="25752"/>
                        <a:pt x="367" y="26052"/>
                      </a:cubicBezTo>
                      <a:cubicBezTo>
                        <a:pt x="234" y="26352"/>
                        <a:pt x="167" y="26586"/>
                        <a:pt x="33" y="26886"/>
                      </a:cubicBezTo>
                      <a:cubicBezTo>
                        <a:pt x="0" y="26953"/>
                        <a:pt x="0" y="27053"/>
                        <a:pt x="33" y="27120"/>
                      </a:cubicBezTo>
                      <a:cubicBezTo>
                        <a:pt x="67" y="27253"/>
                        <a:pt x="167" y="27386"/>
                        <a:pt x="234" y="27420"/>
                      </a:cubicBezTo>
                      <a:cubicBezTo>
                        <a:pt x="307" y="27475"/>
                        <a:pt x="380" y="27500"/>
                        <a:pt x="448" y="27500"/>
                      </a:cubicBezTo>
                      <a:cubicBezTo>
                        <a:pt x="504" y="27500"/>
                        <a:pt x="555" y="27483"/>
                        <a:pt x="600" y="27453"/>
                      </a:cubicBezTo>
                      <a:cubicBezTo>
                        <a:pt x="734" y="27420"/>
                        <a:pt x="867" y="27353"/>
                        <a:pt x="901" y="27253"/>
                      </a:cubicBezTo>
                      <a:cubicBezTo>
                        <a:pt x="1034" y="27020"/>
                        <a:pt x="1101" y="26786"/>
                        <a:pt x="1234" y="26553"/>
                      </a:cubicBezTo>
                      <a:cubicBezTo>
                        <a:pt x="1368" y="26252"/>
                        <a:pt x="1501" y="26019"/>
                        <a:pt x="1601" y="25719"/>
                      </a:cubicBezTo>
                      <a:cubicBezTo>
                        <a:pt x="1835" y="25218"/>
                        <a:pt x="2035" y="24718"/>
                        <a:pt x="2202" y="24218"/>
                      </a:cubicBezTo>
                      <a:cubicBezTo>
                        <a:pt x="2569" y="23183"/>
                        <a:pt x="2902" y="22183"/>
                        <a:pt x="3169" y="21082"/>
                      </a:cubicBezTo>
                      <a:cubicBezTo>
                        <a:pt x="3436" y="20048"/>
                        <a:pt x="3703" y="18947"/>
                        <a:pt x="3936" y="17880"/>
                      </a:cubicBezTo>
                      <a:cubicBezTo>
                        <a:pt x="4203" y="16779"/>
                        <a:pt x="4370" y="15711"/>
                        <a:pt x="4537" y="14577"/>
                      </a:cubicBezTo>
                      <a:lnTo>
                        <a:pt x="4670" y="13710"/>
                      </a:lnTo>
                      <a:cubicBezTo>
                        <a:pt x="4837" y="12576"/>
                        <a:pt x="5004" y="11508"/>
                        <a:pt x="5104" y="10374"/>
                      </a:cubicBezTo>
                      <a:cubicBezTo>
                        <a:pt x="5170" y="10208"/>
                        <a:pt x="5170" y="10041"/>
                        <a:pt x="5204" y="9841"/>
                      </a:cubicBezTo>
                      <a:lnTo>
                        <a:pt x="5204" y="9774"/>
                      </a:lnTo>
                      <a:cubicBezTo>
                        <a:pt x="5337" y="8873"/>
                        <a:pt x="5404" y="8006"/>
                        <a:pt x="5504" y="7072"/>
                      </a:cubicBezTo>
                      <a:cubicBezTo>
                        <a:pt x="5604" y="6005"/>
                        <a:pt x="5704" y="4904"/>
                        <a:pt x="5838" y="3836"/>
                      </a:cubicBezTo>
                      <a:cubicBezTo>
                        <a:pt x="5871" y="3269"/>
                        <a:pt x="5938" y="2736"/>
                        <a:pt x="6004" y="2202"/>
                      </a:cubicBezTo>
                      <a:cubicBezTo>
                        <a:pt x="6038" y="1668"/>
                        <a:pt x="6104" y="1168"/>
                        <a:pt x="6171" y="601"/>
                      </a:cubicBezTo>
                      <a:cubicBezTo>
                        <a:pt x="6171" y="434"/>
                        <a:pt x="6204" y="334"/>
                        <a:pt x="6204" y="167"/>
                      </a:cubicBezTo>
                      <a:cubicBezTo>
                        <a:pt x="6204" y="67"/>
                        <a:pt x="6104" y="0"/>
                        <a:pt x="60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4" name="Google Shape;4384;p27"/>
                <p:cNvSpPr/>
                <p:nvPr/>
              </p:nvSpPr>
              <p:spPr>
                <a:xfrm>
                  <a:off x="919625" y="4749675"/>
                  <a:ext cx="177650" cy="24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9648" extrusionOk="0">
                      <a:moveTo>
                        <a:pt x="100" y="1"/>
                      </a:moveTo>
                      <a:cubicBezTo>
                        <a:pt x="34" y="34"/>
                        <a:pt x="0" y="67"/>
                        <a:pt x="0" y="101"/>
                      </a:cubicBezTo>
                      <a:cubicBezTo>
                        <a:pt x="134" y="534"/>
                        <a:pt x="267" y="935"/>
                        <a:pt x="367" y="1335"/>
                      </a:cubicBezTo>
                      <a:lnTo>
                        <a:pt x="868" y="2569"/>
                      </a:lnTo>
                      <a:cubicBezTo>
                        <a:pt x="1268" y="3436"/>
                        <a:pt x="1768" y="4270"/>
                        <a:pt x="2269" y="5104"/>
                      </a:cubicBezTo>
                      <a:cubicBezTo>
                        <a:pt x="2502" y="5538"/>
                        <a:pt x="2802" y="5938"/>
                        <a:pt x="3102" y="6338"/>
                      </a:cubicBezTo>
                      <a:cubicBezTo>
                        <a:pt x="3369" y="6705"/>
                        <a:pt x="3670" y="7072"/>
                        <a:pt x="4003" y="7439"/>
                      </a:cubicBezTo>
                      <a:cubicBezTo>
                        <a:pt x="4337" y="7773"/>
                        <a:pt x="4670" y="8173"/>
                        <a:pt x="5004" y="8440"/>
                      </a:cubicBezTo>
                      <a:cubicBezTo>
                        <a:pt x="5337" y="8740"/>
                        <a:pt x="5671" y="9040"/>
                        <a:pt x="6038" y="9274"/>
                      </a:cubicBezTo>
                      <a:cubicBezTo>
                        <a:pt x="6138" y="9374"/>
                        <a:pt x="6271" y="9407"/>
                        <a:pt x="6338" y="9441"/>
                      </a:cubicBezTo>
                      <a:cubicBezTo>
                        <a:pt x="6371" y="9474"/>
                        <a:pt x="6438" y="9474"/>
                        <a:pt x="6472" y="9541"/>
                      </a:cubicBezTo>
                      <a:cubicBezTo>
                        <a:pt x="6505" y="9574"/>
                        <a:pt x="6605" y="9574"/>
                        <a:pt x="6638" y="9607"/>
                      </a:cubicBezTo>
                      <a:cubicBezTo>
                        <a:pt x="6684" y="9635"/>
                        <a:pt x="6730" y="9647"/>
                        <a:pt x="6774" y="9647"/>
                      </a:cubicBezTo>
                      <a:cubicBezTo>
                        <a:pt x="6889" y="9647"/>
                        <a:pt x="6990" y="9561"/>
                        <a:pt x="7039" y="9441"/>
                      </a:cubicBezTo>
                      <a:cubicBezTo>
                        <a:pt x="7105" y="9374"/>
                        <a:pt x="7105" y="9274"/>
                        <a:pt x="7039" y="9207"/>
                      </a:cubicBezTo>
                      <a:cubicBezTo>
                        <a:pt x="7005" y="9107"/>
                        <a:pt x="6972" y="9074"/>
                        <a:pt x="6872" y="9040"/>
                      </a:cubicBezTo>
                      <a:cubicBezTo>
                        <a:pt x="6672" y="8874"/>
                        <a:pt x="6438" y="8707"/>
                        <a:pt x="6171" y="8573"/>
                      </a:cubicBezTo>
                      <a:cubicBezTo>
                        <a:pt x="5938" y="8407"/>
                        <a:pt x="5671" y="8240"/>
                        <a:pt x="5437" y="8040"/>
                      </a:cubicBezTo>
                      <a:cubicBezTo>
                        <a:pt x="4937" y="7639"/>
                        <a:pt x="4470" y="7206"/>
                        <a:pt x="4003" y="6739"/>
                      </a:cubicBezTo>
                      <a:cubicBezTo>
                        <a:pt x="3770" y="6472"/>
                        <a:pt x="3536" y="6205"/>
                        <a:pt x="3303" y="5938"/>
                      </a:cubicBezTo>
                      <a:cubicBezTo>
                        <a:pt x="3036" y="5638"/>
                        <a:pt x="2836" y="5371"/>
                        <a:pt x="2635" y="5071"/>
                      </a:cubicBezTo>
                      <a:cubicBezTo>
                        <a:pt x="2435" y="4771"/>
                        <a:pt x="2202" y="4437"/>
                        <a:pt x="2002" y="4137"/>
                      </a:cubicBezTo>
                      <a:cubicBezTo>
                        <a:pt x="1802" y="3870"/>
                        <a:pt x="1635" y="3536"/>
                        <a:pt x="1468" y="3236"/>
                      </a:cubicBezTo>
                      <a:cubicBezTo>
                        <a:pt x="1168" y="2736"/>
                        <a:pt x="934" y="2202"/>
                        <a:pt x="701" y="1635"/>
                      </a:cubicBezTo>
                      <a:cubicBezTo>
                        <a:pt x="501" y="1101"/>
                        <a:pt x="300" y="601"/>
                        <a:pt x="167" y="34"/>
                      </a:cubicBezTo>
                      <a:cubicBezTo>
                        <a:pt x="200" y="1"/>
                        <a:pt x="167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5" name="Google Shape;4385;p27"/>
                <p:cNvSpPr/>
                <p:nvPr/>
              </p:nvSpPr>
              <p:spPr>
                <a:xfrm>
                  <a:off x="819550" y="4946475"/>
                  <a:ext cx="229350" cy="21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4" h="8791" extrusionOk="0">
                      <a:moveTo>
                        <a:pt x="234" y="1"/>
                      </a:moveTo>
                      <a:cubicBezTo>
                        <a:pt x="201" y="134"/>
                        <a:pt x="167" y="134"/>
                        <a:pt x="167" y="134"/>
                      </a:cubicBezTo>
                      <a:cubicBezTo>
                        <a:pt x="100" y="168"/>
                        <a:pt x="0" y="301"/>
                        <a:pt x="34" y="368"/>
                      </a:cubicBezTo>
                      <a:cubicBezTo>
                        <a:pt x="834" y="2036"/>
                        <a:pt x="1968" y="3537"/>
                        <a:pt x="3203" y="4871"/>
                      </a:cubicBezTo>
                      <a:cubicBezTo>
                        <a:pt x="3870" y="5571"/>
                        <a:pt x="4637" y="6305"/>
                        <a:pt x="5438" y="6906"/>
                      </a:cubicBezTo>
                      <a:cubicBezTo>
                        <a:pt x="6171" y="7506"/>
                        <a:pt x="6905" y="8073"/>
                        <a:pt x="7739" y="8474"/>
                      </a:cubicBezTo>
                      <a:cubicBezTo>
                        <a:pt x="7873" y="8507"/>
                        <a:pt x="8006" y="8574"/>
                        <a:pt x="8140" y="8640"/>
                      </a:cubicBezTo>
                      <a:cubicBezTo>
                        <a:pt x="8273" y="8674"/>
                        <a:pt x="8373" y="8707"/>
                        <a:pt x="8540" y="8740"/>
                      </a:cubicBezTo>
                      <a:lnTo>
                        <a:pt x="8573" y="8740"/>
                      </a:lnTo>
                      <a:cubicBezTo>
                        <a:pt x="8623" y="8774"/>
                        <a:pt x="8682" y="8790"/>
                        <a:pt x="8736" y="8790"/>
                      </a:cubicBezTo>
                      <a:cubicBezTo>
                        <a:pt x="8790" y="8790"/>
                        <a:pt x="8840" y="8774"/>
                        <a:pt x="8873" y="8740"/>
                      </a:cubicBezTo>
                      <a:cubicBezTo>
                        <a:pt x="8973" y="8707"/>
                        <a:pt x="9040" y="8640"/>
                        <a:pt x="9074" y="8540"/>
                      </a:cubicBezTo>
                      <a:cubicBezTo>
                        <a:pt x="9174" y="8373"/>
                        <a:pt x="9074" y="8140"/>
                        <a:pt x="8907" y="8040"/>
                      </a:cubicBezTo>
                      <a:lnTo>
                        <a:pt x="8673" y="7906"/>
                      </a:lnTo>
                      <a:cubicBezTo>
                        <a:pt x="8540" y="7873"/>
                        <a:pt x="8473" y="7840"/>
                        <a:pt x="8340" y="7740"/>
                      </a:cubicBezTo>
                      <a:cubicBezTo>
                        <a:pt x="8140" y="7640"/>
                        <a:pt x="7873" y="7540"/>
                        <a:pt x="7673" y="7406"/>
                      </a:cubicBezTo>
                      <a:cubicBezTo>
                        <a:pt x="7239" y="7206"/>
                        <a:pt x="6839" y="6972"/>
                        <a:pt x="6405" y="6706"/>
                      </a:cubicBezTo>
                      <a:lnTo>
                        <a:pt x="6472" y="6706"/>
                      </a:lnTo>
                      <a:cubicBezTo>
                        <a:pt x="6472" y="6706"/>
                        <a:pt x="6405" y="6706"/>
                        <a:pt x="6405" y="6672"/>
                      </a:cubicBezTo>
                      <a:cubicBezTo>
                        <a:pt x="6405" y="6672"/>
                        <a:pt x="6372" y="6672"/>
                        <a:pt x="6372" y="6606"/>
                      </a:cubicBezTo>
                      <a:lnTo>
                        <a:pt x="6405" y="6606"/>
                      </a:lnTo>
                      <a:cubicBezTo>
                        <a:pt x="5204" y="5838"/>
                        <a:pt x="4137" y="4871"/>
                        <a:pt x="3136" y="3837"/>
                      </a:cubicBezTo>
                      <a:cubicBezTo>
                        <a:pt x="2202" y="2836"/>
                        <a:pt x="1368" y="1735"/>
                        <a:pt x="701" y="568"/>
                      </a:cubicBezTo>
                      <a:cubicBezTo>
                        <a:pt x="701" y="568"/>
                        <a:pt x="701" y="535"/>
                        <a:pt x="668" y="535"/>
                      </a:cubicBezTo>
                      <a:lnTo>
                        <a:pt x="668" y="568"/>
                      </a:lnTo>
                      <a:cubicBezTo>
                        <a:pt x="567" y="401"/>
                        <a:pt x="501" y="301"/>
                        <a:pt x="434" y="101"/>
                      </a:cubicBezTo>
                      <a:cubicBezTo>
                        <a:pt x="367" y="34"/>
                        <a:pt x="3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6" name="Google Shape;4386;p27"/>
                <p:cNvSpPr/>
                <p:nvPr/>
              </p:nvSpPr>
              <p:spPr>
                <a:xfrm>
                  <a:off x="1048050" y="4658150"/>
                  <a:ext cx="89250" cy="1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0" h="4675" extrusionOk="0">
                      <a:moveTo>
                        <a:pt x="75" y="1"/>
                      </a:moveTo>
                      <a:cubicBezTo>
                        <a:pt x="67" y="1"/>
                        <a:pt x="67" y="9"/>
                        <a:pt x="67" y="26"/>
                      </a:cubicBezTo>
                      <a:cubicBezTo>
                        <a:pt x="0" y="59"/>
                        <a:pt x="0" y="92"/>
                        <a:pt x="0" y="192"/>
                      </a:cubicBezTo>
                      <a:cubicBezTo>
                        <a:pt x="167" y="593"/>
                        <a:pt x="334" y="1026"/>
                        <a:pt x="534" y="1427"/>
                      </a:cubicBezTo>
                      <a:cubicBezTo>
                        <a:pt x="734" y="1860"/>
                        <a:pt x="1001" y="2261"/>
                        <a:pt x="1234" y="2661"/>
                      </a:cubicBezTo>
                      <a:cubicBezTo>
                        <a:pt x="1501" y="3028"/>
                        <a:pt x="1802" y="3361"/>
                        <a:pt x="2068" y="3695"/>
                      </a:cubicBezTo>
                      <a:cubicBezTo>
                        <a:pt x="2402" y="4028"/>
                        <a:pt x="2736" y="4395"/>
                        <a:pt x="3169" y="4662"/>
                      </a:cubicBezTo>
                      <a:cubicBezTo>
                        <a:pt x="3186" y="4671"/>
                        <a:pt x="3209" y="4675"/>
                        <a:pt x="3235" y="4675"/>
                      </a:cubicBezTo>
                      <a:cubicBezTo>
                        <a:pt x="3315" y="4675"/>
                        <a:pt x="3428" y="4637"/>
                        <a:pt x="3503" y="4562"/>
                      </a:cubicBezTo>
                      <a:cubicBezTo>
                        <a:pt x="3536" y="4529"/>
                        <a:pt x="3569" y="4429"/>
                        <a:pt x="3536" y="4362"/>
                      </a:cubicBezTo>
                      <a:cubicBezTo>
                        <a:pt x="3536" y="4262"/>
                        <a:pt x="3503" y="4229"/>
                        <a:pt x="3469" y="4195"/>
                      </a:cubicBezTo>
                      <a:cubicBezTo>
                        <a:pt x="3369" y="4095"/>
                        <a:pt x="3236" y="4028"/>
                        <a:pt x="3136" y="3895"/>
                      </a:cubicBezTo>
                      <a:cubicBezTo>
                        <a:pt x="3002" y="3828"/>
                        <a:pt x="2902" y="3728"/>
                        <a:pt x="2769" y="3662"/>
                      </a:cubicBezTo>
                      <a:cubicBezTo>
                        <a:pt x="2535" y="3428"/>
                        <a:pt x="2335" y="3261"/>
                        <a:pt x="2135" y="3028"/>
                      </a:cubicBezTo>
                      <a:lnTo>
                        <a:pt x="2135" y="3028"/>
                      </a:lnTo>
                      <a:lnTo>
                        <a:pt x="2168" y="3061"/>
                      </a:lnTo>
                      <a:cubicBezTo>
                        <a:pt x="2168" y="3061"/>
                        <a:pt x="2168" y="3028"/>
                        <a:pt x="2135" y="3028"/>
                      </a:cubicBezTo>
                      <a:cubicBezTo>
                        <a:pt x="1868" y="2728"/>
                        <a:pt x="1635" y="2427"/>
                        <a:pt x="1401" y="2160"/>
                      </a:cubicBezTo>
                      <a:cubicBezTo>
                        <a:pt x="1168" y="1827"/>
                        <a:pt x="968" y="1460"/>
                        <a:pt x="734" y="1093"/>
                      </a:cubicBezTo>
                      <a:lnTo>
                        <a:pt x="734" y="1160"/>
                      </a:lnTo>
                      <a:cubicBezTo>
                        <a:pt x="567" y="826"/>
                        <a:pt x="401" y="426"/>
                        <a:pt x="234" y="92"/>
                      </a:cubicBezTo>
                      <a:cubicBezTo>
                        <a:pt x="234" y="59"/>
                        <a:pt x="167" y="26"/>
                        <a:pt x="134" y="26"/>
                      </a:cubicBezTo>
                      <a:cubicBezTo>
                        <a:pt x="100" y="9"/>
                        <a:pt x="84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7" name="Google Shape;4387;p27"/>
                <p:cNvSpPr/>
                <p:nvPr/>
              </p:nvSpPr>
              <p:spPr>
                <a:xfrm>
                  <a:off x="1108075" y="4555375"/>
                  <a:ext cx="45075" cy="6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2744" extrusionOk="0">
                      <a:moveTo>
                        <a:pt x="101" y="0"/>
                      </a:moveTo>
                      <a:cubicBezTo>
                        <a:pt x="1" y="34"/>
                        <a:pt x="1" y="134"/>
                        <a:pt x="1" y="167"/>
                      </a:cubicBezTo>
                      <a:cubicBezTo>
                        <a:pt x="101" y="367"/>
                        <a:pt x="168" y="634"/>
                        <a:pt x="268" y="834"/>
                      </a:cubicBezTo>
                      <a:cubicBezTo>
                        <a:pt x="335" y="1034"/>
                        <a:pt x="468" y="1301"/>
                        <a:pt x="601" y="1501"/>
                      </a:cubicBezTo>
                      <a:cubicBezTo>
                        <a:pt x="835" y="1935"/>
                        <a:pt x="1135" y="2335"/>
                        <a:pt x="1469" y="2669"/>
                      </a:cubicBezTo>
                      <a:cubicBezTo>
                        <a:pt x="1519" y="2719"/>
                        <a:pt x="1569" y="2744"/>
                        <a:pt x="1615" y="2744"/>
                      </a:cubicBezTo>
                      <a:cubicBezTo>
                        <a:pt x="1660" y="2744"/>
                        <a:pt x="1702" y="2719"/>
                        <a:pt x="1736" y="2669"/>
                      </a:cubicBezTo>
                      <a:cubicBezTo>
                        <a:pt x="1769" y="2636"/>
                        <a:pt x="1802" y="2602"/>
                        <a:pt x="1802" y="2535"/>
                      </a:cubicBezTo>
                      <a:cubicBezTo>
                        <a:pt x="1802" y="2502"/>
                        <a:pt x="1802" y="2435"/>
                        <a:pt x="1769" y="2369"/>
                      </a:cubicBezTo>
                      <a:cubicBezTo>
                        <a:pt x="1635" y="2269"/>
                        <a:pt x="1569" y="2135"/>
                        <a:pt x="1435" y="2002"/>
                      </a:cubicBezTo>
                      <a:cubicBezTo>
                        <a:pt x="1302" y="1868"/>
                        <a:pt x="1202" y="1768"/>
                        <a:pt x="1102" y="1635"/>
                      </a:cubicBezTo>
                      <a:cubicBezTo>
                        <a:pt x="868" y="1368"/>
                        <a:pt x="668" y="1101"/>
                        <a:pt x="501" y="801"/>
                      </a:cubicBezTo>
                      <a:lnTo>
                        <a:pt x="501" y="834"/>
                      </a:lnTo>
                      <a:cubicBezTo>
                        <a:pt x="368" y="634"/>
                        <a:pt x="301" y="367"/>
                        <a:pt x="201" y="134"/>
                      </a:cubicBezTo>
                      <a:cubicBezTo>
                        <a:pt x="201" y="100"/>
                        <a:pt x="134" y="34"/>
                        <a:pt x="101" y="34"/>
                      </a:cubicBezTo>
                      <a:cubicBezTo>
                        <a:pt x="134" y="0"/>
                        <a:pt x="134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8" name="Google Shape;4388;p27"/>
                <p:cNvSpPr/>
                <p:nvPr/>
              </p:nvSpPr>
              <p:spPr>
                <a:xfrm>
                  <a:off x="1145625" y="4554125"/>
                  <a:ext cx="61725" cy="7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9" h="2853" extrusionOk="0">
                      <a:moveTo>
                        <a:pt x="2235" y="0"/>
                      </a:moveTo>
                      <a:cubicBezTo>
                        <a:pt x="2210" y="0"/>
                        <a:pt x="2185" y="17"/>
                        <a:pt x="2168" y="50"/>
                      </a:cubicBezTo>
                      <a:lnTo>
                        <a:pt x="1801" y="684"/>
                      </a:lnTo>
                      <a:cubicBezTo>
                        <a:pt x="1635" y="884"/>
                        <a:pt x="1468" y="1151"/>
                        <a:pt x="1301" y="1351"/>
                      </a:cubicBezTo>
                      <a:cubicBezTo>
                        <a:pt x="1134" y="1518"/>
                        <a:pt x="1001" y="1718"/>
                        <a:pt x="801" y="1885"/>
                      </a:cubicBezTo>
                      <a:cubicBezTo>
                        <a:pt x="634" y="2052"/>
                        <a:pt x="434" y="2219"/>
                        <a:pt x="267" y="2352"/>
                      </a:cubicBezTo>
                      <a:cubicBezTo>
                        <a:pt x="234" y="2385"/>
                        <a:pt x="133" y="2419"/>
                        <a:pt x="100" y="2485"/>
                      </a:cubicBezTo>
                      <a:cubicBezTo>
                        <a:pt x="67" y="2519"/>
                        <a:pt x="0" y="2552"/>
                        <a:pt x="0" y="2585"/>
                      </a:cubicBezTo>
                      <a:lnTo>
                        <a:pt x="0" y="2752"/>
                      </a:lnTo>
                      <a:cubicBezTo>
                        <a:pt x="67" y="2819"/>
                        <a:pt x="100" y="2852"/>
                        <a:pt x="133" y="2852"/>
                      </a:cubicBezTo>
                      <a:lnTo>
                        <a:pt x="300" y="2852"/>
                      </a:lnTo>
                      <a:cubicBezTo>
                        <a:pt x="500" y="2686"/>
                        <a:pt x="734" y="2519"/>
                        <a:pt x="901" y="2352"/>
                      </a:cubicBezTo>
                      <a:cubicBezTo>
                        <a:pt x="1101" y="2152"/>
                        <a:pt x="1268" y="1918"/>
                        <a:pt x="1468" y="1685"/>
                      </a:cubicBezTo>
                      <a:cubicBezTo>
                        <a:pt x="1835" y="1218"/>
                        <a:pt x="2135" y="717"/>
                        <a:pt x="2435" y="217"/>
                      </a:cubicBezTo>
                      <a:cubicBezTo>
                        <a:pt x="2468" y="150"/>
                        <a:pt x="2435" y="50"/>
                        <a:pt x="2402" y="50"/>
                      </a:cubicBezTo>
                      <a:lnTo>
                        <a:pt x="2302" y="50"/>
                      </a:lnTo>
                      <a:cubicBezTo>
                        <a:pt x="2285" y="17"/>
                        <a:pt x="2260" y="0"/>
                        <a:pt x="22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9" name="Google Shape;4389;p27"/>
                <p:cNvSpPr/>
                <p:nvPr/>
              </p:nvSpPr>
              <p:spPr>
                <a:xfrm>
                  <a:off x="1127275" y="4675450"/>
                  <a:ext cx="116775" cy="1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1" h="4170" extrusionOk="0">
                      <a:moveTo>
                        <a:pt x="4503" y="1"/>
                      </a:moveTo>
                      <a:cubicBezTo>
                        <a:pt x="4403" y="1"/>
                        <a:pt x="4337" y="1"/>
                        <a:pt x="4337" y="34"/>
                      </a:cubicBezTo>
                      <a:cubicBezTo>
                        <a:pt x="4337" y="67"/>
                        <a:pt x="4303" y="67"/>
                        <a:pt x="4303" y="134"/>
                      </a:cubicBezTo>
                      <a:lnTo>
                        <a:pt x="4303" y="168"/>
                      </a:lnTo>
                      <a:cubicBezTo>
                        <a:pt x="3970" y="568"/>
                        <a:pt x="3536" y="1001"/>
                        <a:pt x="3169" y="1402"/>
                      </a:cubicBezTo>
                      <a:cubicBezTo>
                        <a:pt x="2802" y="1835"/>
                        <a:pt x="2335" y="2169"/>
                        <a:pt x="1868" y="2503"/>
                      </a:cubicBezTo>
                      <a:lnTo>
                        <a:pt x="1902" y="2503"/>
                      </a:lnTo>
                      <a:cubicBezTo>
                        <a:pt x="1902" y="2503"/>
                        <a:pt x="1868" y="2503"/>
                        <a:pt x="1868" y="2536"/>
                      </a:cubicBezTo>
                      <a:cubicBezTo>
                        <a:pt x="1635" y="2703"/>
                        <a:pt x="1368" y="2903"/>
                        <a:pt x="1068" y="3070"/>
                      </a:cubicBezTo>
                      <a:lnTo>
                        <a:pt x="200" y="3570"/>
                      </a:lnTo>
                      <a:cubicBezTo>
                        <a:pt x="34" y="3670"/>
                        <a:pt x="0" y="3870"/>
                        <a:pt x="67" y="4004"/>
                      </a:cubicBezTo>
                      <a:cubicBezTo>
                        <a:pt x="135" y="4118"/>
                        <a:pt x="235" y="4169"/>
                        <a:pt x="344" y="4169"/>
                      </a:cubicBezTo>
                      <a:cubicBezTo>
                        <a:pt x="395" y="4169"/>
                        <a:pt x="448" y="4158"/>
                        <a:pt x="501" y="4137"/>
                      </a:cubicBezTo>
                      <a:cubicBezTo>
                        <a:pt x="901" y="3904"/>
                        <a:pt x="1301" y="3670"/>
                        <a:pt x="1668" y="3370"/>
                      </a:cubicBezTo>
                      <a:cubicBezTo>
                        <a:pt x="2035" y="3070"/>
                        <a:pt x="2402" y="2736"/>
                        <a:pt x="2735" y="2402"/>
                      </a:cubicBezTo>
                      <a:cubicBezTo>
                        <a:pt x="3403" y="1735"/>
                        <a:pt x="4003" y="1001"/>
                        <a:pt x="4637" y="234"/>
                      </a:cubicBezTo>
                      <a:cubicBezTo>
                        <a:pt x="4670" y="168"/>
                        <a:pt x="4637" y="67"/>
                        <a:pt x="4570" y="34"/>
                      </a:cubicBezTo>
                      <a:cubicBezTo>
                        <a:pt x="4537" y="34"/>
                        <a:pt x="4537" y="1"/>
                        <a:pt x="450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0" name="Google Shape;4390;p27"/>
                <p:cNvSpPr/>
                <p:nvPr/>
              </p:nvSpPr>
              <p:spPr>
                <a:xfrm>
                  <a:off x="1089750" y="4781675"/>
                  <a:ext cx="264375" cy="2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5" h="8762" extrusionOk="0">
                      <a:moveTo>
                        <a:pt x="10464" y="0"/>
                      </a:moveTo>
                      <a:cubicBezTo>
                        <a:pt x="10455" y="0"/>
                        <a:pt x="10438" y="24"/>
                        <a:pt x="10408" y="55"/>
                      </a:cubicBezTo>
                      <a:cubicBezTo>
                        <a:pt x="9907" y="822"/>
                        <a:pt x="9340" y="1623"/>
                        <a:pt x="8740" y="2390"/>
                      </a:cubicBezTo>
                      <a:cubicBezTo>
                        <a:pt x="8206" y="2990"/>
                        <a:pt x="7672" y="3624"/>
                        <a:pt x="7072" y="4258"/>
                      </a:cubicBezTo>
                      <a:cubicBezTo>
                        <a:pt x="6805" y="4558"/>
                        <a:pt x="6471" y="4825"/>
                        <a:pt x="6171" y="5125"/>
                      </a:cubicBezTo>
                      <a:cubicBezTo>
                        <a:pt x="5838" y="5425"/>
                        <a:pt x="5504" y="5659"/>
                        <a:pt x="5170" y="5926"/>
                      </a:cubicBezTo>
                      <a:lnTo>
                        <a:pt x="5204" y="5892"/>
                      </a:lnTo>
                      <a:lnTo>
                        <a:pt x="5204" y="5892"/>
                      </a:lnTo>
                      <a:cubicBezTo>
                        <a:pt x="4370" y="6459"/>
                        <a:pt x="3503" y="6993"/>
                        <a:pt x="2569" y="7393"/>
                      </a:cubicBezTo>
                      <a:cubicBezTo>
                        <a:pt x="2235" y="7493"/>
                        <a:pt x="1868" y="7627"/>
                        <a:pt x="1501" y="7727"/>
                      </a:cubicBezTo>
                      <a:cubicBezTo>
                        <a:pt x="1101" y="7794"/>
                        <a:pt x="801" y="7827"/>
                        <a:pt x="400" y="7927"/>
                      </a:cubicBezTo>
                      <a:cubicBezTo>
                        <a:pt x="267" y="7927"/>
                        <a:pt x="200" y="7960"/>
                        <a:pt x="134" y="8061"/>
                      </a:cubicBezTo>
                      <a:cubicBezTo>
                        <a:pt x="33" y="8127"/>
                        <a:pt x="0" y="8227"/>
                        <a:pt x="0" y="8327"/>
                      </a:cubicBezTo>
                      <a:cubicBezTo>
                        <a:pt x="0" y="8427"/>
                        <a:pt x="33" y="8561"/>
                        <a:pt x="134" y="8628"/>
                      </a:cubicBezTo>
                      <a:cubicBezTo>
                        <a:pt x="200" y="8728"/>
                        <a:pt x="300" y="8761"/>
                        <a:pt x="400" y="8761"/>
                      </a:cubicBezTo>
                      <a:lnTo>
                        <a:pt x="701" y="8761"/>
                      </a:lnTo>
                      <a:cubicBezTo>
                        <a:pt x="834" y="8761"/>
                        <a:pt x="934" y="8728"/>
                        <a:pt x="1034" y="8728"/>
                      </a:cubicBezTo>
                      <a:lnTo>
                        <a:pt x="1668" y="8594"/>
                      </a:lnTo>
                      <a:cubicBezTo>
                        <a:pt x="2068" y="8461"/>
                        <a:pt x="2535" y="8294"/>
                        <a:pt x="2902" y="8094"/>
                      </a:cubicBezTo>
                      <a:cubicBezTo>
                        <a:pt x="3736" y="7660"/>
                        <a:pt x="4537" y="7160"/>
                        <a:pt x="5237" y="6559"/>
                      </a:cubicBezTo>
                      <a:cubicBezTo>
                        <a:pt x="5637" y="6259"/>
                        <a:pt x="5938" y="5926"/>
                        <a:pt x="6338" y="5592"/>
                      </a:cubicBezTo>
                      <a:cubicBezTo>
                        <a:pt x="6672" y="5259"/>
                        <a:pt x="7005" y="4925"/>
                        <a:pt x="7339" y="4558"/>
                      </a:cubicBezTo>
                      <a:cubicBezTo>
                        <a:pt x="7972" y="3824"/>
                        <a:pt x="8540" y="3124"/>
                        <a:pt x="9140" y="2390"/>
                      </a:cubicBezTo>
                      <a:cubicBezTo>
                        <a:pt x="9640" y="1723"/>
                        <a:pt x="10074" y="989"/>
                        <a:pt x="10541" y="288"/>
                      </a:cubicBezTo>
                      <a:cubicBezTo>
                        <a:pt x="10574" y="255"/>
                        <a:pt x="10541" y="155"/>
                        <a:pt x="10508" y="122"/>
                      </a:cubicBezTo>
                      <a:lnTo>
                        <a:pt x="10474" y="122"/>
                      </a:lnTo>
                      <a:cubicBezTo>
                        <a:pt x="10474" y="32"/>
                        <a:pt x="10474" y="0"/>
                        <a:pt x="104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1" name="Google Shape;4391;p27"/>
                <p:cNvSpPr/>
                <p:nvPr/>
              </p:nvSpPr>
              <p:spPr>
                <a:xfrm>
                  <a:off x="1033025" y="5053225"/>
                  <a:ext cx="341950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8" h="4571" extrusionOk="0">
                      <a:moveTo>
                        <a:pt x="13510" y="1"/>
                      </a:moveTo>
                      <a:cubicBezTo>
                        <a:pt x="13510" y="101"/>
                        <a:pt x="13477" y="101"/>
                        <a:pt x="13477" y="134"/>
                      </a:cubicBezTo>
                      <a:cubicBezTo>
                        <a:pt x="12843" y="634"/>
                        <a:pt x="12176" y="1068"/>
                        <a:pt x="11476" y="1468"/>
                      </a:cubicBezTo>
                      <a:lnTo>
                        <a:pt x="11509" y="1468"/>
                      </a:lnTo>
                      <a:cubicBezTo>
                        <a:pt x="10775" y="1902"/>
                        <a:pt x="10008" y="2235"/>
                        <a:pt x="9207" y="2536"/>
                      </a:cubicBezTo>
                      <a:cubicBezTo>
                        <a:pt x="8807" y="2702"/>
                        <a:pt x="8373" y="2803"/>
                        <a:pt x="7973" y="2936"/>
                      </a:cubicBezTo>
                      <a:cubicBezTo>
                        <a:pt x="7540" y="3069"/>
                        <a:pt x="7139" y="3136"/>
                        <a:pt x="6706" y="3270"/>
                      </a:cubicBezTo>
                      <a:cubicBezTo>
                        <a:pt x="5838" y="3470"/>
                        <a:pt x="4971" y="3603"/>
                        <a:pt x="4037" y="3703"/>
                      </a:cubicBezTo>
                      <a:cubicBezTo>
                        <a:pt x="3637" y="3737"/>
                        <a:pt x="3170" y="3737"/>
                        <a:pt x="2769" y="3770"/>
                      </a:cubicBezTo>
                      <a:lnTo>
                        <a:pt x="1068" y="3770"/>
                      </a:lnTo>
                      <a:cubicBezTo>
                        <a:pt x="868" y="3770"/>
                        <a:pt x="701" y="3770"/>
                        <a:pt x="568" y="3737"/>
                      </a:cubicBezTo>
                      <a:cubicBezTo>
                        <a:pt x="434" y="3737"/>
                        <a:pt x="334" y="3737"/>
                        <a:pt x="234" y="3803"/>
                      </a:cubicBezTo>
                      <a:cubicBezTo>
                        <a:pt x="134" y="3903"/>
                        <a:pt x="101" y="3970"/>
                        <a:pt x="34" y="4070"/>
                      </a:cubicBezTo>
                      <a:cubicBezTo>
                        <a:pt x="1" y="4270"/>
                        <a:pt x="168" y="4537"/>
                        <a:pt x="401" y="4537"/>
                      </a:cubicBezTo>
                      <a:cubicBezTo>
                        <a:pt x="601" y="4570"/>
                        <a:pt x="801" y="4570"/>
                        <a:pt x="1068" y="4570"/>
                      </a:cubicBezTo>
                      <a:lnTo>
                        <a:pt x="1835" y="4570"/>
                      </a:lnTo>
                      <a:cubicBezTo>
                        <a:pt x="2302" y="4570"/>
                        <a:pt x="2803" y="4537"/>
                        <a:pt x="3270" y="4470"/>
                      </a:cubicBezTo>
                      <a:cubicBezTo>
                        <a:pt x="3770" y="4437"/>
                        <a:pt x="4237" y="4370"/>
                        <a:pt x="4738" y="4237"/>
                      </a:cubicBezTo>
                      <a:cubicBezTo>
                        <a:pt x="4971" y="4204"/>
                        <a:pt x="5171" y="4137"/>
                        <a:pt x="5438" y="4070"/>
                      </a:cubicBezTo>
                      <a:cubicBezTo>
                        <a:pt x="5672" y="4037"/>
                        <a:pt x="5938" y="3937"/>
                        <a:pt x="6239" y="3870"/>
                      </a:cubicBezTo>
                      <a:cubicBezTo>
                        <a:pt x="6472" y="3770"/>
                        <a:pt x="6672" y="3737"/>
                        <a:pt x="6939" y="3636"/>
                      </a:cubicBezTo>
                      <a:lnTo>
                        <a:pt x="7673" y="3403"/>
                      </a:lnTo>
                      <a:cubicBezTo>
                        <a:pt x="8140" y="3236"/>
                        <a:pt x="8640" y="3069"/>
                        <a:pt x="9107" y="2869"/>
                      </a:cubicBezTo>
                      <a:cubicBezTo>
                        <a:pt x="10008" y="2469"/>
                        <a:pt x="10909" y="2069"/>
                        <a:pt x="11743" y="1568"/>
                      </a:cubicBezTo>
                      <a:cubicBezTo>
                        <a:pt x="12410" y="1201"/>
                        <a:pt x="13010" y="734"/>
                        <a:pt x="13611" y="267"/>
                      </a:cubicBezTo>
                      <a:cubicBezTo>
                        <a:pt x="13644" y="234"/>
                        <a:pt x="13677" y="134"/>
                        <a:pt x="13644" y="67"/>
                      </a:cubicBezTo>
                      <a:cubicBezTo>
                        <a:pt x="13611" y="1"/>
                        <a:pt x="13577" y="1"/>
                        <a:pt x="1351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2" name="Google Shape;4392;p27"/>
                <p:cNvSpPr/>
                <p:nvPr/>
              </p:nvSpPr>
              <p:spPr>
                <a:xfrm>
                  <a:off x="1082225" y="4676300"/>
                  <a:ext cx="20050" cy="2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" h="801" extrusionOk="0">
                      <a:moveTo>
                        <a:pt x="435" y="0"/>
                      </a:moveTo>
                      <a:cubicBezTo>
                        <a:pt x="201" y="0"/>
                        <a:pt x="1" y="134"/>
                        <a:pt x="1" y="367"/>
                      </a:cubicBezTo>
                      <a:cubicBezTo>
                        <a:pt x="1" y="601"/>
                        <a:pt x="168" y="801"/>
                        <a:pt x="368" y="801"/>
                      </a:cubicBezTo>
                      <a:cubicBezTo>
                        <a:pt x="601" y="801"/>
                        <a:pt x="801" y="634"/>
                        <a:pt x="801" y="434"/>
                      </a:cubicBezTo>
                      <a:cubicBezTo>
                        <a:pt x="801" y="200"/>
                        <a:pt x="635" y="0"/>
                        <a:pt x="4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3" name="Google Shape;4393;p27"/>
                <p:cNvSpPr/>
                <p:nvPr/>
              </p:nvSpPr>
              <p:spPr>
                <a:xfrm>
                  <a:off x="1075575" y="4637100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0" y="0"/>
                      </a:moveTo>
                      <a:cubicBezTo>
                        <a:pt x="133" y="0"/>
                        <a:pt x="0" y="100"/>
                        <a:pt x="0" y="234"/>
                      </a:cubicBezTo>
                      <a:cubicBezTo>
                        <a:pt x="0" y="367"/>
                        <a:pt x="133" y="534"/>
                        <a:pt x="267" y="534"/>
                      </a:cubicBezTo>
                      <a:cubicBezTo>
                        <a:pt x="400" y="534"/>
                        <a:pt x="500" y="434"/>
                        <a:pt x="567" y="267"/>
                      </a:cubicBezTo>
                      <a:cubicBezTo>
                        <a:pt x="567" y="167"/>
                        <a:pt x="434" y="0"/>
                        <a:pt x="30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4" name="Google Shape;4394;p27"/>
                <p:cNvSpPr/>
                <p:nvPr/>
              </p:nvSpPr>
              <p:spPr>
                <a:xfrm>
                  <a:off x="1103075" y="4655450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101" y="0"/>
                        <a:pt x="1" y="34"/>
                        <a:pt x="1" y="100"/>
                      </a:cubicBezTo>
                      <a:cubicBezTo>
                        <a:pt x="1" y="134"/>
                        <a:pt x="34" y="200"/>
                        <a:pt x="101" y="200"/>
                      </a:cubicBezTo>
                      <a:cubicBezTo>
                        <a:pt x="134" y="200"/>
                        <a:pt x="201" y="167"/>
                        <a:pt x="201" y="134"/>
                      </a:cubicBezTo>
                      <a:cubicBezTo>
                        <a:pt x="201" y="100"/>
                        <a:pt x="168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5" name="Google Shape;4395;p27"/>
                <p:cNvSpPr/>
                <p:nvPr/>
              </p:nvSpPr>
              <p:spPr>
                <a:xfrm>
                  <a:off x="1091400" y="460457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8" y="0"/>
                      </a:moveTo>
                      <a:cubicBezTo>
                        <a:pt x="134" y="0"/>
                        <a:pt x="1" y="67"/>
                        <a:pt x="1" y="201"/>
                      </a:cubicBezTo>
                      <a:cubicBezTo>
                        <a:pt x="1" y="334"/>
                        <a:pt x="101" y="467"/>
                        <a:pt x="201" y="467"/>
                      </a:cubicBezTo>
                      <a:cubicBezTo>
                        <a:pt x="334" y="467"/>
                        <a:pt x="468" y="367"/>
                        <a:pt x="468" y="234"/>
                      </a:cubicBezTo>
                      <a:cubicBezTo>
                        <a:pt x="468" y="134"/>
                        <a:pt x="401" y="0"/>
                        <a:pt x="2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6" name="Google Shape;4396;p27"/>
                <p:cNvSpPr/>
                <p:nvPr/>
              </p:nvSpPr>
              <p:spPr>
                <a:xfrm>
                  <a:off x="1127275" y="4638775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34" y="0"/>
                        <a:pt x="0" y="33"/>
                        <a:pt x="0" y="100"/>
                      </a:cubicBezTo>
                      <a:cubicBezTo>
                        <a:pt x="0" y="133"/>
                        <a:pt x="34" y="200"/>
                        <a:pt x="67" y="200"/>
                      </a:cubicBezTo>
                      <a:cubicBezTo>
                        <a:pt x="100" y="200"/>
                        <a:pt x="200" y="167"/>
                        <a:pt x="200" y="133"/>
                      </a:cubicBezTo>
                      <a:cubicBezTo>
                        <a:pt x="200" y="100"/>
                        <a:pt x="167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7" name="Google Shape;4397;p27"/>
                <p:cNvSpPr/>
                <p:nvPr/>
              </p:nvSpPr>
              <p:spPr>
                <a:xfrm>
                  <a:off x="1111425" y="4713825"/>
                  <a:ext cx="10875" cy="1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434" extrusionOk="0">
                      <a:moveTo>
                        <a:pt x="201" y="0"/>
                      </a:moveTo>
                      <a:cubicBezTo>
                        <a:pt x="100" y="0"/>
                        <a:pt x="0" y="100"/>
                        <a:pt x="0" y="200"/>
                      </a:cubicBezTo>
                      <a:cubicBezTo>
                        <a:pt x="0" y="334"/>
                        <a:pt x="67" y="434"/>
                        <a:pt x="201" y="434"/>
                      </a:cubicBezTo>
                      <a:cubicBezTo>
                        <a:pt x="334" y="434"/>
                        <a:pt x="434" y="334"/>
                        <a:pt x="434" y="200"/>
                      </a:cubicBezTo>
                      <a:cubicBezTo>
                        <a:pt x="434" y="100"/>
                        <a:pt x="334" y="0"/>
                        <a:pt x="2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8" name="Google Shape;4398;p27"/>
                <p:cNvSpPr/>
                <p:nvPr/>
              </p:nvSpPr>
              <p:spPr>
                <a:xfrm>
                  <a:off x="1024700" y="48105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01" y="1"/>
                      </a:moveTo>
                      <a:cubicBezTo>
                        <a:pt x="300" y="1"/>
                        <a:pt x="0" y="234"/>
                        <a:pt x="0" y="568"/>
                      </a:cubicBezTo>
                      <a:cubicBezTo>
                        <a:pt x="0" y="835"/>
                        <a:pt x="267" y="1135"/>
                        <a:pt x="567" y="1135"/>
                      </a:cubicBezTo>
                      <a:cubicBezTo>
                        <a:pt x="834" y="1135"/>
                        <a:pt x="1134" y="935"/>
                        <a:pt x="1134" y="601"/>
                      </a:cubicBezTo>
                      <a:cubicBezTo>
                        <a:pt x="1134" y="301"/>
                        <a:pt x="901" y="1"/>
                        <a:pt x="6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9" name="Google Shape;4399;p27"/>
                <p:cNvSpPr/>
                <p:nvPr/>
              </p:nvSpPr>
              <p:spPr>
                <a:xfrm>
                  <a:off x="1024700" y="4747175"/>
                  <a:ext cx="20025" cy="2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1" h="802" extrusionOk="0">
                      <a:moveTo>
                        <a:pt x="434" y="0"/>
                      </a:moveTo>
                      <a:cubicBezTo>
                        <a:pt x="234" y="0"/>
                        <a:pt x="67" y="167"/>
                        <a:pt x="0" y="367"/>
                      </a:cubicBezTo>
                      <a:cubicBezTo>
                        <a:pt x="0" y="601"/>
                        <a:pt x="167" y="801"/>
                        <a:pt x="367" y="801"/>
                      </a:cubicBezTo>
                      <a:cubicBezTo>
                        <a:pt x="601" y="801"/>
                        <a:pt x="767" y="634"/>
                        <a:pt x="801" y="434"/>
                      </a:cubicBezTo>
                      <a:cubicBezTo>
                        <a:pt x="801" y="201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0" name="Google Shape;4400;p27"/>
                <p:cNvSpPr/>
                <p:nvPr/>
              </p:nvSpPr>
              <p:spPr>
                <a:xfrm>
                  <a:off x="1068050" y="4780525"/>
                  <a:ext cx="5875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68" extrusionOk="0">
                      <a:moveTo>
                        <a:pt x="101" y="1"/>
                      </a:moveTo>
                      <a:lnTo>
                        <a:pt x="1" y="134"/>
                      </a:lnTo>
                      <a:cubicBezTo>
                        <a:pt x="1" y="201"/>
                        <a:pt x="34" y="268"/>
                        <a:pt x="101" y="268"/>
                      </a:cubicBezTo>
                      <a:cubicBezTo>
                        <a:pt x="201" y="268"/>
                        <a:pt x="234" y="201"/>
                        <a:pt x="234" y="134"/>
                      </a:cubicBezTo>
                      <a:cubicBezTo>
                        <a:pt x="234" y="34"/>
                        <a:pt x="201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1" name="Google Shape;4401;p27"/>
                <p:cNvSpPr/>
                <p:nvPr/>
              </p:nvSpPr>
              <p:spPr>
                <a:xfrm>
                  <a:off x="1073050" y="48314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1"/>
                      </a:moveTo>
                      <a:cubicBezTo>
                        <a:pt x="101" y="1"/>
                        <a:pt x="1" y="134"/>
                        <a:pt x="1" y="267"/>
                      </a:cubicBezTo>
                      <a:cubicBezTo>
                        <a:pt x="1" y="401"/>
                        <a:pt x="68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2" name="Google Shape;4402;p27"/>
                <p:cNvSpPr/>
                <p:nvPr/>
              </p:nvSpPr>
              <p:spPr>
                <a:xfrm>
                  <a:off x="1069725" y="4746350"/>
                  <a:ext cx="8375" cy="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4" extrusionOk="0">
                      <a:moveTo>
                        <a:pt x="167" y="0"/>
                      </a:moveTo>
                      <a:cubicBezTo>
                        <a:pt x="101" y="0"/>
                        <a:pt x="1" y="67"/>
                        <a:pt x="1" y="167"/>
                      </a:cubicBezTo>
                      <a:cubicBezTo>
                        <a:pt x="1" y="234"/>
                        <a:pt x="67" y="334"/>
                        <a:pt x="167" y="334"/>
                      </a:cubicBezTo>
                      <a:cubicBezTo>
                        <a:pt x="234" y="334"/>
                        <a:pt x="334" y="234"/>
                        <a:pt x="334" y="167"/>
                      </a:cubicBezTo>
                      <a:cubicBezTo>
                        <a:pt x="334" y="67"/>
                        <a:pt x="267" y="0"/>
                        <a:pt x="1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3" name="Google Shape;4403;p27"/>
                <p:cNvSpPr/>
                <p:nvPr/>
              </p:nvSpPr>
              <p:spPr>
                <a:xfrm>
                  <a:off x="1054725" y="4888100"/>
                  <a:ext cx="14200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5" extrusionOk="0">
                      <a:moveTo>
                        <a:pt x="300" y="1"/>
                      </a:moveTo>
                      <a:cubicBezTo>
                        <a:pt x="200" y="1"/>
                        <a:pt x="67" y="68"/>
                        <a:pt x="0" y="234"/>
                      </a:cubicBezTo>
                      <a:cubicBezTo>
                        <a:pt x="0" y="368"/>
                        <a:pt x="134" y="535"/>
                        <a:pt x="267" y="535"/>
                      </a:cubicBezTo>
                      <a:cubicBezTo>
                        <a:pt x="434" y="535"/>
                        <a:pt x="567" y="401"/>
                        <a:pt x="567" y="268"/>
                      </a:cubicBezTo>
                      <a:cubicBezTo>
                        <a:pt x="567" y="168"/>
                        <a:pt x="434" y="1"/>
                        <a:pt x="3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4" name="Google Shape;4404;p27"/>
                <p:cNvSpPr/>
                <p:nvPr/>
              </p:nvSpPr>
              <p:spPr>
                <a:xfrm>
                  <a:off x="1011350" y="4855575"/>
                  <a:ext cx="67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68" extrusionOk="0">
                      <a:moveTo>
                        <a:pt x="134" y="1"/>
                      </a:moveTo>
                      <a:cubicBezTo>
                        <a:pt x="101" y="1"/>
                        <a:pt x="1" y="101"/>
                        <a:pt x="1" y="134"/>
                      </a:cubicBezTo>
                      <a:cubicBezTo>
                        <a:pt x="1" y="168"/>
                        <a:pt x="34" y="268"/>
                        <a:pt x="134" y="268"/>
                      </a:cubicBezTo>
                      <a:cubicBezTo>
                        <a:pt x="201" y="268"/>
                        <a:pt x="267" y="201"/>
                        <a:pt x="267" y="134"/>
                      </a:cubicBezTo>
                      <a:cubicBezTo>
                        <a:pt x="267" y="101"/>
                        <a:pt x="201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5" name="Google Shape;4405;p27"/>
                <p:cNvSpPr/>
                <p:nvPr/>
              </p:nvSpPr>
              <p:spPr>
                <a:xfrm>
                  <a:off x="1061375" y="49273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68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8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5" y="1"/>
                        <a:pt x="2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6" name="Google Shape;4406;p27"/>
                <p:cNvSpPr/>
                <p:nvPr/>
              </p:nvSpPr>
              <p:spPr>
                <a:xfrm>
                  <a:off x="965475" y="5047400"/>
                  <a:ext cx="284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6" h="1135" extrusionOk="0">
                      <a:moveTo>
                        <a:pt x="601" y="0"/>
                      </a:moveTo>
                      <a:cubicBezTo>
                        <a:pt x="301" y="0"/>
                        <a:pt x="1" y="200"/>
                        <a:pt x="1" y="534"/>
                      </a:cubicBezTo>
                      <a:cubicBezTo>
                        <a:pt x="1" y="834"/>
                        <a:pt x="234" y="1134"/>
                        <a:pt x="535" y="1134"/>
                      </a:cubicBezTo>
                      <a:cubicBezTo>
                        <a:pt x="835" y="1134"/>
                        <a:pt x="1135" y="901"/>
                        <a:pt x="1135" y="567"/>
                      </a:cubicBezTo>
                      <a:cubicBezTo>
                        <a:pt x="1135" y="300"/>
                        <a:pt x="868" y="0"/>
                        <a:pt x="6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7" name="Google Shape;4407;p27"/>
                <p:cNvSpPr/>
                <p:nvPr/>
              </p:nvSpPr>
              <p:spPr>
                <a:xfrm>
                  <a:off x="967975" y="4969000"/>
                  <a:ext cx="17550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1" extrusionOk="0">
                      <a:moveTo>
                        <a:pt x="368" y="0"/>
                      </a:moveTo>
                      <a:cubicBezTo>
                        <a:pt x="168" y="0"/>
                        <a:pt x="1" y="167"/>
                        <a:pt x="1" y="334"/>
                      </a:cubicBezTo>
                      <a:cubicBezTo>
                        <a:pt x="1" y="501"/>
                        <a:pt x="101" y="701"/>
                        <a:pt x="335" y="701"/>
                      </a:cubicBezTo>
                      <a:cubicBezTo>
                        <a:pt x="535" y="701"/>
                        <a:pt x="701" y="601"/>
                        <a:pt x="701" y="367"/>
                      </a:cubicBezTo>
                      <a:cubicBezTo>
                        <a:pt x="701" y="234"/>
                        <a:pt x="568" y="0"/>
                        <a:pt x="3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8" name="Google Shape;4408;p27"/>
                <p:cNvSpPr/>
                <p:nvPr/>
              </p:nvSpPr>
              <p:spPr>
                <a:xfrm>
                  <a:off x="1030525" y="4993175"/>
                  <a:ext cx="10050" cy="1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35" extrusionOk="0">
                      <a:moveTo>
                        <a:pt x="201" y="1"/>
                      </a:moveTo>
                      <a:cubicBezTo>
                        <a:pt x="67" y="1"/>
                        <a:pt x="1" y="101"/>
                        <a:pt x="1" y="201"/>
                      </a:cubicBezTo>
                      <a:cubicBezTo>
                        <a:pt x="1" y="334"/>
                        <a:pt x="67" y="434"/>
                        <a:pt x="201" y="434"/>
                      </a:cubicBezTo>
                      <a:cubicBezTo>
                        <a:pt x="334" y="434"/>
                        <a:pt x="401" y="334"/>
                        <a:pt x="401" y="201"/>
                      </a:cubicBezTo>
                      <a:cubicBezTo>
                        <a:pt x="401" y="101"/>
                        <a:pt x="334" y="1"/>
                        <a:pt x="2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9" name="Google Shape;4409;p27"/>
                <p:cNvSpPr/>
                <p:nvPr/>
              </p:nvSpPr>
              <p:spPr>
                <a:xfrm>
                  <a:off x="1045550" y="5033200"/>
                  <a:ext cx="670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35" extrusionOk="0">
                      <a:moveTo>
                        <a:pt x="134" y="1"/>
                      </a:moveTo>
                      <a:cubicBezTo>
                        <a:pt x="100" y="34"/>
                        <a:pt x="0" y="68"/>
                        <a:pt x="0" y="101"/>
                      </a:cubicBezTo>
                      <a:cubicBezTo>
                        <a:pt x="0" y="201"/>
                        <a:pt x="67" y="234"/>
                        <a:pt x="134" y="234"/>
                      </a:cubicBezTo>
                      <a:cubicBezTo>
                        <a:pt x="234" y="234"/>
                        <a:pt x="267" y="201"/>
                        <a:pt x="267" y="101"/>
                      </a:cubicBezTo>
                      <a:cubicBezTo>
                        <a:pt x="267" y="34"/>
                        <a:pt x="234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0" name="Google Shape;4410;p27"/>
                <p:cNvSpPr/>
                <p:nvPr/>
              </p:nvSpPr>
              <p:spPr>
                <a:xfrm>
                  <a:off x="1012175" y="5084925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1" y="0"/>
                      </a:moveTo>
                      <a:cubicBezTo>
                        <a:pt x="134" y="0"/>
                        <a:pt x="1" y="100"/>
                        <a:pt x="1" y="267"/>
                      </a:cubicBezTo>
                      <a:cubicBezTo>
                        <a:pt x="1" y="367"/>
                        <a:pt x="134" y="534"/>
                        <a:pt x="268" y="534"/>
                      </a:cubicBezTo>
                      <a:cubicBezTo>
                        <a:pt x="368" y="534"/>
                        <a:pt x="501" y="467"/>
                        <a:pt x="568" y="300"/>
                      </a:cubicBezTo>
                      <a:cubicBezTo>
                        <a:pt x="568" y="167"/>
                        <a:pt x="435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1" name="Google Shape;4411;p27"/>
                <p:cNvSpPr/>
                <p:nvPr/>
              </p:nvSpPr>
              <p:spPr>
                <a:xfrm>
                  <a:off x="920450" y="5006525"/>
                  <a:ext cx="12525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01" extrusionOk="0">
                      <a:moveTo>
                        <a:pt x="267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7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2" name="Google Shape;4412;p27"/>
                <p:cNvSpPr/>
                <p:nvPr/>
              </p:nvSpPr>
              <p:spPr>
                <a:xfrm>
                  <a:off x="909600" y="4924100"/>
                  <a:ext cx="5050" cy="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9" extrusionOk="0">
                      <a:moveTo>
                        <a:pt x="72" y="1"/>
                      </a:moveTo>
                      <a:cubicBezTo>
                        <a:pt x="48" y="1"/>
                        <a:pt x="25" y="48"/>
                        <a:pt x="1" y="95"/>
                      </a:cubicBezTo>
                      <a:cubicBezTo>
                        <a:pt x="1" y="129"/>
                        <a:pt x="34" y="229"/>
                        <a:pt x="68" y="229"/>
                      </a:cubicBezTo>
                      <a:cubicBezTo>
                        <a:pt x="101" y="229"/>
                        <a:pt x="201" y="195"/>
                        <a:pt x="201" y="129"/>
                      </a:cubicBezTo>
                      <a:cubicBezTo>
                        <a:pt x="201" y="95"/>
                        <a:pt x="168" y="29"/>
                        <a:pt x="101" y="29"/>
                      </a:cubicBezTo>
                      <a:cubicBezTo>
                        <a:pt x="91" y="9"/>
                        <a:pt x="81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3" name="Google Shape;4413;p27"/>
                <p:cNvSpPr/>
                <p:nvPr/>
              </p:nvSpPr>
              <p:spPr>
                <a:xfrm>
                  <a:off x="843725" y="5079900"/>
                  <a:ext cx="17550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2" extrusionOk="0">
                      <a:moveTo>
                        <a:pt x="368" y="1"/>
                      </a:moveTo>
                      <a:cubicBezTo>
                        <a:pt x="168" y="1"/>
                        <a:pt x="1" y="168"/>
                        <a:pt x="1" y="335"/>
                      </a:cubicBezTo>
                      <a:cubicBezTo>
                        <a:pt x="1" y="501"/>
                        <a:pt x="134" y="701"/>
                        <a:pt x="334" y="701"/>
                      </a:cubicBezTo>
                      <a:cubicBezTo>
                        <a:pt x="501" y="701"/>
                        <a:pt x="668" y="568"/>
                        <a:pt x="701" y="368"/>
                      </a:cubicBezTo>
                      <a:cubicBezTo>
                        <a:pt x="701" y="201"/>
                        <a:pt x="568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4" name="Google Shape;4414;p27"/>
                <p:cNvSpPr/>
                <p:nvPr/>
              </p:nvSpPr>
              <p:spPr>
                <a:xfrm>
                  <a:off x="794525" y="4998175"/>
                  <a:ext cx="15875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35" extrusionOk="0">
                      <a:moveTo>
                        <a:pt x="334" y="1"/>
                      </a:moveTo>
                      <a:cubicBezTo>
                        <a:pt x="167" y="1"/>
                        <a:pt x="1" y="134"/>
                        <a:pt x="1" y="301"/>
                      </a:cubicBezTo>
                      <a:cubicBezTo>
                        <a:pt x="1" y="468"/>
                        <a:pt x="134" y="635"/>
                        <a:pt x="301" y="635"/>
                      </a:cubicBezTo>
                      <a:cubicBezTo>
                        <a:pt x="468" y="635"/>
                        <a:pt x="634" y="501"/>
                        <a:pt x="634" y="335"/>
                      </a:cubicBezTo>
                      <a:cubicBezTo>
                        <a:pt x="634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5" name="Google Shape;4415;p27"/>
                <p:cNvSpPr/>
                <p:nvPr/>
              </p:nvSpPr>
              <p:spPr>
                <a:xfrm>
                  <a:off x="842900" y="5029875"/>
                  <a:ext cx="1337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35" extrusionOk="0">
                      <a:moveTo>
                        <a:pt x="267" y="1"/>
                      </a:moveTo>
                      <a:cubicBezTo>
                        <a:pt x="100" y="1"/>
                        <a:pt x="0" y="134"/>
                        <a:pt x="0" y="234"/>
                      </a:cubicBezTo>
                      <a:cubicBezTo>
                        <a:pt x="0" y="401"/>
                        <a:pt x="100" y="534"/>
                        <a:pt x="234" y="534"/>
                      </a:cubicBezTo>
                      <a:cubicBezTo>
                        <a:pt x="401" y="534"/>
                        <a:pt x="534" y="401"/>
                        <a:pt x="534" y="301"/>
                      </a:cubicBezTo>
                      <a:cubicBezTo>
                        <a:pt x="534" y="134"/>
                        <a:pt x="401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6" name="Google Shape;4416;p27"/>
                <p:cNvSpPr/>
                <p:nvPr/>
              </p:nvSpPr>
              <p:spPr>
                <a:xfrm>
                  <a:off x="803700" y="5055725"/>
                  <a:ext cx="83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5" extrusionOk="0">
                      <a:moveTo>
                        <a:pt x="167" y="1"/>
                      </a:moveTo>
                      <a:cubicBezTo>
                        <a:pt x="101" y="1"/>
                        <a:pt x="1" y="101"/>
                        <a:pt x="1" y="167"/>
                      </a:cubicBezTo>
                      <a:cubicBezTo>
                        <a:pt x="1" y="267"/>
                        <a:pt x="101" y="334"/>
                        <a:pt x="167" y="334"/>
                      </a:cubicBezTo>
                      <a:cubicBezTo>
                        <a:pt x="267" y="334"/>
                        <a:pt x="334" y="267"/>
                        <a:pt x="334" y="167"/>
                      </a:cubicBezTo>
                      <a:cubicBezTo>
                        <a:pt x="334" y="101"/>
                        <a:pt x="267" y="1"/>
                        <a:pt x="1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7" name="Google Shape;4417;p27"/>
                <p:cNvSpPr/>
                <p:nvPr/>
              </p:nvSpPr>
              <p:spPr>
                <a:xfrm>
                  <a:off x="1144775" y="4838075"/>
                  <a:ext cx="24225" cy="2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501" y="0"/>
                      </a:moveTo>
                      <a:cubicBezTo>
                        <a:pt x="268" y="34"/>
                        <a:pt x="34" y="201"/>
                        <a:pt x="1" y="467"/>
                      </a:cubicBezTo>
                      <a:cubicBezTo>
                        <a:pt x="1" y="701"/>
                        <a:pt x="201" y="968"/>
                        <a:pt x="468" y="968"/>
                      </a:cubicBezTo>
                      <a:cubicBezTo>
                        <a:pt x="701" y="968"/>
                        <a:pt x="935" y="801"/>
                        <a:pt x="968" y="501"/>
                      </a:cubicBezTo>
                      <a:cubicBezTo>
                        <a:pt x="968" y="234"/>
                        <a:pt x="768" y="0"/>
                        <a:pt x="5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8" name="Google Shape;4418;p27"/>
                <p:cNvSpPr/>
                <p:nvPr/>
              </p:nvSpPr>
              <p:spPr>
                <a:xfrm>
                  <a:off x="1156450" y="479805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0"/>
                      </a:moveTo>
                      <a:cubicBezTo>
                        <a:pt x="101" y="0"/>
                        <a:pt x="1" y="100"/>
                        <a:pt x="1" y="267"/>
                      </a:cubicBezTo>
                      <a:cubicBezTo>
                        <a:pt x="1" y="401"/>
                        <a:pt x="134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368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9" name="Google Shape;4419;p27"/>
                <p:cNvSpPr/>
                <p:nvPr/>
              </p:nvSpPr>
              <p:spPr>
                <a:xfrm>
                  <a:off x="1198975" y="4815850"/>
                  <a:ext cx="7550" cy="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" h="289" extrusionOk="0">
                      <a:moveTo>
                        <a:pt x="108" y="0"/>
                      </a:moveTo>
                      <a:cubicBezTo>
                        <a:pt x="52" y="0"/>
                        <a:pt x="26" y="71"/>
                        <a:pt x="1" y="122"/>
                      </a:cubicBezTo>
                      <a:cubicBezTo>
                        <a:pt x="1" y="222"/>
                        <a:pt x="34" y="289"/>
                        <a:pt x="134" y="289"/>
                      </a:cubicBezTo>
                      <a:cubicBezTo>
                        <a:pt x="201" y="289"/>
                        <a:pt x="268" y="256"/>
                        <a:pt x="301" y="156"/>
                      </a:cubicBezTo>
                      <a:cubicBezTo>
                        <a:pt x="301" y="89"/>
                        <a:pt x="268" y="22"/>
                        <a:pt x="168" y="22"/>
                      </a:cubicBezTo>
                      <a:cubicBezTo>
                        <a:pt x="144" y="7"/>
                        <a:pt x="125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0" name="Google Shape;4420;p27"/>
                <p:cNvSpPr/>
                <p:nvPr/>
              </p:nvSpPr>
              <p:spPr>
                <a:xfrm>
                  <a:off x="1183150" y="486392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7" y="0"/>
                      </a:moveTo>
                      <a:cubicBezTo>
                        <a:pt x="134" y="0"/>
                        <a:pt x="0" y="101"/>
                        <a:pt x="0" y="201"/>
                      </a:cubicBezTo>
                      <a:cubicBezTo>
                        <a:pt x="0" y="334"/>
                        <a:pt x="100" y="467"/>
                        <a:pt x="234" y="467"/>
                      </a:cubicBezTo>
                      <a:cubicBezTo>
                        <a:pt x="334" y="467"/>
                        <a:pt x="467" y="367"/>
                        <a:pt x="467" y="267"/>
                      </a:cubicBezTo>
                      <a:cubicBezTo>
                        <a:pt x="467" y="134"/>
                        <a:pt x="400" y="0"/>
                        <a:pt x="2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1" name="Google Shape;4421;p27"/>
                <p:cNvSpPr/>
                <p:nvPr/>
              </p:nvSpPr>
              <p:spPr>
                <a:xfrm>
                  <a:off x="1140600" y="4923125"/>
                  <a:ext cx="17550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35" extrusionOk="0">
                      <a:moveTo>
                        <a:pt x="368" y="1"/>
                      </a:moveTo>
                      <a:cubicBezTo>
                        <a:pt x="201" y="1"/>
                        <a:pt x="34" y="134"/>
                        <a:pt x="1" y="334"/>
                      </a:cubicBezTo>
                      <a:cubicBezTo>
                        <a:pt x="1" y="501"/>
                        <a:pt x="134" y="735"/>
                        <a:pt x="334" y="735"/>
                      </a:cubicBezTo>
                      <a:cubicBezTo>
                        <a:pt x="535" y="735"/>
                        <a:pt x="701" y="601"/>
                        <a:pt x="701" y="401"/>
                      </a:cubicBezTo>
                      <a:cubicBezTo>
                        <a:pt x="701" y="234"/>
                        <a:pt x="601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2" name="Google Shape;4422;p27"/>
                <p:cNvSpPr/>
                <p:nvPr/>
              </p:nvSpPr>
              <p:spPr>
                <a:xfrm>
                  <a:off x="1116425" y="5069900"/>
                  <a:ext cx="1252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35" extrusionOk="0">
                      <a:moveTo>
                        <a:pt x="267" y="1"/>
                      </a:moveTo>
                      <a:cubicBezTo>
                        <a:pt x="134" y="34"/>
                        <a:pt x="1" y="101"/>
                        <a:pt x="1" y="268"/>
                      </a:cubicBezTo>
                      <a:cubicBezTo>
                        <a:pt x="1" y="401"/>
                        <a:pt x="101" y="534"/>
                        <a:pt x="267" y="534"/>
                      </a:cubicBezTo>
                      <a:cubicBezTo>
                        <a:pt x="401" y="534"/>
                        <a:pt x="501" y="434"/>
                        <a:pt x="501" y="268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3" name="Google Shape;4423;p27"/>
                <p:cNvSpPr/>
                <p:nvPr/>
              </p:nvSpPr>
              <p:spPr>
                <a:xfrm>
                  <a:off x="1117250" y="5013200"/>
                  <a:ext cx="1505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2" h="568" extrusionOk="0">
                      <a:moveTo>
                        <a:pt x="301" y="0"/>
                      </a:moveTo>
                      <a:cubicBezTo>
                        <a:pt x="134" y="0"/>
                        <a:pt x="1" y="134"/>
                        <a:pt x="1" y="301"/>
                      </a:cubicBezTo>
                      <a:cubicBezTo>
                        <a:pt x="1" y="467"/>
                        <a:pt x="134" y="567"/>
                        <a:pt x="301" y="567"/>
                      </a:cubicBezTo>
                      <a:cubicBezTo>
                        <a:pt x="468" y="567"/>
                        <a:pt x="601" y="467"/>
                        <a:pt x="601" y="301"/>
                      </a:cubicBezTo>
                      <a:cubicBezTo>
                        <a:pt x="601" y="134"/>
                        <a:pt x="468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4" name="Google Shape;4424;p27"/>
                <p:cNvSpPr/>
                <p:nvPr/>
              </p:nvSpPr>
              <p:spPr>
                <a:xfrm>
                  <a:off x="1158950" y="5054575"/>
                  <a:ext cx="5875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4" extrusionOk="0">
                      <a:moveTo>
                        <a:pt x="96" y="0"/>
                      </a:moveTo>
                      <a:cubicBezTo>
                        <a:pt x="54" y="0"/>
                        <a:pt x="1" y="31"/>
                        <a:pt x="1" y="80"/>
                      </a:cubicBezTo>
                      <a:cubicBezTo>
                        <a:pt x="1" y="147"/>
                        <a:pt x="67" y="213"/>
                        <a:pt x="101" y="213"/>
                      </a:cubicBezTo>
                      <a:cubicBezTo>
                        <a:pt x="134" y="213"/>
                        <a:pt x="234" y="180"/>
                        <a:pt x="234" y="147"/>
                      </a:cubicBezTo>
                      <a:cubicBezTo>
                        <a:pt x="234" y="80"/>
                        <a:pt x="201" y="13"/>
                        <a:pt x="134" y="13"/>
                      </a:cubicBezTo>
                      <a:cubicBezTo>
                        <a:pt x="125" y="4"/>
                        <a:pt x="112" y="0"/>
                        <a:pt x="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5" name="Google Shape;4425;p27"/>
                <p:cNvSpPr/>
                <p:nvPr/>
              </p:nvSpPr>
              <p:spPr>
                <a:xfrm>
                  <a:off x="1148125" y="510075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34"/>
                        <a:pt x="0" y="68"/>
                        <a:pt x="0" y="134"/>
                      </a:cubicBezTo>
                      <a:cubicBezTo>
                        <a:pt x="0" y="168"/>
                        <a:pt x="33" y="234"/>
                        <a:pt x="134" y="234"/>
                      </a:cubicBezTo>
                      <a:cubicBezTo>
                        <a:pt x="167" y="234"/>
                        <a:pt x="234" y="201"/>
                        <a:pt x="234" y="134"/>
                      </a:cubicBezTo>
                      <a:cubicBezTo>
                        <a:pt x="234" y="68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26" name="Google Shape;4426;p27"/>
              <p:cNvGrpSpPr/>
              <p:nvPr/>
            </p:nvGrpSpPr>
            <p:grpSpPr>
              <a:xfrm flipH="1">
                <a:off x="8563430" y="3761580"/>
                <a:ext cx="668020" cy="1064893"/>
                <a:chOff x="60675" y="3495450"/>
                <a:chExt cx="509550" cy="812275"/>
              </a:xfrm>
            </p:grpSpPr>
            <p:sp>
              <p:nvSpPr>
                <p:cNvPr id="4427" name="Google Shape;4427;p27"/>
                <p:cNvSpPr/>
                <p:nvPr/>
              </p:nvSpPr>
              <p:spPr>
                <a:xfrm>
                  <a:off x="64000" y="3495450"/>
                  <a:ext cx="506225" cy="80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9" h="32024" extrusionOk="0">
                      <a:moveTo>
                        <a:pt x="15879" y="0"/>
                      </a:moveTo>
                      <a:cubicBezTo>
                        <a:pt x="15579" y="0"/>
                        <a:pt x="15278" y="67"/>
                        <a:pt x="15078" y="200"/>
                      </a:cubicBezTo>
                      <a:cubicBezTo>
                        <a:pt x="14845" y="334"/>
                        <a:pt x="14578" y="501"/>
                        <a:pt x="14378" y="667"/>
                      </a:cubicBezTo>
                      <a:cubicBezTo>
                        <a:pt x="13844" y="1134"/>
                        <a:pt x="13410" y="1668"/>
                        <a:pt x="13043" y="2202"/>
                      </a:cubicBezTo>
                      <a:cubicBezTo>
                        <a:pt x="12576" y="2836"/>
                        <a:pt x="12176" y="3503"/>
                        <a:pt x="11876" y="4070"/>
                      </a:cubicBezTo>
                      <a:cubicBezTo>
                        <a:pt x="11609" y="4537"/>
                        <a:pt x="11376" y="4971"/>
                        <a:pt x="11109" y="5404"/>
                      </a:cubicBezTo>
                      <a:cubicBezTo>
                        <a:pt x="11075" y="5304"/>
                        <a:pt x="11009" y="5171"/>
                        <a:pt x="10909" y="5071"/>
                      </a:cubicBezTo>
                      <a:cubicBezTo>
                        <a:pt x="10775" y="4971"/>
                        <a:pt x="10675" y="4870"/>
                        <a:pt x="10508" y="4870"/>
                      </a:cubicBezTo>
                      <a:cubicBezTo>
                        <a:pt x="10445" y="4860"/>
                        <a:pt x="10383" y="4855"/>
                        <a:pt x="10322" y="4855"/>
                      </a:cubicBezTo>
                      <a:cubicBezTo>
                        <a:pt x="10004" y="4855"/>
                        <a:pt x="9737" y="4986"/>
                        <a:pt x="9541" y="5071"/>
                      </a:cubicBezTo>
                      <a:cubicBezTo>
                        <a:pt x="9207" y="5237"/>
                        <a:pt x="8874" y="5504"/>
                        <a:pt x="8574" y="5738"/>
                      </a:cubicBezTo>
                      <a:cubicBezTo>
                        <a:pt x="8240" y="6038"/>
                        <a:pt x="7940" y="6338"/>
                        <a:pt x="7673" y="6705"/>
                      </a:cubicBezTo>
                      <a:cubicBezTo>
                        <a:pt x="7373" y="7072"/>
                        <a:pt x="7073" y="7506"/>
                        <a:pt x="6839" y="8006"/>
                      </a:cubicBezTo>
                      <a:cubicBezTo>
                        <a:pt x="6439" y="8673"/>
                        <a:pt x="6105" y="9474"/>
                        <a:pt x="5772" y="10341"/>
                      </a:cubicBezTo>
                      <a:cubicBezTo>
                        <a:pt x="5738" y="10241"/>
                        <a:pt x="5705" y="10174"/>
                        <a:pt x="5605" y="10141"/>
                      </a:cubicBezTo>
                      <a:cubicBezTo>
                        <a:pt x="5505" y="10007"/>
                        <a:pt x="5338" y="9907"/>
                        <a:pt x="5104" y="9907"/>
                      </a:cubicBezTo>
                      <a:cubicBezTo>
                        <a:pt x="5004" y="9907"/>
                        <a:pt x="4838" y="9974"/>
                        <a:pt x="4604" y="10041"/>
                      </a:cubicBezTo>
                      <a:cubicBezTo>
                        <a:pt x="4437" y="10141"/>
                        <a:pt x="4337" y="10241"/>
                        <a:pt x="4204" y="10374"/>
                      </a:cubicBezTo>
                      <a:cubicBezTo>
                        <a:pt x="3870" y="10675"/>
                        <a:pt x="3603" y="11042"/>
                        <a:pt x="3337" y="11408"/>
                      </a:cubicBezTo>
                      <a:cubicBezTo>
                        <a:pt x="2769" y="12209"/>
                        <a:pt x="2269" y="13143"/>
                        <a:pt x="1702" y="14244"/>
                      </a:cubicBezTo>
                      <a:cubicBezTo>
                        <a:pt x="1435" y="14744"/>
                        <a:pt x="1268" y="15144"/>
                        <a:pt x="1168" y="15511"/>
                      </a:cubicBezTo>
                      <a:cubicBezTo>
                        <a:pt x="1068" y="15678"/>
                        <a:pt x="1035" y="15845"/>
                        <a:pt x="1002" y="16045"/>
                      </a:cubicBezTo>
                      <a:cubicBezTo>
                        <a:pt x="935" y="16145"/>
                        <a:pt x="935" y="16212"/>
                        <a:pt x="935" y="16312"/>
                      </a:cubicBezTo>
                      <a:cubicBezTo>
                        <a:pt x="868" y="16579"/>
                        <a:pt x="835" y="16879"/>
                        <a:pt x="768" y="17179"/>
                      </a:cubicBezTo>
                      <a:cubicBezTo>
                        <a:pt x="1" y="21149"/>
                        <a:pt x="101" y="25218"/>
                        <a:pt x="234" y="29188"/>
                      </a:cubicBezTo>
                      <a:lnTo>
                        <a:pt x="268" y="29922"/>
                      </a:lnTo>
                      <a:cubicBezTo>
                        <a:pt x="268" y="30555"/>
                        <a:pt x="334" y="31223"/>
                        <a:pt x="334" y="31856"/>
                      </a:cubicBezTo>
                      <a:cubicBezTo>
                        <a:pt x="334" y="31890"/>
                        <a:pt x="334" y="31923"/>
                        <a:pt x="368" y="31990"/>
                      </a:cubicBezTo>
                      <a:cubicBezTo>
                        <a:pt x="401" y="32023"/>
                        <a:pt x="434" y="32023"/>
                        <a:pt x="501" y="32023"/>
                      </a:cubicBezTo>
                      <a:cubicBezTo>
                        <a:pt x="568" y="32023"/>
                        <a:pt x="668" y="31923"/>
                        <a:pt x="668" y="31856"/>
                      </a:cubicBezTo>
                      <a:cubicBezTo>
                        <a:pt x="668" y="31056"/>
                        <a:pt x="601" y="30255"/>
                        <a:pt x="601" y="29488"/>
                      </a:cubicBezTo>
                      <a:lnTo>
                        <a:pt x="568" y="28220"/>
                      </a:lnTo>
                      <a:lnTo>
                        <a:pt x="568" y="28220"/>
                      </a:lnTo>
                      <a:cubicBezTo>
                        <a:pt x="668" y="28521"/>
                        <a:pt x="768" y="28821"/>
                        <a:pt x="935" y="29054"/>
                      </a:cubicBezTo>
                      <a:cubicBezTo>
                        <a:pt x="1068" y="29221"/>
                        <a:pt x="1202" y="29388"/>
                        <a:pt x="1335" y="29521"/>
                      </a:cubicBezTo>
                      <a:cubicBezTo>
                        <a:pt x="1502" y="29688"/>
                        <a:pt x="1669" y="29822"/>
                        <a:pt x="1835" y="29888"/>
                      </a:cubicBezTo>
                      <a:cubicBezTo>
                        <a:pt x="2102" y="30055"/>
                        <a:pt x="2503" y="30155"/>
                        <a:pt x="2870" y="30189"/>
                      </a:cubicBezTo>
                      <a:cubicBezTo>
                        <a:pt x="3036" y="30189"/>
                        <a:pt x="3203" y="30189"/>
                        <a:pt x="3370" y="30155"/>
                      </a:cubicBezTo>
                      <a:cubicBezTo>
                        <a:pt x="3503" y="30088"/>
                        <a:pt x="3670" y="30088"/>
                        <a:pt x="3837" y="30022"/>
                      </a:cubicBezTo>
                      <a:cubicBezTo>
                        <a:pt x="4104" y="29922"/>
                        <a:pt x="4437" y="29755"/>
                        <a:pt x="4838" y="29555"/>
                      </a:cubicBezTo>
                      <a:cubicBezTo>
                        <a:pt x="5104" y="29388"/>
                        <a:pt x="5405" y="29221"/>
                        <a:pt x="5738" y="28988"/>
                      </a:cubicBezTo>
                      <a:cubicBezTo>
                        <a:pt x="6272" y="28587"/>
                        <a:pt x="6839" y="28154"/>
                        <a:pt x="7540" y="27520"/>
                      </a:cubicBezTo>
                      <a:cubicBezTo>
                        <a:pt x="7740" y="27320"/>
                        <a:pt x="7940" y="27086"/>
                        <a:pt x="8207" y="26886"/>
                      </a:cubicBezTo>
                      <a:cubicBezTo>
                        <a:pt x="8373" y="26719"/>
                        <a:pt x="8574" y="26553"/>
                        <a:pt x="8774" y="26352"/>
                      </a:cubicBezTo>
                      <a:lnTo>
                        <a:pt x="10175" y="25085"/>
                      </a:lnTo>
                      <a:cubicBezTo>
                        <a:pt x="10542" y="24751"/>
                        <a:pt x="10942" y="24418"/>
                        <a:pt x="11342" y="24051"/>
                      </a:cubicBezTo>
                      <a:cubicBezTo>
                        <a:pt x="12710" y="22817"/>
                        <a:pt x="13711" y="21849"/>
                        <a:pt x="14611" y="20849"/>
                      </a:cubicBezTo>
                      <a:cubicBezTo>
                        <a:pt x="15212" y="20215"/>
                        <a:pt x="15679" y="19681"/>
                        <a:pt x="16112" y="19147"/>
                      </a:cubicBezTo>
                      <a:cubicBezTo>
                        <a:pt x="16613" y="18514"/>
                        <a:pt x="17013" y="17980"/>
                        <a:pt x="17347" y="17413"/>
                      </a:cubicBezTo>
                      <a:cubicBezTo>
                        <a:pt x="17680" y="16846"/>
                        <a:pt x="17880" y="16345"/>
                        <a:pt x="18014" y="15845"/>
                      </a:cubicBezTo>
                      <a:cubicBezTo>
                        <a:pt x="18047" y="15578"/>
                        <a:pt x="18080" y="15345"/>
                        <a:pt x="18080" y="15078"/>
                      </a:cubicBezTo>
                      <a:cubicBezTo>
                        <a:pt x="18080" y="14911"/>
                        <a:pt x="18047" y="14711"/>
                        <a:pt x="18014" y="14477"/>
                      </a:cubicBezTo>
                      <a:cubicBezTo>
                        <a:pt x="17947" y="14244"/>
                        <a:pt x="17880" y="14077"/>
                        <a:pt x="17780" y="13910"/>
                      </a:cubicBezTo>
                      <a:cubicBezTo>
                        <a:pt x="17747" y="13844"/>
                        <a:pt x="17680" y="13743"/>
                        <a:pt x="17580" y="13677"/>
                      </a:cubicBezTo>
                      <a:cubicBezTo>
                        <a:pt x="17380" y="13510"/>
                        <a:pt x="17113" y="13377"/>
                        <a:pt x="16880" y="13343"/>
                      </a:cubicBezTo>
                      <a:cubicBezTo>
                        <a:pt x="16801" y="13335"/>
                        <a:pt x="16720" y="13331"/>
                        <a:pt x="16637" y="13331"/>
                      </a:cubicBezTo>
                      <a:cubicBezTo>
                        <a:pt x="16367" y="13331"/>
                        <a:pt x="16069" y="13375"/>
                        <a:pt x="15712" y="13477"/>
                      </a:cubicBezTo>
                      <a:cubicBezTo>
                        <a:pt x="15579" y="13510"/>
                        <a:pt x="15512" y="13543"/>
                        <a:pt x="15378" y="13577"/>
                      </a:cubicBezTo>
                      <a:lnTo>
                        <a:pt x="15712" y="13210"/>
                      </a:lnTo>
                      <a:cubicBezTo>
                        <a:pt x="15879" y="13010"/>
                        <a:pt x="16046" y="12843"/>
                        <a:pt x="16212" y="12643"/>
                      </a:cubicBezTo>
                      <a:cubicBezTo>
                        <a:pt x="17180" y="11509"/>
                        <a:pt x="18114" y="10341"/>
                        <a:pt x="18948" y="9007"/>
                      </a:cubicBezTo>
                      <a:cubicBezTo>
                        <a:pt x="19381" y="8373"/>
                        <a:pt x="19682" y="7806"/>
                        <a:pt x="19882" y="7239"/>
                      </a:cubicBezTo>
                      <a:cubicBezTo>
                        <a:pt x="20115" y="6572"/>
                        <a:pt x="20249" y="6071"/>
                        <a:pt x="20215" y="5571"/>
                      </a:cubicBezTo>
                      <a:cubicBezTo>
                        <a:pt x="20182" y="5304"/>
                        <a:pt x="20082" y="4971"/>
                        <a:pt x="19948" y="4637"/>
                      </a:cubicBezTo>
                      <a:cubicBezTo>
                        <a:pt x="19882" y="4403"/>
                        <a:pt x="19748" y="4237"/>
                        <a:pt x="19581" y="4137"/>
                      </a:cubicBezTo>
                      <a:cubicBezTo>
                        <a:pt x="19515" y="4036"/>
                        <a:pt x="19448" y="4003"/>
                        <a:pt x="19381" y="3970"/>
                      </a:cubicBezTo>
                      <a:cubicBezTo>
                        <a:pt x="19115" y="3757"/>
                        <a:pt x="18802" y="3685"/>
                        <a:pt x="18501" y="3685"/>
                      </a:cubicBezTo>
                      <a:cubicBezTo>
                        <a:pt x="18237" y="3685"/>
                        <a:pt x="17983" y="3741"/>
                        <a:pt x="17780" y="3803"/>
                      </a:cubicBezTo>
                      <a:cubicBezTo>
                        <a:pt x="17447" y="3870"/>
                        <a:pt x="17113" y="4036"/>
                        <a:pt x="16746" y="4237"/>
                      </a:cubicBezTo>
                      <a:cubicBezTo>
                        <a:pt x="16613" y="4337"/>
                        <a:pt x="16446" y="4403"/>
                        <a:pt x="16346" y="4503"/>
                      </a:cubicBezTo>
                      <a:lnTo>
                        <a:pt x="16413" y="4370"/>
                      </a:lnTo>
                      <a:lnTo>
                        <a:pt x="16546" y="4137"/>
                      </a:lnTo>
                      <a:cubicBezTo>
                        <a:pt x="16880" y="3403"/>
                        <a:pt x="17113" y="2869"/>
                        <a:pt x="17246" y="2335"/>
                      </a:cubicBezTo>
                      <a:cubicBezTo>
                        <a:pt x="17347" y="2035"/>
                        <a:pt x="17380" y="1802"/>
                        <a:pt x="17380" y="1501"/>
                      </a:cubicBezTo>
                      <a:cubicBezTo>
                        <a:pt x="17380" y="1335"/>
                        <a:pt x="17380" y="1034"/>
                        <a:pt x="17246" y="801"/>
                      </a:cubicBezTo>
                      <a:cubicBezTo>
                        <a:pt x="17213" y="701"/>
                        <a:pt x="17180" y="667"/>
                        <a:pt x="17180" y="567"/>
                      </a:cubicBezTo>
                      <a:cubicBezTo>
                        <a:pt x="17113" y="501"/>
                        <a:pt x="17080" y="467"/>
                        <a:pt x="17046" y="401"/>
                      </a:cubicBezTo>
                      <a:cubicBezTo>
                        <a:pt x="17002" y="423"/>
                        <a:pt x="16968" y="430"/>
                        <a:pt x="16944" y="430"/>
                      </a:cubicBezTo>
                      <a:cubicBezTo>
                        <a:pt x="16894" y="430"/>
                        <a:pt x="16880" y="401"/>
                        <a:pt x="16880" y="401"/>
                      </a:cubicBezTo>
                      <a:cubicBezTo>
                        <a:pt x="16779" y="334"/>
                        <a:pt x="16746" y="267"/>
                        <a:pt x="16679" y="234"/>
                      </a:cubicBezTo>
                      <a:cubicBezTo>
                        <a:pt x="16579" y="167"/>
                        <a:pt x="16446" y="134"/>
                        <a:pt x="16279" y="67"/>
                      </a:cubicBezTo>
                      <a:cubicBezTo>
                        <a:pt x="16179" y="34"/>
                        <a:pt x="16046" y="34"/>
                        <a:pt x="1587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8" name="Google Shape;4428;p27"/>
                <p:cNvSpPr/>
                <p:nvPr/>
              </p:nvSpPr>
              <p:spPr>
                <a:xfrm>
                  <a:off x="60675" y="3703925"/>
                  <a:ext cx="170150" cy="52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21192" extrusionOk="0">
                      <a:moveTo>
                        <a:pt x="4770" y="1"/>
                      </a:moveTo>
                      <a:cubicBezTo>
                        <a:pt x="4537" y="1"/>
                        <a:pt x="4337" y="67"/>
                        <a:pt x="4137" y="134"/>
                      </a:cubicBezTo>
                      <a:cubicBezTo>
                        <a:pt x="3970" y="167"/>
                        <a:pt x="3770" y="234"/>
                        <a:pt x="3603" y="334"/>
                      </a:cubicBezTo>
                      <a:cubicBezTo>
                        <a:pt x="3369" y="401"/>
                        <a:pt x="3203" y="534"/>
                        <a:pt x="3036" y="668"/>
                      </a:cubicBezTo>
                      <a:cubicBezTo>
                        <a:pt x="2869" y="801"/>
                        <a:pt x="2702" y="968"/>
                        <a:pt x="2536" y="1135"/>
                      </a:cubicBezTo>
                      <a:cubicBezTo>
                        <a:pt x="2235" y="1402"/>
                        <a:pt x="2002" y="1702"/>
                        <a:pt x="1802" y="2035"/>
                      </a:cubicBezTo>
                      <a:cubicBezTo>
                        <a:pt x="1535" y="2402"/>
                        <a:pt x="1335" y="2836"/>
                        <a:pt x="1168" y="3236"/>
                      </a:cubicBezTo>
                      <a:cubicBezTo>
                        <a:pt x="801" y="4070"/>
                        <a:pt x="534" y="4971"/>
                        <a:pt x="334" y="5838"/>
                      </a:cubicBezTo>
                      <a:cubicBezTo>
                        <a:pt x="167" y="6572"/>
                        <a:pt x="100" y="7373"/>
                        <a:pt x="34" y="8173"/>
                      </a:cubicBezTo>
                      <a:cubicBezTo>
                        <a:pt x="0" y="8573"/>
                        <a:pt x="34" y="9040"/>
                        <a:pt x="34" y="9474"/>
                      </a:cubicBezTo>
                      <a:cubicBezTo>
                        <a:pt x="34" y="10008"/>
                        <a:pt x="34" y="10508"/>
                        <a:pt x="100" y="11042"/>
                      </a:cubicBezTo>
                      <a:cubicBezTo>
                        <a:pt x="167" y="12810"/>
                        <a:pt x="367" y="14544"/>
                        <a:pt x="701" y="16246"/>
                      </a:cubicBezTo>
                      <a:cubicBezTo>
                        <a:pt x="1034" y="17913"/>
                        <a:pt x="1602" y="19548"/>
                        <a:pt x="2369" y="21049"/>
                      </a:cubicBezTo>
                      <a:cubicBezTo>
                        <a:pt x="2424" y="21131"/>
                        <a:pt x="2479" y="21191"/>
                        <a:pt x="2571" y="21191"/>
                      </a:cubicBezTo>
                      <a:cubicBezTo>
                        <a:pt x="2590" y="21191"/>
                        <a:pt x="2612" y="21188"/>
                        <a:pt x="2636" y="21182"/>
                      </a:cubicBezTo>
                      <a:cubicBezTo>
                        <a:pt x="2702" y="21149"/>
                        <a:pt x="2802" y="21016"/>
                        <a:pt x="2769" y="20916"/>
                      </a:cubicBezTo>
                      <a:cubicBezTo>
                        <a:pt x="2169" y="19815"/>
                        <a:pt x="1702" y="18547"/>
                        <a:pt x="1401" y="17313"/>
                      </a:cubicBezTo>
                      <a:lnTo>
                        <a:pt x="1401" y="17246"/>
                      </a:lnTo>
                      <a:lnTo>
                        <a:pt x="1401" y="17213"/>
                      </a:lnTo>
                      <a:cubicBezTo>
                        <a:pt x="868" y="14878"/>
                        <a:pt x="701" y="12510"/>
                        <a:pt x="734" y="10074"/>
                      </a:cubicBezTo>
                      <a:lnTo>
                        <a:pt x="734" y="10074"/>
                      </a:lnTo>
                      <a:lnTo>
                        <a:pt x="734" y="10175"/>
                      </a:lnTo>
                      <a:cubicBezTo>
                        <a:pt x="801" y="9341"/>
                        <a:pt x="834" y="8507"/>
                        <a:pt x="968" y="7673"/>
                      </a:cubicBezTo>
                      <a:cubicBezTo>
                        <a:pt x="1064" y="6937"/>
                        <a:pt x="1221" y="6232"/>
                        <a:pt x="1440" y="5498"/>
                      </a:cubicBezTo>
                      <a:lnTo>
                        <a:pt x="1440" y="5498"/>
                      </a:lnTo>
                      <a:cubicBezTo>
                        <a:pt x="1467" y="5486"/>
                        <a:pt x="1468" y="5456"/>
                        <a:pt x="1468" y="5408"/>
                      </a:cubicBezTo>
                      <a:lnTo>
                        <a:pt x="1468" y="5408"/>
                      </a:lnTo>
                      <a:cubicBezTo>
                        <a:pt x="1468" y="5452"/>
                        <a:pt x="1468" y="5466"/>
                        <a:pt x="1445" y="5481"/>
                      </a:cubicBezTo>
                      <a:lnTo>
                        <a:pt x="1445" y="5481"/>
                      </a:lnTo>
                      <a:cubicBezTo>
                        <a:pt x="1453" y="5455"/>
                        <a:pt x="1460" y="5430"/>
                        <a:pt x="1468" y="5404"/>
                      </a:cubicBezTo>
                      <a:cubicBezTo>
                        <a:pt x="1702" y="4537"/>
                        <a:pt x="2069" y="3703"/>
                        <a:pt x="2536" y="2903"/>
                      </a:cubicBezTo>
                      <a:cubicBezTo>
                        <a:pt x="2802" y="2502"/>
                        <a:pt x="3103" y="2135"/>
                        <a:pt x="3470" y="1802"/>
                      </a:cubicBezTo>
                      <a:cubicBezTo>
                        <a:pt x="3670" y="1635"/>
                        <a:pt x="3870" y="1468"/>
                        <a:pt x="4103" y="1335"/>
                      </a:cubicBezTo>
                      <a:cubicBezTo>
                        <a:pt x="4270" y="1235"/>
                        <a:pt x="4437" y="1168"/>
                        <a:pt x="4637" y="1135"/>
                      </a:cubicBezTo>
                      <a:cubicBezTo>
                        <a:pt x="4770" y="1068"/>
                        <a:pt x="4871" y="1068"/>
                        <a:pt x="4971" y="1068"/>
                      </a:cubicBezTo>
                      <a:cubicBezTo>
                        <a:pt x="5004" y="1068"/>
                        <a:pt x="5071" y="1068"/>
                        <a:pt x="5137" y="1135"/>
                      </a:cubicBezTo>
                      <a:cubicBezTo>
                        <a:pt x="5171" y="1135"/>
                        <a:pt x="5171" y="1168"/>
                        <a:pt x="5204" y="1168"/>
                      </a:cubicBezTo>
                      <a:cubicBezTo>
                        <a:pt x="5271" y="1168"/>
                        <a:pt x="5271" y="1201"/>
                        <a:pt x="5271" y="1201"/>
                      </a:cubicBezTo>
                      <a:cubicBezTo>
                        <a:pt x="5304" y="1235"/>
                        <a:pt x="5304" y="1302"/>
                        <a:pt x="5338" y="1335"/>
                      </a:cubicBezTo>
                      <a:cubicBezTo>
                        <a:pt x="5371" y="1402"/>
                        <a:pt x="5438" y="1502"/>
                        <a:pt x="5438" y="1568"/>
                      </a:cubicBezTo>
                      <a:cubicBezTo>
                        <a:pt x="5471" y="1869"/>
                        <a:pt x="5504" y="2169"/>
                        <a:pt x="5504" y="2469"/>
                      </a:cubicBezTo>
                      <a:cubicBezTo>
                        <a:pt x="5504" y="2869"/>
                        <a:pt x="5438" y="3336"/>
                        <a:pt x="5371" y="3737"/>
                      </a:cubicBezTo>
                      <a:cubicBezTo>
                        <a:pt x="5338" y="3970"/>
                        <a:pt x="5304" y="4170"/>
                        <a:pt x="5304" y="4370"/>
                      </a:cubicBezTo>
                      <a:cubicBezTo>
                        <a:pt x="5271" y="4537"/>
                        <a:pt x="5271" y="4704"/>
                        <a:pt x="5204" y="4871"/>
                      </a:cubicBezTo>
                      <a:cubicBezTo>
                        <a:pt x="5171" y="5004"/>
                        <a:pt x="5204" y="5171"/>
                        <a:pt x="5304" y="5304"/>
                      </a:cubicBezTo>
                      <a:cubicBezTo>
                        <a:pt x="5371" y="5404"/>
                        <a:pt x="5504" y="5505"/>
                        <a:pt x="5671" y="5505"/>
                      </a:cubicBezTo>
                      <a:cubicBezTo>
                        <a:pt x="5704" y="5513"/>
                        <a:pt x="5740" y="5517"/>
                        <a:pt x="5776" y="5517"/>
                      </a:cubicBezTo>
                      <a:cubicBezTo>
                        <a:pt x="5886" y="5517"/>
                        <a:pt x="6005" y="5480"/>
                        <a:pt x="6105" y="5404"/>
                      </a:cubicBezTo>
                      <a:cubicBezTo>
                        <a:pt x="6205" y="5338"/>
                        <a:pt x="6305" y="5204"/>
                        <a:pt x="6305" y="5038"/>
                      </a:cubicBezTo>
                      <a:lnTo>
                        <a:pt x="6305" y="5004"/>
                      </a:lnTo>
                      <a:cubicBezTo>
                        <a:pt x="6372" y="4737"/>
                        <a:pt x="6472" y="4470"/>
                        <a:pt x="6505" y="4204"/>
                      </a:cubicBezTo>
                      <a:cubicBezTo>
                        <a:pt x="6605" y="3870"/>
                        <a:pt x="6638" y="3536"/>
                        <a:pt x="6705" y="3203"/>
                      </a:cubicBezTo>
                      <a:cubicBezTo>
                        <a:pt x="6772" y="2836"/>
                        <a:pt x="6805" y="2469"/>
                        <a:pt x="6805" y="2069"/>
                      </a:cubicBezTo>
                      <a:cubicBezTo>
                        <a:pt x="6805" y="1735"/>
                        <a:pt x="6705" y="1368"/>
                        <a:pt x="6605" y="1068"/>
                      </a:cubicBezTo>
                      <a:cubicBezTo>
                        <a:pt x="6538" y="901"/>
                        <a:pt x="6472" y="801"/>
                        <a:pt x="6338" y="634"/>
                      </a:cubicBezTo>
                      <a:cubicBezTo>
                        <a:pt x="6305" y="534"/>
                        <a:pt x="6205" y="501"/>
                        <a:pt x="6171" y="401"/>
                      </a:cubicBezTo>
                      <a:cubicBezTo>
                        <a:pt x="6038" y="401"/>
                        <a:pt x="6005" y="334"/>
                        <a:pt x="5938" y="301"/>
                      </a:cubicBezTo>
                      <a:cubicBezTo>
                        <a:pt x="5838" y="234"/>
                        <a:pt x="5771" y="167"/>
                        <a:pt x="5638" y="134"/>
                      </a:cubicBezTo>
                      <a:cubicBezTo>
                        <a:pt x="5538" y="67"/>
                        <a:pt x="5438" y="34"/>
                        <a:pt x="5338" y="34"/>
                      </a:cubicBezTo>
                      <a:cubicBezTo>
                        <a:pt x="5237" y="34"/>
                        <a:pt x="5204" y="1"/>
                        <a:pt x="513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9" name="Google Shape;4429;p27"/>
                <p:cNvSpPr/>
                <p:nvPr/>
              </p:nvSpPr>
              <p:spPr>
                <a:xfrm>
                  <a:off x="69850" y="3719775"/>
                  <a:ext cx="139275" cy="23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9414" extrusionOk="0">
                      <a:moveTo>
                        <a:pt x="4170" y="0"/>
                      </a:moveTo>
                      <a:cubicBezTo>
                        <a:pt x="3803" y="34"/>
                        <a:pt x="3469" y="201"/>
                        <a:pt x="3169" y="401"/>
                      </a:cubicBezTo>
                      <a:cubicBezTo>
                        <a:pt x="2836" y="601"/>
                        <a:pt x="2602" y="901"/>
                        <a:pt x="2335" y="1201"/>
                      </a:cubicBezTo>
                      <a:cubicBezTo>
                        <a:pt x="2068" y="1535"/>
                        <a:pt x="1835" y="1902"/>
                        <a:pt x="1635" y="2269"/>
                      </a:cubicBezTo>
                      <a:cubicBezTo>
                        <a:pt x="1168" y="3069"/>
                        <a:pt x="901" y="4003"/>
                        <a:pt x="634" y="4871"/>
                      </a:cubicBezTo>
                      <a:cubicBezTo>
                        <a:pt x="401" y="5638"/>
                        <a:pt x="234" y="6472"/>
                        <a:pt x="134" y="7372"/>
                      </a:cubicBezTo>
                      <a:cubicBezTo>
                        <a:pt x="100" y="7673"/>
                        <a:pt x="100" y="7906"/>
                        <a:pt x="34" y="8206"/>
                      </a:cubicBezTo>
                      <a:cubicBezTo>
                        <a:pt x="34" y="8440"/>
                        <a:pt x="0" y="8707"/>
                        <a:pt x="34" y="8940"/>
                      </a:cubicBezTo>
                      <a:cubicBezTo>
                        <a:pt x="100" y="9174"/>
                        <a:pt x="267" y="9374"/>
                        <a:pt x="467" y="9407"/>
                      </a:cubicBezTo>
                      <a:cubicBezTo>
                        <a:pt x="492" y="9411"/>
                        <a:pt x="518" y="9413"/>
                        <a:pt x="545" y="9413"/>
                      </a:cubicBezTo>
                      <a:cubicBezTo>
                        <a:pt x="731" y="9413"/>
                        <a:pt x="943" y="9311"/>
                        <a:pt x="1001" y="9107"/>
                      </a:cubicBezTo>
                      <a:cubicBezTo>
                        <a:pt x="1335" y="8340"/>
                        <a:pt x="1535" y="7506"/>
                        <a:pt x="1802" y="6672"/>
                      </a:cubicBezTo>
                      <a:lnTo>
                        <a:pt x="1802" y="6739"/>
                      </a:lnTo>
                      <a:cubicBezTo>
                        <a:pt x="1802" y="6839"/>
                        <a:pt x="1835" y="6905"/>
                        <a:pt x="1868" y="7005"/>
                      </a:cubicBezTo>
                      <a:cubicBezTo>
                        <a:pt x="1968" y="7105"/>
                        <a:pt x="2102" y="7172"/>
                        <a:pt x="2202" y="7206"/>
                      </a:cubicBezTo>
                      <a:cubicBezTo>
                        <a:pt x="2335" y="7206"/>
                        <a:pt x="2469" y="7206"/>
                        <a:pt x="2602" y="7105"/>
                      </a:cubicBezTo>
                      <a:cubicBezTo>
                        <a:pt x="2669" y="7039"/>
                        <a:pt x="2802" y="6905"/>
                        <a:pt x="2802" y="6772"/>
                      </a:cubicBezTo>
                      <a:cubicBezTo>
                        <a:pt x="2802" y="6105"/>
                        <a:pt x="2936" y="5404"/>
                        <a:pt x="3103" y="4770"/>
                      </a:cubicBezTo>
                      <a:cubicBezTo>
                        <a:pt x="3303" y="4103"/>
                        <a:pt x="3603" y="3503"/>
                        <a:pt x="3970" y="2869"/>
                      </a:cubicBezTo>
                      <a:cubicBezTo>
                        <a:pt x="4403" y="2235"/>
                        <a:pt x="4837" y="1602"/>
                        <a:pt x="5304" y="1034"/>
                      </a:cubicBezTo>
                      <a:cubicBezTo>
                        <a:pt x="5337" y="1001"/>
                        <a:pt x="5404" y="901"/>
                        <a:pt x="5404" y="868"/>
                      </a:cubicBezTo>
                      <a:cubicBezTo>
                        <a:pt x="5438" y="834"/>
                        <a:pt x="5471" y="768"/>
                        <a:pt x="5504" y="701"/>
                      </a:cubicBezTo>
                      <a:cubicBezTo>
                        <a:pt x="5571" y="601"/>
                        <a:pt x="5571" y="501"/>
                        <a:pt x="5504" y="367"/>
                      </a:cubicBezTo>
                      <a:cubicBezTo>
                        <a:pt x="5471" y="334"/>
                        <a:pt x="5471" y="234"/>
                        <a:pt x="5404" y="201"/>
                      </a:cubicBezTo>
                      <a:cubicBezTo>
                        <a:pt x="5404" y="167"/>
                        <a:pt x="5337" y="100"/>
                        <a:pt x="5304" y="100"/>
                      </a:cubicBezTo>
                      <a:cubicBezTo>
                        <a:pt x="5137" y="67"/>
                        <a:pt x="4937" y="34"/>
                        <a:pt x="47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0" name="Google Shape;4430;p27"/>
                <p:cNvSpPr/>
                <p:nvPr/>
              </p:nvSpPr>
              <p:spPr>
                <a:xfrm>
                  <a:off x="207450" y="3590700"/>
                  <a:ext cx="149300" cy="16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6736" extrusionOk="0">
                      <a:moveTo>
                        <a:pt x="4408" y="0"/>
                      </a:moveTo>
                      <a:cubicBezTo>
                        <a:pt x="4209" y="0"/>
                        <a:pt x="4032" y="62"/>
                        <a:pt x="3836" y="160"/>
                      </a:cubicBezTo>
                      <a:cubicBezTo>
                        <a:pt x="3569" y="226"/>
                        <a:pt x="3303" y="393"/>
                        <a:pt x="3069" y="560"/>
                      </a:cubicBezTo>
                      <a:cubicBezTo>
                        <a:pt x="2802" y="727"/>
                        <a:pt x="2569" y="927"/>
                        <a:pt x="2335" y="1127"/>
                      </a:cubicBezTo>
                      <a:cubicBezTo>
                        <a:pt x="1902" y="1561"/>
                        <a:pt x="1568" y="2095"/>
                        <a:pt x="1234" y="2595"/>
                      </a:cubicBezTo>
                      <a:cubicBezTo>
                        <a:pt x="901" y="3162"/>
                        <a:pt x="634" y="3696"/>
                        <a:pt x="434" y="4263"/>
                      </a:cubicBezTo>
                      <a:cubicBezTo>
                        <a:pt x="234" y="4830"/>
                        <a:pt x="100" y="5397"/>
                        <a:pt x="0" y="6031"/>
                      </a:cubicBezTo>
                      <a:lnTo>
                        <a:pt x="0" y="6231"/>
                      </a:lnTo>
                      <a:cubicBezTo>
                        <a:pt x="0" y="6498"/>
                        <a:pt x="134" y="6698"/>
                        <a:pt x="401" y="6731"/>
                      </a:cubicBezTo>
                      <a:cubicBezTo>
                        <a:pt x="418" y="6734"/>
                        <a:pt x="435" y="6735"/>
                        <a:pt x="453" y="6735"/>
                      </a:cubicBezTo>
                      <a:cubicBezTo>
                        <a:pt x="640" y="6735"/>
                        <a:pt x="840" y="6580"/>
                        <a:pt x="901" y="6398"/>
                      </a:cubicBezTo>
                      <a:cubicBezTo>
                        <a:pt x="934" y="6031"/>
                        <a:pt x="1001" y="5630"/>
                        <a:pt x="1101" y="5263"/>
                      </a:cubicBezTo>
                      <a:cubicBezTo>
                        <a:pt x="1301" y="4596"/>
                        <a:pt x="1601" y="3963"/>
                        <a:pt x="1935" y="3395"/>
                      </a:cubicBezTo>
                      <a:cubicBezTo>
                        <a:pt x="2235" y="2928"/>
                        <a:pt x="2602" y="2461"/>
                        <a:pt x="2969" y="2061"/>
                      </a:cubicBezTo>
                      <a:cubicBezTo>
                        <a:pt x="3236" y="1794"/>
                        <a:pt x="3503" y="1594"/>
                        <a:pt x="3803" y="1427"/>
                      </a:cubicBezTo>
                      <a:cubicBezTo>
                        <a:pt x="3970" y="1361"/>
                        <a:pt x="4103" y="1294"/>
                        <a:pt x="4270" y="1261"/>
                      </a:cubicBezTo>
                      <a:cubicBezTo>
                        <a:pt x="4337" y="1261"/>
                        <a:pt x="4403" y="1261"/>
                        <a:pt x="4470" y="1227"/>
                      </a:cubicBezTo>
                      <a:lnTo>
                        <a:pt x="4570" y="1227"/>
                      </a:lnTo>
                      <a:lnTo>
                        <a:pt x="4604" y="1261"/>
                      </a:lnTo>
                      <a:cubicBezTo>
                        <a:pt x="4604" y="1327"/>
                        <a:pt x="4637" y="1327"/>
                        <a:pt x="4637" y="1361"/>
                      </a:cubicBezTo>
                      <a:cubicBezTo>
                        <a:pt x="4670" y="1427"/>
                        <a:pt x="4670" y="1461"/>
                        <a:pt x="4737" y="1561"/>
                      </a:cubicBezTo>
                      <a:cubicBezTo>
                        <a:pt x="4770" y="1828"/>
                        <a:pt x="4770" y="2028"/>
                        <a:pt x="4770" y="2261"/>
                      </a:cubicBezTo>
                      <a:cubicBezTo>
                        <a:pt x="4737" y="2862"/>
                        <a:pt x="4637" y="3395"/>
                        <a:pt x="4470" y="3929"/>
                      </a:cubicBezTo>
                      <a:cubicBezTo>
                        <a:pt x="4470" y="3996"/>
                        <a:pt x="4470" y="3996"/>
                        <a:pt x="4437" y="4029"/>
                      </a:cubicBezTo>
                      <a:cubicBezTo>
                        <a:pt x="4437" y="4096"/>
                        <a:pt x="4437" y="4229"/>
                        <a:pt x="4470" y="4296"/>
                      </a:cubicBezTo>
                      <a:cubicBezTo>
                        <a:pt x="4503" y="4430"/>
                        <a:pt x="4637" y="4563"/>
                        <a:pt x="4770" y="4630"/>
                      </a:cubicBezTo>
                      <a:cubicBezTo>
                        <a:pt x="4833" y="4665"/>
                        <a:pt x="4907" y="4682"/>
                        <a:pt x="4985" y="4682"/>
                      </a:cubicBezTo>
                      <a:cubicBezTo>
                        <a:pt x="5197" y="4682"/>
                        <a:pt x="5431" y="4558"/>
                        <a:pt x="5504" y="4363"/>
                      </a:cubicBezTo>
                      <a:cubicBezTo>
                        <a:pt x="5671" y="3896"/>
                        <a:pt x="5804" y="3429"/>
                        <a:pt x="5904" y="2962"/>
                      </a:cubicBezTo>
                      <a:cubicBezTo>
                        <a:pt x="5971" y="2528"/>
                        <a:pt x="5971" y="2028"/>
                        <a:pt x="5938" y="1527"/>
                      </a:cubicBezTo>
                      <a:cubicBezTo>
                        <a:pt x="5904" y="1094"/>
                        <a:pt x="5738" y="693"/>
                        <a:pt x="5404" y="393"/>
                      </a:cubicBezTo>
                      <a:lnTo>
                        <a:pt x="5271" y="260"/>
                      </a:lnTo>
                      <a:cubicBezTo>
                        <a:pt x="5104" y="93"/>
                        <a:pt x="4837" y="26"/>
                        <a:pt x="4637" y="26"/>
                      </a:cubicBezTo>
                      <a:cubicBezTo>
                        <a:pt x="4556" y="8"/>
                        <a:pt x="4481" y="0"/>
                        <a:pt x="44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1" name="Google Shape;4431;p27"/>
                <p:cNvSpPr/>
                <p:nvPr/>
              </p:nvSpPr>
              <p:spPr>
                <a:xfrm>
                  <a:off x="109875" y="3523925"/>
                  <a:ext cx="350275" cy="71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11" h="28775" extrusionOk="0">
                      <a:moveTo>
                        <a:pt x="13873" y="0"/>
                      </a:moveTo>
                      <a:cubicBezTo>
                        <a:pt x="13842" y="0"/>
                        <a:pt x="13810" y="39"/>
                        <a:pt x="13810" y="62"/>
                      </a:cubicBezTo>
                      <a:lnTo>
                        <a:pt x="13177" y="1697"/>
                      </a:lnTo>
                      <a:cubicBezTo>
                        <a:pt x="12976" y="2230"/>
                        <a:pt x="12743" y="2764"/>
                        <a:pt x="12509" y="3298"/>
                      </a:cubicBezTo>
                      <a:cubicBezTo>
                        <a:pt x="12042" y="4399"/>
                        <a:pt x="11575" y="5499"/>
                        <a:pt x="11142" y="6600"/>
                      </a:cubicBezTo>
                      <a:cubicBezTo>
                        <a:pt x="10174" y="8835"/>
                        <a:pt x="9174" y="10970"/>
                        <a:pt x="8073" y="13105"/>
                      </a:cubicBezTo>
                      <a:cubicBezTo>
                        <a:pt x="7039" y="15273"/>
                        <a:pt x="5905" y="17408"/>
                        <a:pt x="4837" y="19543"/>
                      </a:cubicBezTo>
                      <a:cubicBezTo>
                        <a:pt x="3703" y="21611"/>
                        <a:pt x="2569" y="23746"/>
                        <a:pt x="1401" y="25781"/>
                      </a:cubicBezTo>
                      <a:cubicBezTo>
                        <a:pt x="968" y="26614"/>
                        <a:pt x="501" y="27415"/>
                        <a:pt x="34" y="28249"/>
                      </a:cubicBezTo>
                      <a:cubicBezTo>
                        <a:pt x="0" y="28316"/>
                        <a:pt x="0" y="28449"/>
                        <a:pt x="34" y="28549"/>
                      </a:cubicBezTo>
                      <a:cubicBezTo>
                        <a:pt x="67" y="28616"/>
                        <a:pt x="167" y="28716"/>
                        <a:pt x="234" y="28749"/>
                      </a:cubicBezTo>
                      <a:cubicBezTo>
                        <a:pt x="284" y="28766"/>
                        <a:pt x="342" y="28774"/>
                        <a:pt x="397" y="28774"/>
                      </a:cubicBezTo>
                      <a:cubicBezTo>
                        <a:pt x="451" y="28774"/>
                        <a:pt x="501" y="28766"/>
                        <a:pt x="534" y="28749"/>
                      </a:cubicBezTo>
                      <a:cubicBezTo>
                        <a:pt x="568" y="28749"/>
                        <a:pt x="568" y="28716"/>
                        <a:pt x="634" y="28716"/>
                      </a:cubicBezTo>
                      <a:cubicBezTo>
                        <a:pt x="668" y="28649"/>
                        <a:pt x="701" y="28616"/>
                        <a:pt x="734" y="28549"/>
                      </a:cubicBezTo>
                      <a:cubicBezTo>
                        <a:pt x="1335" y="27548"/>
                        <a:pt x="1902" y="26481"/>
                        <a:pt x="2469" y="25447"/>
                      </a:cubicBezTo>
                      <a:cubicBezTo>
                        <a:pt x="3036" y="24413"/>
                        <a:pt x="3570" y="23379"/>
                        <a:pt x="4137" y="22311"/>
                      </a:cubicBezTo>
                      <a:cubicBezTo>
                        <a:pt x="5238" y="20210"/>
                        <a:pt x="6305" y="18075"/>
                        <a:pt x="7339" y="15907"/>
                      </a:cubicBezTo>
                      <a:cubicBezTo>
                        <a:pt x="8373" y="13739"/>
                        <a:pt x="9374" y="11570"/>
                        <a:pt x="10308" y="9369"/>
                      </a:cubicBezTo>
                      <a:cubicBezTo>
                        <a:pt x="11242" y="7201"/>
                        <a:pt x="12142" y="4999"/>
                        <a:pt x="13010" y="2764"/>
                      </a:cubicBezTo>
                      <a:lnTo>
                        <a:pt x="14010" y="129"/>
                      </a:lnTo>
                      <a:cubicBezTo>
                        <a:pt x="13977" y="95"/>
                        <a:pt x="13977" y="62"/>
                        <a:pt x="13910" y="29"/>
                      </a:cubicBezTo>
                      <a:cubicBezTo>
                        <a:pt x="13900" y="8"/>
                        <a:pt x="13886" y="0"/>
                        <a:pt x="138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2" name="Google Shape;4432;p27"/>
                <p:cNvSpPr/>
                <p:nvPr/>
              </p:nvSpPr>
              <p:spPr>
                <a:xfrm>
                  <a:off x="286675" y="3609700"/>
                  <a:ext cx="35050" cy="2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0054" extrusionOk="0">
                      <a:moveTo>
                        <a:pt x="1101" y="0"/>
                      </a:moveTo>
                      <a:cubicBezTo>
                        <a:pt x="1068" y="0"/>
                        <a:pt x="1001" y="0"/>
                        <a:pt x="968" y="100"/>
                      </a:cubicBezTo>
                      <a:cubicBezTo>
                        <a:pt x="834" y="467"/>
                        <a:pt x="734" y="834"/>
                        <a:pt x="601" y="1268"/>
                      </a:cubicBezTo>
                      <a:cubicBezTo>
                        <a:pt x="467" y="1668"/>
                        <a:pt x="400" y="2102"/>
                        <a:pt x="300" y="2502"/>
                      </a:cubicBezTo>
                      <a:cubicBezTo>
                        <a:pt x="134" y="3336"/>
                        <a:pt x="67" y="4170"/>
                        <a:pt x="0" y="5004"/>
                      </a:cubicBezTo>
                      <a:cubicBezTo>
                        <a:pt x="0" y="5437"/>
                        <a:pt x="0" y="5838"/>
                        <a:pt x="67" y="6271"/>
                      </a:cubicBezTo>
                      <a:cubicBezTo>
                        <a:pt x="100" y="6672"/>
                        <a:pt x="134" y="7139"/>
                        <a:pt x="234" y="7572"/>
                      </a:cubicBezTo>
                      <a:cubicBezTo>
                        <a:pt x="300" y="7973"/>
                        <a:pt x="400" y="8406"/>
                        <a:pt x="501" y="8807"/>
                      </a:cubicBezTo>
                      <a:cubicBezTo>
                        <a:pt x="601" y="9007"/>
                        <a:pt x="634" y="9240"/>
                        <a:pt x="734" y="9440"/>
                      </a:cubicBezTo>
                      <a:lnTo>
                        <a:pt x="834" y="9674"/>
                      </a:lnTo>
                      <a:cubicBezTo>
                        <a:pt x="901" y="9774"/>
                        <a:pt x="968" y="9907"/>
                        <a:pt x="1068" y="9974"/>
                      </a:cubicBezTo>
                      <a:cubicBezTo>
                        <a:pt x="1104" y="10029"/>
                        <a:pt x="1151" y="10054"/>
                        <a:pt x="1197" y="10054"/>
                      </a:cubicBezTo>
                      <a:cubicBezTo>
                        <a:pt x="1234" y="10054"/>
                        <a:pt x="1271" y="10037"/>
                        <a:pt x="1301" y="10007"/>
                      </a:cubicBezTo>
                      <a:cubicBezTo>
                        <a:pt x="1334" y="10007"/>
                        <a:pt x="1334" y="9974"/>
                        <a:pt x="1401" y="9941"/>
                      </a:cubicBezTo>
                      <a:lnTo>
                        <a:pt x="1401" y="9907"/>
                      </a:lnTo>
                      <a:lnTo>
                        <a:pt x="1401" y="9774"/>
                      </a:lnTo>
                      <a:cubicBezTo>
                        <a:pt x="1401" y="9741"/>
                        <a:pt x="1401" y="9640"/>
                        <a:pt x="1334" y="9607"/>
                      </a:cubicBezTo>
                      <a:cubicBezTo>
                        <a:pt x="1334" y="9507"/>
                        <a:pt x="1301" y="9440"/>
                        <a:pt x="1268" y="9407"/>
                      </a:cubicBezTo>
                      <a:lnTo>
                        <a:pt x="1134" y="9007"/>
                      </a:lnTo>
                      <a:cubicBezTo>
                        <a:pt x="1001" y="8740"/>
                        <a:pt x="934" y="8473"/>
                        <a:pt x="834" y="8173"/>
                      </a:cubicBezTo>
                      <a:cubicBezTo>
                        <a:pt x="667" y="7639"/>
                        <a:pt x="567" y="7072"/>
                        <a:pt x="467" y="6472"/>
                      </a:cubicBezTo>
                      <a:cubicBezTo>
                        <a:pt x="434" y="6238"/>
                        <a:pt x="400" y="5971"/>
                        <a:pt x="400" y="5671"/>
                      </a:cubicBezTo>
                      <a:cubicBezTo>
                        <a:pt x="334" y="5404"/>
                        <a:pt x="334" y="5137"/>
                        <a:pt x="334" y="4837"/>
                      </a:cubicBezTo>
                      <a:cubicBezTo>
                        <a:pt x="334" y="4270"/>
                        <a:pt x="400" y="3736"/>
                        <a:pt x="434" y="3136"/>
                      </a:cubicBezTo>
                      <a:lnTo>
                        <a:pt x="434" y="3169"/>
                      </a:lnTo>
                      <a:cubicBezTo>
                        <a:pt x="567" y="2135"/>
                        <a:pt x="801" y="1134"/>
                        <a:pt x="1134" y="167"/>
                      </a:cubicBezTo>
                      <a:cubicBezTo>
                        <a:pt x="1168" y="100"/>
                        <a:pt x="1134" y="67"/>
                        <a:pt x="110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3" name="Google Shape;4433;p27"/>
                <p:cNvSpPr/>
                <p:nvPr/>
              </p:nvSpPr>
              <p:spPr>
                <a:xfrm>
                  <a:off x="151575" y="3723100"/>
                  <a:ext cx="70075" cy="3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3357" extrusionOk="0">
                      <a:moveTo>
                        <a:pt x="1001" y="1"/>
                      </a:moveTo>
                      <a:lnTo>
                        <a:pt x="901" y="34"/>
                      </a:lnTo>
                      <a:cubicBezTo>
                        <a:pt x="834" y="34"/>
                        <a:pt x="734" y="68"/>
                        <a:pt x="734" y="101"/>
                      </a:cubicBezTo>
                      <a:cubicBezTo>
                        <a:pt x="167" y="2069"/>
                        <a:pt x="0" y="4104"/>
                        <a:pt x="134" y="6105"/>
                      </a:cubicBezTo>
                      <a:cubicBezTo>
                        <a:pt x="167" y="7139"/>
                        <a:pt x="334" y="8207"/>
                        <a:pt x="567" y="9241"/>
                      </a:cubicBezTo>
                      <a:cubicBezTo>
                        <a:pt x="834" y="10241"/>
                        <a:pt x="1168" y="11209"/>
                        <a:pt x="1568" y="12143"/>
                      </a:cubicBezTo>
                      <a:cubicBezTo>
                        <a:pt x="1668" y="12376"/>
                        <a:pt x="1802" y="12543"/>
                        <a:pt x="1902" y="12743"/>
                      </a:cubicBezTo>
                      <a:cubicBezTo>
                        <a:pt x="2002" y="12877"/>
                        <a:pt x="2035" y="12943"/>
                        <a:pt x="2135" y="13010"/>
                      </a:cubicBezTo>
                      <a:lnTo>
                        <a:pt x="2235" y="13144"/>
                      </a:lnTo>
                      <a:lnTo>
                        <a:pt x="2369" y="13277"/>
                      </a:lnTo>
                      <a:cubicBezTo>
                        <a:pt x="2424" y="13332"/>
                        <a:pt x="2479" y="13357"/>
                        <a:pt x="2534" y="13357"/>
                      </a:cubicBezTo>
                      <a:cubicBezTo>
                        <a:pt x="2579" y="13357"/>
                        <a:pt x="2624" y="13340"/>
                        <a:pt x="2669" y="13310"/>
                      </a:cubicBezTo>
                      <a:cubicBezTo>
                        <a:pt x="2802" y="13244"/>
                        <a:pt x="2802" y="13110"/>
                        <a:pt x="2736" y="12977"/>
                      </a:cubicBezTo>
                      <a:lnTo>
                        <a:pt x="2736" y="12943"/>
                      </a:lnTo>
                      <a:cubicBezTo>
                        <a:pt x="2702" y="12777"/>
                        <a:pt x="2636" y="12643"/>
                        <a:pt x="2535" y="12476"/>
                      </a:cubicBezTo>
                      <a:cubicBezTo>
                        <a:pt x="2469" y="12310"/>
                        <a:pt x="2369" y="12143"/>
                        <a:pt x="2235" y="11943"/>
                      </a:cubicBezTo>
                      <a:cubicBezTo>
                        <a:pt x="2068" y="11609"/>
                        <a:pt x="1902" y="11242"/>
                        <a:pt x="1735" y="10909"/>
                      </a:cubicBezTo>
                      <a:cubicBezTo>
                        <a:pt x="1201" y="9641"/>
                        <a:pt x="868" y="8340"/>
                        <a:pt x="667" y="7006"/>
                      </a:cubicBezTo>
                      <a:lnTo>
                        <a:pt x="667" y="7073"/>
                      </a:lnTo>
                      <a:cubicBezTo>
                        <a:pt x="534" y="6272"/>
                        <a:pt x="501" y="5505"/>
                        <a:pt x="434" y="4738"/>
                      </a:cubicBezTo>
                      <a:cubicBezTo>
                        <a:pt x="434" y="3937"/>
                        <a:pt x="501" y="3136"/>
                        <a:pt x="567" y="2403"/>
                      </a:cubicBezTo>
                      <a:lnTo>
                        <a:pt x="567" y="2436"/>
                      </a:lnTo>
                      <a:cubicBezTo>
                        <a:pt x="667" y="1635"/>
                        <a:pt x="834" y="901"/>
                        <a:pt x="1034" y="134"/>
                      </a:cubicBezTo>
                      <a:cubicBezTo>
                        <a:pt x="1034" y="101"/>
                        <a:pt x="1034" y="1"/>
                        <a:pt x="10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4" name="Google Shape;4434;p27"/>
                <p:cNvSpPr/>
                <p:nvPr/>
              </p:nvSpPr>
              <p:spPr>
                <a:xfrm>
                  <a:off x="401750" y="3545475"/>
                  <a:ext cx="14200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3519" extrusionOk="0">
                      <a:moveTo>
                        <a:pt x="301" y="1"/>
                      </a:moveTo>
                      <a:cubicBezTo>
                        <a:pt x="234" y="1"/>
                        <a:pt x="167" y="1"/>
                        <a:pt x="167" y="67"/>
                      </a:cubicBezTo>
                      <a:cubicBezTo>
                        <a:pt x="34" y="634"/>
                        <a:pt x="0" y="1202"/>
                        <a:pt x="0" y="1735"/>
                      </a:cubicBezTo>
                      <a:cubicBezTo>
                        <a:pt x="0" y="2035"/>
                        <a:pt x="34" y="2302"/>
                        <a:pt x="67" y="2569"/>
                      </a:cubicBezTo>
                      <a:cubicBezTo>
                        <a:pt x="134" y="2869"/>
                        <a:pt x="167" y="3170"/>
                        <a:pt x="301" y="3403"/>
                      </a:cubicBezTo>
                      <a:cubicBezTo>
                        <a:pt x="301" y="3470"/>
                        <a:pt x="334" y="3503"/>
                        <a:pt x="367" y="3503"/>
                      </a:cubicBezTo>
                      <a:cubicBezTo>
                        <a:pt x="390" y="3503"/>
                        <a:pt x="427" y="3518"/>
                        <a:pt x="459" y="3518"/>
                      </a:cubicBezTo>
                      <a:cubicBezTo>
                        <a:pt x="475" y="3518"/>
                        <a:pt x="490" y="3514"/>
                        <a:pt x="501" y="3503"/>
                      </a:cubicBezTo>
                      <a:cubicBezTo>
                        <a:pt x="534" y="3503"/>
                        <a:pt x="568" y="3437"/>
                        <a:pt x="568" y="3403"/>
                      </a:cubicBezTo>
                      <a:lnTo>
                        <a:pt x="568" y="3270"/>
                      </a:lnTo>
                      <a:cubicBezTo>
                        <a:pt x="534" y="3136"/>
                        <a:pt x="501" y="2903"/>
                        <a:pt x="467" y="2736"/>
                      </a:cubicBezTo>
                      <a:lnTo>
                        <a:pt x="334" y="2102"/>
                      </a:lnTo>
                      <a:cubicBezTo>
                        <a:pt x="234" y="1602"/>
                        <a:pt x="234" y="1068"/>
                        <a:pt x="301" y="534"/>
                      </a:cubicBezTo>
                      <a:lnTo>
                        <a:pt x="301" y="534"/>
                      </a:lnTo>
                      <a:lnTo>
                        <a:pt x="301" y="568"/>
                      </a:lnTo>
                      <a:cubicBezTo>
                        <a:pt x="334" y="401"/>
                        <a:pt x="334" y="234"/>
                        <a:pt x="367" y="67"/>
                      </a:cubicBezTo>
                      <a:cubicBezTo>
                        <a:pt x="334" y="67"/>
                        <a:pt x="334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A5BF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5" name="Google Shape;4435;p27"/>
                <p:cNvSpPr/>
                <p:nvPr/>
              </p:nvSpPr>
              <p:spPr>
                <a:xfrm>
                  <a:off x="365900" y="3619275"/>
                  <a:ext cx="1784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9" h="4655" extrusionOk="0">
                      <a:moveTo>
                        <a:pt x="7038" y="1"/>
                      </a:moveTo>
                      <a:cubicBezTo>
                        <a:pt x="7013" y="1"/>
                        <a:pt x="6988" y="18"/>
                        <a:pt x="6972" y="51"/>
                      </a:cubicBezTo>
                      <a:cubicBezTo>
                        <a:pt x="6772" y="318"/>
                        <a:pt x="6505" y="618"/>
                        <a:pt x="6238" y="885"/>
                      </a:cubicBezTo>
                      <a:cubicBezTo>
                        <a:pt x="5904" y="1218"/>
                        <a:pt x="5504" y="1519"/>
                        <a:pt x="5137" y="1785"/>
                      </a:cubicBezTo>
                      <a:cubicBezTo>
                        <a:pt x="4937" y="1952"/>
                        <a:pt x="4737" y="2086"/>
                        <a:pt x="4503" y="2252"/>
                      </a:cubicBezTo>
                      <a:cubicBezTo>
                        <a:pt x="4303" y="2386"/>
                        <a:pt x="4103" y="2553"/>
                        <a:pt x="3836" y="2619"/>
                      </a:cubicBezTo>
                      <a:cubicBezTo>
                        <a:pt x="3236" y="2953"/>
                        <a:pt x="2635" y="3287"/>
                        <a:pt x="1968" y="3553"/>
                      </a:cubicBezTo>
                      <a:cubicBezTo>
                        <a:pt x="1668" y="3687"/>
                        <a:pt x="1334" y="3787"/>
                        <a:pt x="1068" y="3920"/>
                      </a:cubicBezTo>
                      <a:cubicBezTo>
                        <a:pt x="901" y="3954"/>
                        <a:pt x="767" y="4054"/>
                        <a:pt x="601" y="4087"/>
                      </a:cubicBezTo>
                      <a:cubicBezTo>
                        <a:pt x="567" y="4120"/>
                        <a:pt x="467" y="4120"/>
                        <a:pt x="400" y="4154"/>
                      </a:cubicBezTo>
                      <a:cubicBezTo>
                        <a:pt x="300" y="4221"/>
                        <a:pt x="234" y="4254"/>
                        <a:pt x="167" y="4254"/>
                      </a:cubicBezTo>
                      <a:cubicBezTo>
                        <a:pt x="100" y="4287"/>
                        <a:pt x="0" y="4387"/>
                        <a:pt x="67" y="4454"/>
                      </a:cubicBezTo>
                      <a:cubicBezTo>
                        <a:pt x="67" y="4487"/>
                        <a:pt x="100" y="4587"/>
                        <a:pt x="134" y="4621"/>
                      </a:cubicBezTo>
                      <a:cubicBezTo>
                        <a:pt x="167" y="4654"/>
                        <a:pt x="267" y="4654"/>
                        <a:pt x="300" y="4654"/>
                      </a:cubicBezTo>
                      <a:cubicBezTo>
                        <a:pt x="400" y="4654"/>
                        <a:pt x="434" y="4621"/>
                        <a:pt x="500" y="4621"/>
                      </a:cubicBezTo>
                      <a:cubicBezTo>
                        <a:pt x="601" y="4621"/>
                        <a:pt x="667" y="4587"/>
                        <a:pt x="767" y="4554"/>
                      </a:cubicBezTo>
                      <a:cubicBezTo>
                        <a:pt x="934" y="4487"/>
                        <a:pt x="1068" y="4454"/>
                        <a:pt x="1234" y="4387"/>
                      </a:cubicBezTo>
                      <a:cubicBezTo>
                        <a:pt x="1568" y="4254"/>
                        <a:pt x="1835" y="4120"/>
                        <a:pt x="2135" y="3954"/>
                      </a:cubicBezTo>
                      <a:cubicBezTo>
                        <a:pt x="2469" y="3787"/>
                        <a:pt x="2769" y="3620"/>
                        <a:pt x="3102" y="3453"/>
                      </a:cubicBezTo>
                      <a:cubicBezTo>
                        <a:pt x="3436" y="3253"/>
                        <a:pt x="3769" y="3086"/>
                        <a:pt x="4070" y="2820"/>
                      </a:cubicBezTo>
                      <a:lnTo>
                        <a:pt x="4937" y="2219"/>
                      </a:lnTo>
                      <a:cubicBezTo>
                        <a:pt x="5070" y="2086"/>
                        <a:pt x="5237" y="1986"/>
                        <a:pt x="5337" y="1886"/>
                      </a:cubicBezTo>
                      <a:cubicBezTo>
                        <a:pt x="5504" y="1752"/>
                        <a:pt x="5637" y="1619"/>
                        <a:pt x="5804" y="1485"/>
                      </a:cubicBezTo>
                      <a:cubicBezTo>
                        <a:pt x="6300" y="1088"/>
                        <a:pt x="6763" y="593"/>
                        <a:pt x="7129" y="97"/>
                      </a:cubicBezTo>
                      <a:lnTo>
                        <a:pt x="7129" y="97"/>
                      </a:lnTo>
                      <a:cubicBezTo>
                        <a:pt x="7134" y="114"/>
                        <a:pt x="7136" y="128"/>
                        <a:pt x="7137" y="128"/>
                      </a:cubicBezTo>
                      <a:cubicBezTo>
                        <a:pt x="7139" y="128"/>
                        <a:pt x="7139" y="116"/>
                        <a:pt x="7139" y="84"/>
                      </a:cubicBezTo>
                      <a:lnTo>
                        <a:pt x="7139" y="84"/>
                      </a:lnTo>
                      <a:cubicBezTo>
                        <a:pt x="7135" y="89"/>
                        <a:pt x="7132" y="93"/>
                        <a:pt x="7129" y="97"/>
                      </a:cubicBezTo>
                      <a:lnTo>
                        <a:pt x="7129" y="97"/>
                      </a:lnTo>
                      <a:cubicBezTo>
                        <a:pt x="7124" y="81"/>
                        <a:pt x="7116" y="62"/>
                        <a:pt x="7105" y="51"/>
                      </a:cubicBezTo>
                      <a:cubicBezTo>
                        <a:pt x="7088" y="18"/>
                        <a:pt x="7063" y="1"/>
                        <a:pt x="703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6" name="Google Shape;4436;p27"/>
                <p:cNvSpPr/>
                <p:nvPr/>
              </p:nvSpPr>
              <p:spPr>
                <a:xfrm>
                  <a:off x="247475" y="3867375"/>
                  <a:ext cx="242700" cy="1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8" h="4938" extrusionOk="0">
                      <a:moveTo>
                        <a:pt x="9674" y="1"/>
                      </a:moveTo>
                      <a:cubicBezTo>
                        <a:pt x="9674" y="34"/>
                        <a:pt x="9641" y="34"/>
                        <a:pt x="9574" y="34"/>
                      </a:cubicBezTo>
                      <a:cubicBezTo>
                        <a:pt x="9040" y="468"/>
                        <a:pt x="8506" y="868"/>
                        <a:pt x="7973" y="1268"/>
                      </a:cubicBezTo>
                      <a:cubicBezTo>
                        <a:pt x="7673" y="1468"/>
                        <a:pt x="7372" y="1635"/>
                        <a:pt x="7072" y="1802"/>
                      </a:cubicBezTo>
                      <a:cubicBezTo>
                        <a:pt x="6805" y="2002"/>
                        <a:pt x="6472" y="2169"/>
                        <a:pt x="6138" y="2336"/>
                      </a:cubicBezTo>
                      <a:cubicBezTo>
                        <a:pt x="5738" y="2536"/>
                        <a:pt x="5371" y="2703"/>
                        <a:pt x="4971" y="2936"/>
                      </a:cubicBezTo>
                      <a:cubicBezTo>
                        <a:pt x="4570" y="3069"/>
                        <a:pt x="4170" y="3270"/>
                        <a:pt x="3736" y="3436"/>
                      </a:cubicBezTo>
                      <a:cubicBezTo>
                        <a:pt x="2982" y="3764"/>
                        <a:pt x="2163" y="3996"/>
                        <a:pt x="1344" y="4193"/>
                      </a:cubicBezTo>
                      <a:lnTo>
                        <a:pt x="1344" y="4193"/>
                      </a:lnTo>
                      <a:cubicBezTo>
                        <a:pt x="1350" y="4188"/>
                        <a:pt x="1357" y="4181"/>
                        <a:pt x="1368" y="4170"/>
                      </a:cubicBezTo>
                      <a:lnTo>
                        <a:pt x="1368" y="4170"/>
                      </a:lnTo>
                      <a:cubicBezTo>
                        <a:pt x="1168" y="4204"/>
                        <a:pt x="1001" y="4237"/>
                        <a:pt x="801" y="4304"/>
                      </a:cubicBezTo>
                      <a:cubicBezTo>
                        <a:pt x="701" y="4337"/>
                        <a:pt x="567" y="4337"/>
                        <a:pt x="501" y="4370"/>
                      </a:cubicBezTo>
                      <a:cubicBezTo>
                        <a:pt x="467" y="4370"/>
                        <a:pt x="367" y="4404"/>
                        <a:pt x="334" y="4404"/>
                      </a:cubicBezTo>
                      <a:cubicBezTo>
                        <a:pt x="301" y="4404"/>
                        <a:pt x="234" y="4470"/>
                        <a:pt x="201" y="4470"/>
                      </a:cubicBezTo>
                      <a:lnTo>
                        <a:pt x="167" y="4470"/>
                      </a:lnTo>
                      <a:cubicBezTo>
                        <a:pt x="67" y="4504"/>
                        <a:pt x="0" y="4604"/>
                        <a:pt x="0" y="4704"/>
                      </a:cubicBezTo>
                      <a:cubicBezTo>
                        <a:pt x="0" y="4804"/>
                        <a:pt x="67" y="4937"/>
                        <a:pt x="201" y="4937"/>
                      </a:cubicBezTo>
                      <a:lnTo>
                        <a:pt x="501" y="4937"/>
                      </a:lnTo>
                      <a:cubicBezTo>
                        <a:pt x="634" y="4937"/>
                        <a:pt x="734" y="4937"/>
                        <a:pt x="834" y="4871"/>
                      </a:cubicBezTo>
                      <a:cubicBezTo>
                        <a:pt x="1034" y="4837"/>
                        <a:pt x="1301" y="4804"/>
                        <a:pt x="1501" y="4737"/>
                      </a:cubicBezTo>
                      <a:cubicBezTo>
                        <a:pt x="1902" y="4637"/>
                        <a:pt x="2335" y="4504"/>
                        <a:pt x="2736" y="4337"/>
                      </a:cubicBezTo>
                      <a:cubicBezTo>
                        <a:pt x="3636" y="4003"/>
                        <a:pt x="4470" y="3637"/>
                        <a:pt x="5237" y="3170"/>
                      </a:cubicBezTo>
                      <a:cubicBezTo>
                        <a:pt x="5471" y="3036"/>
                        <a:pt x="5638" y="2969"/>
                        <a:pt x="5838" y="2836"/>
                      </a:cubicBezTo>
                      <a:cubicBezTo>
                        <a:pt x="6038" y="2703"/>
                        <a:pt x="6205" y="2569"/>
                        <a:pt x="6405" y="2502"/>
                      </a:cubicBezTo>
                      <a:lnTo>
                        <a:pt x="7539" y="1735"/>
                      </a:lnTo>
                      <a:cubicBezTo>
                        <a:pt x="7906" y="1502"/>
                        <a:pt x="8240" y="1235"/>
                        <a:pt x="8640" y="968"/>
                      </a:cubicBezTo>
                      <a:cubicBezTo>
                        <a:pt x="8973" y="701"/>
                        <a:pt x="9340" y="401"/>
                        <a:pt x="9674" y="134"/>
                      </a:cubicBezTo>
                      <a:cubicBezTo>
                        <a:pt x="9707" y="67"/>
                        <a:pt x="9707" y="34"/>
                        <a:pt x="967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7" name="Google Shape;4437;p27"/>
                <p:cNvSpPr/>
                <p:nvPr/>
              </p:nvSpPr>
              <p:spPr>
                <a:xfrm>
                  <a:off x="152400" y="4103600"/>
                  <a:ext cx="152650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6" h="2233" extrusionOk="0">
                      <a:moveTo>
                        <a:pt x="5955" y="0"/>
                      </a:moveTo>
                      <a:cubicBezTo>
                        <a:pt x="5930" y="0"/>
                        <a:pt x="5905" y="8"/>
                        <a:pt x="5872" y="25"/>
                      </a:cubicBezTo>
                      <a:cubicBezTo>
                        <a:pt x="5771" y="92"/>
                        <a:pt x="5605" y="192"/>
                        <a:pt x="5438" y="259"/>
                      </a:cubicBezTo>
                      <a:lnTo>
                        <a:pt x="5471" y="259"/>
                      </a:lnTo>
                      <a:cubicBezTo>
                        <a:pt x="5004" y="525"/>
                        <a:pt x="4537" y="726"/>
                        <a:pt x="4104" y="926"/>
                      </a:cubicBezTo>
                      <a:cubicBezTo>
                        <a:pt x="3603" y="1159"/>
                        <a:pt x="3103" y="1259"/>
                        <a:pt x="2603" y="1393"/>
                      </a:cubicBezTo>
                      <a:cubicBezTo>
                        <a:pt x="2202" y="1493"/>
                        <a:pt x="1869" y="1526"/>
                        <a:pt x="1502" y="1559"/>
                      </a:cubicBezTo>
                      <a:cubicBezTo>
                        <a:pt x="1101" y="1593"/>
                        <a:pt x="701" y="1660"/>
                        <a:pt x="301" y="1660"/>
                      </a:cubicBezTo>
                      <a:cubicBezTo>
                        <a:pt x="134" y="1660"/>
                        <a:pt x="1" y="1826"/>
                        <a:pt x="34" y="1993"/>
                      </a:cubicBezTo>
                      <a:cubicBezTo>
                        <a:pt x="34" y="2138"/>
                        <a:pt x="160" y="2233"/>
                        <a:pt x="303" y="2233"/>
                      </a:cubicBezTo>
                      <a:cubicBezTo>
                        <a:pt x="324" y="2233"/>
                        <a:pt x="346" y="2231"/>
                        <a:pt x="368" y="2227"/>
                      </a:cubicBezTo>
                      <a:cubicBezTo>
                        <a:pt x="634" y="2227"/>
                        <a:pt x="868" y="2193"/>
                        <a:pt x="1135" y="2160"/>
                      </a:cubicBezTo>
                      <a:cubicBezTo>
                        <a:pt x="1368" y="2093"/>
                        <a:pt x="1635" y="2060"/>
                        <a:pt x="1869" y="1993"/>
                      </a:cubicBezTo>
                      <a:cubicBezTo>
                        <a:pt x="2369" y="1860"/>
                        <a:pt x="2836" y="1693"/>
                        <a:pt x="3336" y="1526"/>
                      </a:cubicBezTo>
                      <a:cubicBezTo>
                        <a:pt x="3837" y="1359"/>
                        <a:pt x="4304" y="1159"/>
                        <a:pt x="4737" y="892"/>
                      </a:cubicBezTo>
                      <a:cubicBezTo>
                        <a:pt x="5204" y="692"/>
                        <a:pt x="5638" y="392"/>
                        <a:pt x="6038" y="158"/>
                      </a:cubicBezTo>
                      <a:cubicBezTo>
                        <a:pt x="6105" y="92"/>
                        <a:pt x="6105" y="58"/>
                        <a:pt x="6038" y="25"/>
                      </a:cubicBezTo>
                      <a:cubicBezTo>
                        <a:pt x="6005" y="8"/>
                        <a:pt x="5980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8" name="Google Shape;4438;p27"/>
                <p:cNvSpPr/>
                <p:nvPr/>
              </p:nvSpPr>
              <p:spPr>
                <a:xfrm>
                  <a:off x="194100" y="3939300"/>
                  <a:ext cx="19200" cy="1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27" extrusionOk="0">
                      <a:moveTo>
                        <a:pt x="384" y="1"/>
                      </a:moveTo>
                      <a:cubicBezTo>
                        <a:pt x="292" y="1"/>
                        <a:pt x="201" y="42"/>
                        <a:pt x="134" y="126"/>
                      </a:cubicBezTo>
                      <a:cubicBezTo>
                        <a:pt x="1" y="259"/>
                        <a:pt x="1" y="493"/>
                        <a:pt x="134" y="626"/>
                      </a:cubicBezTo>
                      <a:cubicBezTo>
                        <a:pt x="201" y="693"/>
                        <a:pt x="292" y="726"/>
                        <a:pt x="384" y="726"/>
                      </a:cubicBezTo>
                      <a:cubicBezTo>
                        <a:pt x="476" y="726"/>
                        <a:pt x="568" y="693"/>
                        <a:pt x="634" y="626"/>
                      </a:cubicBezTo>
                      <a:cubicBezTo>
                        <a:pt x="768" y="493"/>
                        <a:pt x="768" y="259"/>
                        <a:pt x="634" y="126"/>
                      </a:cubicBezTo>
                      <a:cubicBezTo>
                        <a:pt x="568" y="42"/>
                        <a:pt x="476" y="1"/>
                        <a:pt x="3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9" name="Google Shape;4439;p27"/>
                <p:cNvSpPr/>
                <p:nvPr/>
              </p:nvSpPr>
              <p:spPr>
                <a:xfrm>
                  <a:off x="205775" y="38980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0" y="0"/>
                      </a:moveTo>
                      <a:cubicBezTo>
                        <a:pt x="176" y="0"/>
                        <a:pt x="117" y="25"/>
                        <a:pt x="67" y="76"/>
                      </a:cubicBezTo>
                      <a:cubicBezTo>
                        <a:pt x="1" y="142"/>
                        <a:pt x="1" y="276"/>
                        <a:pt x="67" y="376"/>
                      </a:cubicBezTo>
                      <a:cubicBezTo>
                        <a:pt x="117" y="409"/>
                        <a:pt x="176" y="426"/>
                        <a:pt x="230" y="426"/>
                      </a:cubicBezTo>
                      <a:cubicBezTo>
                        <a:pt x="284" y="426"/>
                        <a:pt x="334" y="409"/>
                        <a:pt x="367" y="376"/>
                      </a:cubicBezTo>
                      <a:cubicBezTo>
                        <a:pt x="468" y="276"/>
                        <a:pt x="468" y="142"/>
                        <a:pt x="367" y="76"/>
                      </a:cubicBezTo>
                      <a:cubicBezTo>
                        <a:pt x="334" y="25"/>
                        <a:pt x="284" y="0"/>
                        <a:pt x="230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0" name="Google Shape;4440;p27"/>
                <p:cNvSpPr/>
                <p:nvPr/>
              </p:nvSpPr>
              <p:spPr>
                <a:xfrm>
                  <a:off x="222450" y="3934725"/>
                  <a:ext cx="10025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4" extrusionOk="0">
                      <a:moveTo>
                        <a:pt x="226" y="0"/>
                      </a:moveTo>
                      <a:cubicBezTo>
                        <a:pt x="176" y="0"/>
                        <a:pt x="117" y="25"/>
                        <a:pt x="67" y="75"/>
                      </a:cubicBezTo>
                      <a:cubicBezTo>
                        <a:pt x="1" y="142"/>
                        <a:pt x="1" y="275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8" y="359"/>
                        <a:pt x="334" y="309"/>
                      </a:cubicBezTo>
                      <a:cubicBezTo>
                        <a:pt x="401" y="242"/>
                        <a:pt x="401" y="109"/>
                        <a:pt x="334" y="75"/>
                      </a:cubicBezTo>
                      <a:cubicBezTo>
                        <a:pt x="318" y="25"/>
                        <a:pt x="276" y="0"/>
                        <a:pt x="22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1" name="Google Shape;4441;p27"/>
                <p:cNvSpPr/>
                <p:nvPr/>
              </p:nvSpPr>
              <p:spPr>
                <a:xfrm>
                  <a:off x="238300" y="389615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21" y="0"/>
                      </a:moveTo>
                      <a:cubicBezTo>
                        <a:pt x="167" y="0"/>
                        <a:pt x="117" y="17"/>
                        <a:pt x="67" y="50"/>
                      </a:cubicBezTo>
                      <a:cubicBezTo>
                        <a:pt x="0" y="151"/>
                        <a:pt x="0" y="317"/>
                        <a:pt x="67" y="384"/>
                      </a:cubicBezTo>
                      <a:cubicBezTo>
                        <a:pt x="117" y="434"/>
                        <a:pt x="184" y="459"/>
                        <a:pt x="246" y="459"/>
                      </a:cubicBezTo>
                      <a:cubicBezTo>
                        <a:pt x="309" y="459"/>
                        <a:pt x="367" y="434"/>
                        <a:pt x="401" y="384"/>
                      </a:cubicBezTo>
                      <a:cubicBezTo>
                        <a:pt x="501" y="317"/>
                        <a:pt x="501" y="151"/>
                        <a:pt x="401" y="50"/>
                      </a:cubicBezTo>
                      <a:cubicBezTo>
                        <a:pt x="334" y="17"/>
                        <a:pt x="276" y="0"/>
                        <a:pt x="22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2" name="Google Shape;4442;p27"/>
                <p:cNvSpPr/>
                <p:nvPr/>
              </p:nvSpPr>
              <p:spPr>
                <a:xfrm>
                  <a:off x="229950" y="383882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64" y="0"/>
                      </a:moveTo>
                      <a:cubicBezTo>
                        <a:pt x="193" y="0"/>
                        <a:pt x="118" y="25"/>
                        <a:pt x="68" y="75"/>
                      </a:cubicBezTo>
                      <a:cubicBezTo>
                        <a:pt x="1" y="175"/>
                        <a:pt x="1" y="342"/>
                        <a:pt x="68" y="442"/>
                      </a:cubicBezTo>
                      <a:cubicBezTo>
                        <a:pt x="134" y="475"/>
                        <a:pt x="209" y="492"/>
                        <a:pt x="276" y="492"/>
                      </a:cubicBezTo>
                      <a:cubicBezTo>
                        <a:pt x="343" y="492"/>
                        <a:pt x="401" y="475"/>
                        <a:pt x="435" y="442"/>
                      </a:cubicBezTo>
                      <a:cubicBezTo>
                        <a:pt x="535" y="309"/>
                        <a:pt x="535" y="142"/>
                        <a:pt x="435" y="75"/>
                      </a:cubicBezTo>
                      <a:cubicBezTo>
                        <a:pt x="401" y="25"/>
                        <a:pt x="334" y="0"/>
                        <a:pt x="26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3" name="Google Shape;4443;p27"/>
                <p:cNvSpPr/>
                <p:nvPr/>
              </p:nvSpPr>
              <p:spPr>
                <a:xfrm>
                  <a:off x="277500" y="3857575"/>
                  <a:ext cx="6700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18" extrusionOk="0">
                      <a:moveTo>
                        <a:pt x="129" y="1"/>
                      </a:moveTo>
                      <a:cubicBezTo>
                        <a:pt x="100" y="1"/>
                        <a:pt x="67" y="9"/>
                        <a:pt x="34" y="26"/>
                      </a:cubicBezTo>
                      <a:cubicBezTo>
                        <a:pt x="0" y="59"/>
                        <a:pt x="0" y="159"/>
                        <a:pt x="34" y="192"/>
                      </a:cubicBezTo>
                      <a:cubicBezTo>
                        <a:pt x="67" y="209"/>
                        <a:pt x="100" y="217"/>
                        <a:pt x="129" y="217"/>
                      </a:cubicBezTo>
                      <a:cubicBezTo>
                        <a:pt x="159" y="217"/>
                        <a:pt x="184" y="209"/>
                        <a:pt x="200" y="192"/>
                      </a:cubicBezTo>
                      <a:cubicBezTo>
                        <a:pt x="267" y="126"/>
                        <a:pt x="267" y="59"/>
                        <a:pt x="200" y="26"/>
                      </a:cubicBezTo>
                      <a:cubicBezTo>
                        <a:pt x="184" y="9"/>
                        <a:pt x="159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4" name="Google Shape;4444;p27"/>
                <p:cNvSpPr/>
                <p:nvPr/>
              </p:nvSpPr>
              <p:spPr>
                <a:xfrm>
                  <a:off x="263325" y="3812550"/>
                  <a:ext cx="6700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76" extrusionOk="0">
                      <a:moveTo>
                        <a:pt x="134" y="0"/>
                      </a:moveTo>
                      <a:cubicBezTo>
                        <a:pt x="92" y="0"/>
                        <a:pt x="50" y="9"/>
                        <a:pt x="34" y="25"/>
                      </a:cubicBezTo>
                      <a:cubicBezTo>
                        <a:pt x="0" y="59"/>
                        <a:pt x="0" y="159"/>
                        <a:pt x="34" y="226"/>
                      </a:cubicBezTo>
                      <a:cubicBezTo>
                        <a:pt x="50" y="259"/>
                        <a:pt x="75" y="276"/>
                        <a:pt x="109" y="276"/>
                      </a:cubicBezTo>
                      <a:cubicBezTo>
                        <a:pt x="142" y="276"/>
                        <a:pt x="184" y="259"/>
                        <a:pt x="234" y="226"/>
                      </a:cubicBezTo>
                      <a:cubicBezTo>
                        <a:pt x="267" y="192"/>
                        <a:pt x="267" y="125"/>
                        <a:pt x="234" y="25"/>
                      </a:cubicBezTo>
                      <a:cubicBezTo>
                        <a:pt x="217" y="9"/>
                        <a:pt x="175" y="0"/>
                        <a:pt x="13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5" name="Google Shape;4445;p27"/>
                <p:cNvSpPr/>
                <p:nvPr/>
              </p:nvSpPr>
              <p:spPr>
                <a:xfrm>
                  <a:off x="259975" y="3906150"/>
                  <a:ext cx="5875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3" extrusionOk="0">
                      <a:moveTo>
                        <a:pt x="105" y="1"/>
                      </a:moveTo>
                      <a:cubicBezTo>
                        <a:pt x="76" y="1"/>
                        <a:pt x="51" y="17"/>
                        <a:pt x="34" y="51"/>
                      </a:cubicBezTo>
                      <a:cubicBezTo>
                        <a:pt x="1" y="84"/>
                        <a:pt x="1" y="151"/>
                        <a:pt x="34" y="218"/>
                      </a:cubicBezTo>
                      <a:cubicBezTo>
                        <a:pt x="51" y="234"/>
                        <a:pt x="84" y="243"/>
                        <a:pt x="117" y="243"/>
                      </a:cubicBezTo>
                      <a:cubicBezTo>
                        <a:pt x="151" y="243"/>
                        <a:pt x="184" y="234"/>
                        <a:pt x="201" y="218"/>
                      </a:cubicBezTo>
                      <a:cubicBezTo>
                        <a:pt x="234" y="151"/>
                        <a:pt x="234" y="84"/>
                        <a:pt x="201" y="51"/>
                      </a:cubicBezTo>
                      <a:cubicBezTo>
                        <a:pt x="168" y="17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6" name="Google Shape;4446;p27"/>
                <p:cNvSpPr/>
                <p:nvPr/>
              </p:nvSpPr>
              <p:spPr>
                <a:xfrm>
                  <a:off x="207450" y="3978250"/>
                  <a:ext cx="19200" cy="1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03" extrusionOk="0">
                      <a:moveTo>
                        <a:pt x="403" y="1"/>
                      </a:moveTo>
                      <a:cubicBezTo>
                        <a:pt x="304" y="1"/>
                        <a:pt x="208" y="46"/>
                        <a:pt x="134" y="102"/>
                      </a:cubicBezTo>
                      <a:cubicBezTo>
                        <a:pt x="0" y="236"/>
                        <a:pt x="0" y="502"/>
                        <a:pt x="134" y="603"/>
                      </a:cubicBezTo>
                      <a:cubicBezTo>
                        <a:pt x="200" y="669"/>
                        <a:pt x="292" y="703"/>
                        <a:pt x="384" y="703"/>
                      </a:cubicBezTo>
                      <a:cubicBezTo>
                        <a:pt x="476" y="703"/>
                        <a:pt x="567" y="669"/>
                        <a:pt x="634" y="603"/>
                      </a:cubicBezTo>
                      <a:cubicBezTo>
                        <a:pt x="767" y="502"/>
                        <a:pt x="767" y="236"/>
                        <a:pt x="634" y="102"/>
                      </a:cubicBezTo>
                      <a:cubicBezTo>
                        <a:pt x="561" y="29"/>
                        <a:pt x="481" y="1"/>
                        <a:pt x="403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7" name="Google Shape;4447;p27"/>
                <p:cNvSpPr/>
                <p:nvPr/>
              </p:nvSpPr>
              <p:spPr>
                <a:xfrm>
                  <a:off x="115700" y="3975800"/>
                  <a:ext cx="18375" cy="1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634" extrusionOk="0">
                      <a:moveTo>
                        <a:pt x="343" y="0"/>
                      </a:moveTo>
                      <a:cubicBezTo>
                        <a:pt x="259" y="0"/>
                        <a:pt x="184" y="33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0"/>
                        <a:pt x="284" y="634"/>
                        <a:pt x="368" y="634"/>
                      </a:cubicBezTo>
                      <a:cubicBezTo>
                        <a:pt x="451" y="634"/>
                        <a:pt x="535" y="600"/>
                        <a:pt x="601" y="534"/>
                      </a:cubicBezTo>
                      <a:cubicBezTo>
                        <a:pt x="735" y="434"/>
                        <a:pt x="735" y="200"/>
                        <a:pt x="601" y="100"/>
                      </a:cubicBezTo>
                      <a:cubicBezTo>
                        <a:pt x="518" y="33"/>
                        <a:pt x="426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8" name="Google Shape;4448;p27"/>
                <p:cNvSpPr/>
                <p:nvPr/>
              </p:nvSpPr>
              <p:spPr>
                <a:xfrm>
                  <a:off x="128225" y="39330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51" y="0"/>
                      </a:moveTo>
                      <a:cubicBezTo>
                        <a:pt x="275" y="0"/>
                        <a:pt x="200" y="25"/>
                        <a:pt x="134" y="76"/>
                      </a:cubicBezTo>
                      <a:cubicBezTo>
                        <a:pt x="0" y="209"/>
                        <a:pt x="0" y="376"/>
                        <a:pt x="134" y="509"/>
                      </a:cubicBezTo>
                      <a:cubicBezTo>
                        <a:pt x="200" y="576"/>
                        <a:pt x="275" y="609"/>
                        <a:pt x="351" y="609"/>
                      </a:cubicBezTo>
                      <a:cubicBezTo>
                        <a:pt x="426" y="609"/>
                        <a:pt x="501" y="576"/>
                        <a:pt x="567" y="509"/>
                      </a:cubicBezTo>
                      <a:cubicBezTo>
                        <a:pt x="667" y="376"/>
                        <a:pt x="667" y="209"/>
                        <a:pt x="567" y="76"/>
                      </a:cubicBezTo>
                      <a:cubicBezTo>
                        <a:pt x="501" y="25"/>
                        <a:pt x="42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9" name="Google Shape;4449;p27"/>
                <p:cNvSpPr/>
                <p:nvPr/>
              </p:nvSpPr>
              <p:spPr>
                <a:xfrm>
                  <a:off x="159900" y="40056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1"/>
                      </a:moveTo>
                      <a:cubicBezTo>
                        <a:pt x="184" y="1"/>
                        <a:pt x="118" y="26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3"/>
                        <a:pt x="184" y="459"/>
                        <a:pt x="247" y="459"/>
                      </a:cubicBezTo>
                      <a:cubicBezTo>
                        <a:pt x="309" y="459"/>
                        <a:pt x="368" y="443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6"/>
                        <a:pt x="309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0" name="Google Shape;4450;p27"/>
                <p:cNvSpPr/>
                <p:nvPr/>
              </p:nvSpPr>
              <p:spPr>
                <a:xfrm>
                  <a:off x="132400" y="403290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54" y="1"/>
                      </a:moveTo>
                      <a:cubicBezTo>
                        <a:pt x="192" y="1"/>
                        <a:pt x="134" y="18"/>
                        <a:pt x="100" y="51"/>
                      </a:cubicBezTo>
                      <a:cubicBezTo>
                        <a:pt x="0" y="151"/>
                        <a:pt x="0" y="318"/>
                        <a:pt x="100" y="385"/>
                      </a:cubicBezTo>
                      <a:cubicBezTo>
                        <a:pt x="134" y="435"/>
                        <a:pt x="192" y="460"/>
                        <a:pt x="254" y="460"/>
                      </a:cubicBezTo>
                      <a:cubicBezTo>
                        <a:pt x="317" y="460"/>
                        <a:pt x="384" y="435"/>
                        <a:pt x="434" y="385"/>
                      </a:cubicBezTo>
                      <a:cubicBezTo>
                        <a:pt x="500" y="318"/>
                        <a:pt x="500" y="151"/>
                        <a:pt x="434" y="51"/>
                      </a:cubicBezTo>
                      <a:cubicBezTo>
                        <a:pt x="384" y="18"/>
                        <a:pt x="317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1" name="Google Shape;4451;p27"/>
                <p:cNvSpPr/>
                <p:nvPr/>
              </p:nvSpPr>
              <p:spPr>
                <a:xfrm>
                  <a:off x="121550" y="4066475"/>
                  <a:ext cx="21700" cy="1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" h="745" extrusionOk="0">
                      <a:moveTo>
                        <a:pt x="447" y="1"/>
                      </a:moveTo>
                      <a:cubicBezTo>
                        <a:pt x="351" y="1"/>
                        <a:pt x="251" y="26"/>
                        <a:pt x="167" y="76"/>
                      </a:cubicBezTo>
                      <a:cubicBezTo>
                        <a:pt x="0" y="242"/>
                        <a:pt x="34" y="509"/>
                        <a:pt x="167" y="643"/>
                      </a:cubicBezTo>
                      <a:cubicBezTo>
                        <a:pt x="241" y="716"/>
                        <a:pt x="327" y="744"/>
                        <a:pt x="412" y="744"/>
                      </a:cubicBezTo>
                      <a:cubicBezTo>
                        <a:pt x="520" y="744"/>
                        <a:pt x="626" y="699"/>
                        <a:pt x="701" y="643"/>
                      </a:cubicBezTo>
                      <a:cubicBezTo>
                        <a:pt x="868" y="476"/>
                        <a:pt x="801" y="209"/>
                        <a:pt x="701" y="76"/>
                      </a:cubicBezTo>
                      <a:cubicBezTo>
                        <a:pt x="634" y="26"/>
                        <a:pt x="542" y="1"/>
                        <a:pt x="4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2" name="Google Shape;4452;p27"/>
                <p:cNvSpPr/>
                <p:nvPr/>
              </p:nvSpPr>
              <p:spPr>
                <a:xfrm>
                  <a:off x="169925" y="4053750"/>
                  <a:ext cx="11700" cy="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02" extrusionOk="0">
                      <a:moveTo>
                        <a:pt x="238" y="1"/>
                      </a:moveTo>
                      <a:cubicBezTo>
                        <a:pt x="184" y="1"/>
                        <a:pt x="134" y="18"/>
                        <a:pt x="100" y="51"/>
                      </a:cubicBezTo>
                      <a:cubicBezTo>
                        <a:pt x="0" y="151"/>
                        <a:pt x="0" y="251"/>
                        <a:pt x="100" y="351"/>
                      </a:cubicBezTo>
                      <a:cubicBezTo>
                        <a:pt x="134" y="385"/>
                        <a:pt x="184" y="401"/>
                        <a:pt x="238" y="401"/>
                      </a:cubicBezTo>
                      <a:cubicBezTo>
                        <a:pt x="292" y="401"/>
                        <a:pt x="350" y="385"/>
                        <a:pt x="400" y="351"/>
                      </a:cubicBezTo>
                      <a:cubicBezTo>
                        <a:pt x="467" y="251"/>
                        <a:pt x="467" y="151"/>
                        <a:pt x="400" y="51"/>
                      </a:cubicBezTo>
                      <a:cubicBezTo>
                        <a:pt x="350" y="18"/>
                        <a:pt x="292" y="1"/>
                        <a:pt x="23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3" name="Google Shape;4453;p27"/>
                <p:cNvSpPr/>
                <p:nvPr/>
              </p:nvSpPr>
              <p:spPr>
                <a:xfrm>
                  <a:off x="306675" y="3692450"/>
                  <a:ext cx="22550" cy="2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" h="819" extrusionOk="0">
                      <a:moveTo>
                        <a:pt x="455" y="1"/>
                      </a:moveTo>
                      <a:cubicBezTo>
                        <a:pt x="343" y="1"/>
                        <a:pt x="234" y="43"/>
                        <a:pt x="168" y="126"/>
                      </a:cubicBezTo>
                      <a:cubicBezTo>
                        <a:pt x="1" y="293"/>
                        <a:pt x="1" y="593"/>
                        <a:pt x="168" y="693"/>
                      </a:cubicBezTo>
                      <a:cubicBezTo>
                        <a:pt x="251" y="776"/>
                        <a:pt x="368" y="818"/>
                        <a:pt x="480" y="818"/>
                      </a:cubicBezTo>
                      <a:cubicBezTo>
                        <a:pt x="593" y="818"/>
                        <a:pt x="701" y="776"/>
                        <a:pt x="768" y="693"/>
                      </a:cubicBezTo>
                      <a:cubicBezTo>
                        <a:pt x="901" y="526"/>
                        <a:pt x="901" y="226"/>
                        <a:pt x="768" y="126"/>
                      </a:cubicBezTo>
                      <a:cubicBezTo>
                        <a:pt x="685" y="43"/>
                        <a:pt x="568" y="1"/>
                        <a:pt x="45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4" name="Google Shape;4454;p27"/>
                <p:cNvSpPr/>
                <p:nvPr/>
              </p:nvSpPr>
              <p:spPr>
                <a:xfrm>
                  <a:off x="334200" y="3635550"/>
                  <a:ext cx="15875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10" extrusionOk="0">
                      <a:moveTo>
                        <a:pt x="317" y="0"/>
                      </a:moveTo>
                      <a:cubicBezTo>
                        <a:pt x="242" y="0"/>
                        <a:pt x="167" y="34"/>
                        <a:pt x="101" y="100"/>
                      </a:cubicBezTo>
                      <a:cubicBezTo>
                        <a:pt x="1" y="234"/>
                        <a:pt x="1" y="401"/>
                        <a:pt x="101" y="534"/>
                      </a:cubicBezTo>
                      <a:cubicBezTo>
                        <a:pt x="167" y="584"/>
                        <a:pt x="242" y="609"/>
                        <a:pt x="317" y="609"/>
                      </a:cubicBezTo>
                      <a:cubicBezTo>
                        <a:pt x="392" y="609"/>
                        <a:pt x="468" y="584"/>
                        <a:pt x="534" y="534"/>
                      </a:cubicBezTo>
                      <a:cubicBezTo>
                        <a:pt x="634" y="401"/>
                        <a:pt x="634" y="234"/>
                        <a:pt x="534" y="100"/>
                      </a:cubicBezTo>
                      <a:cubicBezTo>
                        <a:pt x="468" y="34"/>
                        <a:pt x="392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5" name="Google Shape;4455;p27"/>
                <p:cNvSpPr/>
                <p:nvPr/>
              </p:nvSpPr>
              <p:spPr>
                <a:xfrm>
                  <a:off x="376725" y="3661825"/>
                  <a:ext cx="5875" cy="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2" extrusionOk="0">
                      <a:moveTo>
                        <a:pt x="117" y="0"/>
                      </a:moveTo>
                      <a:cubicBezTo>
                        <a:pt x="84" y="0"/>
                        <a:pt x="51" y="17"/>
                        <a:pt x="34" y="50"/>
                      </a:cubicBezTo>
                      <a:cubicBezTo>
                        <a:pt x="1" y="83"/>
                        <a:pt x="1" y="184"/>
                        <a:pt x="34" y="217"/>
                      </a:cubicBezTo>
                      <a:cubicBezTo>
                        <a:pt x="51" y="234"/>
                        <a:pt x="84" y="242"/>
                        <a:pt x="117" y="242"/>
                      </a:cubicBezTo>
                      <a:cubicBezTo>
                        <a:pt x="151" y="242"/>
                        <a:pt x="184" y="234"/>
                        <a:pt x="201" y="217"/>
                      </a:cubicBezTo>
                      <a:cubicBezTo>
                        <a:pt x="234" y="184"/>
                        <a:pt x="234" y="83"/>
                        <a:pt x="201" y="50"/>
                      </a:cubicBezTo>
                      <a:cubicBezTo>
                        <a:pt x="184" y="17"/>
                        <a:pt x="151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6" name="Google Shape;4456;p27"/>
                <p:cNvSpPr/>
                <p:nvPr/>
              </p:nvSpPr>
              <p:spPr>
                <a:xfrm>
                  <a:off x="343375" y="3681200"/>
                  <a:ext cx="10025" cy="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5" extrusionOk="0">
                      <a:moveTo>
                        <a:pt x="226" y="1"/>
                      </a:moveTo>
                      <a:cubicBezTo>
                        <a:pt x="176" y="1"/>
                        <a:pt x="117" y="26"/>
                        <a:pt x="67" y="76"/>
                      </a:cubicBezTo>
                      <a:cubicBezTo>
                        <a:pt x="0" y="142"/>
                        <a:pt x="0" y="276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7" y="359"/>
                        <a:pt x="334" y="309"/>
                      </a:cubicBezTo>
                      <a:cubicBezTo>
                        <a:pt x="401" y="242"/>
                        <a:pt x="401" y="109"/>
                        <a:pt x="334" y="76"/>
                      </a:cubicBezTo>
                      <a:cubicBezTo>
                        <a:pt x="317" y="26"/>
                        <a:pt x="276" y="1"/>
                        <a:pt x="226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7" name="Google Shape;4457;p27"/>
                <p:cNvSpPr/>
                <p:nvPr/>
              </p:nvSpPr>
              <p:spPr>
                <a:xfrm>
                  <a:off x="344200" y="3730400"/>
                  <a:ext cx="108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63" extrusionOk="0">
                      <a:moveTo>
                        <a:pt x="218" y="1"/>
                      </a:moveTo>
                      <a:cubicBezTo>
                        <a:pt x="176" y="1"/>
                        <a:pt x="134" y="26"/>
                        <a:pt x="101" y="76"/>
                      </a:cubicBezTo>
                      <a:cubicBezTo>
                        <a:pt x="1" y="142"/>
                        <a:pt x="34" y="209"/>
                        <a:pt x="101" y="309"/>
                      </a:cubicBezTo>
                      <a:cubicBezTo>
                        <a:pt x="127" y="348"/>
                        <a:pt x="158" y="362"/>
                        <a:pt x="191" y="362"/>
                      </a:cubicBezTo>
                      <a:cubicBezTo>
                        <a:pt x="241" y="362"/>
                        <a:pt x="294" y="329"/>
                        <a:pt x="334" y="309"/>
                      </a:cubicBezTo>
                      <a:cubicBezTo>
                        <a:pt x="434" y="243"/>
                        <a:pt x="368" y="142"/>
                        <a:pt x="334" y="76"/>
                      </a:cubicBezTo>
                      <a:cubicBezTo>
                        <a:pt x="301" y="26"/>
                        <a:pt x="259" y="1"/>
                        <a:pt x="21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8" name="Google Shape;4458;p27"/>
                <p:cNvSpPr/>
                <p:nvPr/>
              </p:nvSpPr>
              <p:spPr>
                <a:xfrm>
                  <a:off x="318350" y="3766900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5" y="0"/>
                      </a:moveTo>
                      <a:cubicBezTo>
                        <a:pt x="184" y="0"/>
                        <a:pt x="117" y="17"/>
                        <a:pt x="67" y="50"/>
                      </a:cubicBezTo>
                      <a:cubicBezTo>
                        <a:pt x="1" y="150"/>
                        <a:pt x="1" y="317"/>
                        <a:pt x="67" y="417"/>
                      </a:cubicBezTo>
                      <a:cubicBezTo>
                        <a:pt x="117" y="467"/>
                        <a:pt x="193" y="492"/>
                        <a:pt x="268" y="492"/>
                      </a:cubicBezTo>
                      <a:cubicBezTo>
                        <a:pt x="343" y="492"/>
                        <a:pt x="418" y="467"/>
                        <a:pt x="468" y="417"/>
                      </a:cubicBezTo>
                      <a:cubicBezTo>
                        <a:pt x="534" y="350"/>
                        <a:pt x="534" y="184"/>
                        <a:pt x="468" y="50"/>
                      </a:cubicBezTo>
                      <a:cubicBezTo>
                        <a:pt x="401" y="17"/>
                        <a:pt x="326" y="0"/>
                        <a:pt x="255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9" name="Google Shape;4459;p27"/>
                <p:cNvSpPr/>
                <p:nvPr/>
              </p:nvSpPr>
              <p:spPr>
                <a:xfrm>
                  <a:off x="422600" y="3568625"/>
                  <a:ext cx="6700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301" extrusionOk="0">
                      <a:moveTo>
                        <a:pt x="159" y="0"/>
                      </a:moveTo>
                      <a:cubicBezTo>
                        <a:pt x="125" y="0"/>
                        <a:pt x="84" y="25"/>
                        <a:pt x="34" y="75"/>
                      </a:cubicBezTo>
                      <a:cubicBezTo>
                        <a:pt x="0" y="109"/>
                        <a:pt x="0" y="209"/>
                        <a:pt x="34" y="276"/>
                      </a:cubicBezTo>
                      <a:cubicBezTo>
                        <a:pt x="50" y="292"/>
                        <a:pt x="84" y="301"/>
                        <a:pt x="121" y="301"/>
                      </a:cubicBezTo>
                      <a:cubicBezTo>
                        <a:pt x="159" y="301"/>
                        <a:pt x="201" y="292"/>
                        <a:pt x="234" y="276"/>
                      </a:cubicBezTo>
                      <a:cubicBezTo>
                        <a:pt x="267" y="242"/>
                        <a:pt x="267" y="142"/>
                        <a:pt x="234" y="75"/>
                      </a:cubicBezTo>
                      <a:cubicBezTo>
                        <a:pt x="217" y="25"/>
                        <a:pt x="192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0" name="Google Shape;4460;p27"/>
                <p:cNvSpPr/>
                <p:nvPr/>
              </p:nvSpPr>
              <p:spPr>
                <a:xfrm>
                  <a:off x="314175" y="3877600"/>
                  <a:ext cx="19225" cy="1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68" extrusionOk="0">
                      <a:moveTo>
                        <a:pt x="376" y="0"/>
                      </a:moveTo>
                      <a:cubicBezTo>
                        <a:pt x="276" y="0"/>
                        <a:pt x="184" y="42"/>
                        <a:pt x="134" y="125"/>
                      </a:cubicBezTo>
                      <a:cubicBezTo>
                        <a:pt x="1" y="292"/>
                        <a:pt x="1" y="526"/>
                        <a:pt x="134" y="692"/>
                      </a:cubicBezTo>
                      <a:cubicBezTo>
                        <a:pt x="218" y="742"/>
                        <a:pt x="309" y="767"/>
                        <a:pt x="401" y="767"/>
                      </a:cubicBezTo>
                      <a:cubicBezTo>
                        <a:pt x="493" y="767"/>
                        <a:pt x="585" y="742"/>
                        <a:pt x="668" y="692"/>
                      </a:cubicBezTo>
                      <a:cubicBezTo>
                        <a:pt x="768" y="526"/>
                        <a:pt x="768" y="292"/>
                        <a:pt x="668" y="125"/>
                      </a:cubicBezTo>
                      <a:cubicBezTo>
                        <a:pt x="585" y="42"/>
                        <a:pt x="476" y="0"/>
                        <a:pt x="37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1" name="Google Shape;4461;p27"/>
                <p:cNvSpPr/>
                <p:nvPr/>
              </p:nvSpPr>
              <p:spPr>
                <a:xfrm>
                  <a:off x="348375" y="3834025"/>
                  <a:ext cx="17550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35" extrusionOk="0">
                      <a:moveTo>
                        <a:pt x="368" y="0"/>
                      </a:moveTo>
                      <a:cubicBezTo>
                        <a:pt x="284" y="0"/>
                        <a:pt x="201" y="34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1"/>
                        <a:pt x="284" y="634"/>
                        <a:pt x="368" y="634"/>
                      </a:cubicBezTo>
                      <a:cubicBezTo>
                        <a:pt x="451" y="634"/>
                        <a:pt x="534" y="601"/>
                        <a:pt x="601" y="534"/>
                      </a:cubicBezTo>
                      <a:cubicBezTo>
                        <a:pt x="701" y="434"/>
                        <a:pt x="701" y="200"/>
                        <a:pt x="601" y="100"/>
                      </a:cubicBezTo>
                      <a:cubicBezTo>
                        <a:pt x="534" y="34"/>
                        <a:pt x="451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2" name="Google Shape;4462;p27"/>
                <p:cNvSpPr/>
                <p:nvPr/>
              </p:nvSpPr>
              <p:spPr>
                <a:xfrm>
                  <a:off x="374225" y="38788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38" y="0"/>
                      </a:moveTo>
                      <a:cubicBezTo>
                        <a:pt x="259" y="0"/>
                        <a:pt x="184" y="25"/>
                        <a:pt x="134" y="75"/>
                      </a:cubicBezTo>
                      <a:cubicBezTo>
                        <a:pt x="1" y="209"/>
                        <a:pt x="1" y="376"/>
                        <a:pt x="134" y="509"/>
                      </a:cubicBezTo>
                      <a:cubicBezTo>
                        <a:pt x="201" y="576"/>
                        <a:pt x="276" y="609"/>
                        <a:pt x="351" y="609"/>
                      </a:cubicBezTo>
                      <a:cubicBezTo>
                        <a:pt x="426" y="609"/>
                        <a:pt x="501" y="576"/>
                        <a:pt x="568" y="509"/>
                      </a:cubicBezTo>
                      <a:cubicBezTo>
                        <a:pt x="668" y="376"/>
                        <a:pt x="668" y="209"/>
                        <a:pt x="568" y="75"/>
                      </a:cubicBezTo>
                      <a:cubicBezTo>
                        <a:pt x="501" y="25"/>
                        <a:pt x="418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3" name="Google Shape;4463;p27"/>
                <p:cNvSpPr/>
                <p:nvPr/>
              </p:nvSpPr>
              <p:spPr>
                <a:xfrm>
                  <a:off x="348375" y="3877375"/>
                  <a:ext cx="13375" cy="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3" extrusionOk="0">
                      <a:moveTo>
                        <a:pt x="284" y="1"/>
                      </a:moveTo>
                      <a:cubicBezTo>
                        <a:pt x="217" y="1"/>
                        <a:pt x="151" y="34"/>
                        <a:pt x="101" y="101"/>
                      </a:cubicBezTo>
                      <a:cubicBezTo>
                        <a:pt x="1" y="234"/>
                        <a:pt x="1" y="401"/>
                        <a:pt x="101" y="468"/>
                      </a:cubicBezTo>
                      <a:cubicBezTo>
                        <a:pt x="151" y="518"/>
                        <a:pt x="217" y="543"/>
                        <a:pt x="284" y="543"/>
                      </a:cubicBezTo>
                      <a:cubicBezTo>
                        <a:pt x="351" y="543"/>
                        <a:pt x="418" y="518"/>
                        <a:pt x="468" y="468"/>
                      </a:cubicBezTo>
                      <a:cubicBezTo>
                        <a:pt x="534" y="368"/>
                        <a:pt x="534" y="201"/>
                        <a:pt x="468" y="101"/>
                      </a:cubicBezTo>
                      <a:cubicBezTo>
                        <a:pt x="418" y="34"/>
                        <a:pt x="351" y="1"/>
                        <a:pt x="2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4" name="Google Shape;4464;p27"/>
                <p:cNvSpPr/>
                <p:nvPr/>
              </p:nvSpPr>
              <p:spPr>
                <a:xfrm>
                  <a:off x="346700" y="39097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0"/>
                      </a:moveTo>
                      <a:cubicBezTo>
                        <a:pt x="184" y="0"/>
                        <a:pt x="118" y="25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2"/>
                        <a:pt x="184" y="459"/>
                        <a:pt x="247" y="459"/>
                      </a:cubicBezTo>
                      <a:cubicBezTo>
                        <a:pt x="309" y="459"/>
                        <a:pt x="368" y="442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5"/>
                        <a:pt x="309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5" name="Google Shape;4465;p27"/>
                <p:cNvSpPr/>
                <p:nvPr/>
              </p:nvSpPr>
              <p:spPr>
                <a:xfrm>
                  <a:off x="300850" y="3927425"/>
                  <a:ext cx="18375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01" extrusionOk="0">
                      <a:moveTo>
                        <a:pt x="338" y="0"/>
                      </a:moveTo>
                      <a:cubicBezTo>
                        <a:pt x="250" y="0"/>
                        <a:pt x="167" y="34"/>
                        <a:pt x="100" y="100"/>
                      </a:cubicBezTo>
                      <a:cubicBezTo>
                        <a:pt x="0" y="234"/>
                        <a:pt x="0" y="467"/>
                        <a:pt x="100" y="601"/>
                      </a:cubicBezTo>
                      <a:cubicBezTo>
                        <a:pt x="167" y="667"/>
                        <a:pt x="267" y="701"/>
                        <a:pt x="363" y="701"/>
                      </a:cubicBezTo>
                      <a:cubicBezTo>
                        <a:pt x="459" y="701"/>
                        <a:pt x="551" y="667"/>
                        <a:pt x="601" y="601"/>
                      </a:cubicBezTo>
                      <a:cubicBezTo>
                        <a:pt x="734" y="467"/>
                        <a:pt x="734" y="234"/>
                        <a:pt x="601" y="100"/>
                      </a:cubicBezTo>
                      <a:cubicBezTo>
                        <a:pt x="517" y="34"/>
                        <a:pt x="426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6" name="Google Shape;4466;p27"/>
                <p:cNvSpPr/>
                <p:nvPr/>
              </p:nvSpPr>
              <p:spPr>
                <a:xfrm>
                  <a:off x="388400" y="3820050"/>
                  <a:ext cx="5875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8" extrusionOk="0">
                      <a:moveTo>
                        <a:pt x="105" y="1"/>
                      </a:moveTo>
                      <a:cubicBezTo>
                        <a:pt x="76" y="1"/>
                        <a:pt x="51" y="9"/>
                        <a:pt x="34" y="26"/>
                      </a:cubicBezTo>
                      <a:cubicBezTo>
                        <a:pt x="1" y="59"/>
                        <a:pt x="1" y="159"/>
                        <a:pt x="34" y="192"/>
                      </a:cubicBezTo>
                      <a:cubicBezTo>
                        <a:pt x="51" y="209"/>
                        <a:pt x="76" y="217"/>
                        <a:pt x="105" y="217"/>
                      </a:cubicBezTo>
                      <a:cubicBezTo>
                        <a:pt x="134" y="217"/>
                        <a:pt x="168" y="209"/>
                        <a:pt x="201" y="192"/>
                      </a:cubicBezTo>
                      <a:cubicBezTo>
                        <a:pt x="234" y="126"/>
                        <a:pt x="234" y="59"/>
                        <a:pt x="201" y="26"/>
                      </a:cubicBezTo>
                      <a:cubicBezTo>
                        <a:pt x="168" y="9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7" name="Google Shape;4467;p27"/>
                <p:cNvSpPr/>
                <p:nvPr/>
              </p:nvSpPr>
              <p:spPr>
                <a:xfrm>
                  <a:off x="390900" y="37627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8" y="0"/>
                      </a:moveTo>
                      <a:cubicBezTo>
                        <a:pt x="184" y="0"/>
                        <a:pt x="134" y="17"/>
                        <a:pt x="101" y="50"/>
                      </a:cubicBezTo>
                      <a:cubicBezTo>
                        <a:pt x="1" y="150"/>
                        <a:pt x="1" y="284"/>
                        <a:pt x="101" y="351"/>
                      </a:cubicBezTo>
                      <a:cubicBezTo>
                        <a:pt x="134" y="401"/>
                        <a:pt x="184" y="426"/>
                        <a:pt x="238" y="426"/>
                      </a:cubicBezTo>
                      <a:cubicBezTo>
                        <a:pt x="293" y="426"/>
                        <a:pt x="351" y="401"/>
                        <a:pt x="401" y="351"/>
                      </a:cubicBezTo>
                      <a:cubicBezTo>
                        <a:pt x="468" y="284"/>
                        <a:pt x="468" y="150"/>
                        <a:pt x="401" y="50"/>
                      </a:cubicBezTo>
                      <a:cubicBezTo>
                        <a:pt x="351" y="17"/>
                        <a:pt x="293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8" name="Google Shape;4468;p27"/>
                <p:cNvSpPr/>
                <p:nvPr/>
              </p:nvSpPr>
              <p:spPr>
                <a:xfrm>
                  <a:off x="248300" y="40598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80" y="1"/>
                      </a:moveTo>
                      <a:cubicBezTo>
                        <a:pt x="218" y="1"/>
                        <a:pt x="151" y="26"/>
                        <a:pt x="101" y="76"/>
                      </a:cubicBezTo>
                      <a:cubicBezTo>
                        <a:pt x="1" y="143"/>
                        <a:pt x="1" y="309"/>
                        <a:pt x="101" y="409"/>
                      </a:cubicBezTo>
                      <a:cubicBezTo>
                        <a:pt x="134" y="443"/>
                        <a:pt x="193" y="459"/>
                        <a:pt x="255" y="459"/>
                      </a:cubicBezTo>
                      <a:cubicBezTo>
                        <a:pt x="318" y="459"/>
                        <a:pt x="384" y="443"/>
                        <a:pt x="434" y="409"/>
                      </a:cubicBezTo>
                      <a:cubicBezTo>
                        <a:pt x="501" y="309"/>
                        <a:pt x="501" y="143"/>
                        <a:pt x="434" y="76"/>
                      </a:cubicBezTo>
                      <a:cubicBezTo>
                        <a:pt x="401" y="26"/>
                        <a:pt x="343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9" name="Google Shape;4469;p27"/>
                <p:cNvSpPr/>
                <p:nvPr/>
              </p:nvSpPr>
              <p:spPr>
                <a:xfrm>
                  <a:off x="286675" y="4025400"/>
                  <a:ext cx="7525" cy="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" h="310" extrusionOk="0">
                      <a:moveTo>
                        <a:pt x="167" y="1"/>
                      </a:moveTo>
                      <a:cubicBezTo>
                        <a:pt x="125" y="1"/>
                        <a:pt x="84" y="17"/>
                        <a:pt x="67" y="51"/>
                      </a:cubicBezTo>
                      <a:cubicBezTo>
                        <a:pt x="0" y="118"/>
                        <a:pt x="0" y="184"/>
                        <a:pt x="67" y="284"/>
                      </a:cubicBezTo>
                      <a:cubicBezTo>
                        <a:pt x="84" y="301"/>
                        <a:pt x="109" y="309"/>
                        <a:pt x="142" y="309"/>
                      </a:cubicBezTo>
                      <a:cubicBezTo>
                        <a:pt x="175" y="309"/>
                        <a:pt x="217" y="301"/>
                        <a:pt x="267" y="284"/>
                      </a:cubicBezTo>
                      <a:cubicBezTo>
                        <a:pt x="300" y="218"/>
                        <a:pt x="300" y="151"/>
                        <a:pt x="267" y="51"/>
                      </a:cubicBezTo>
                      <a:cubicBezTo>
                        <a:pt x="250" y="17"/>
                        <a:pt x="209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0" name="Google Shape;4470;p27"/>
                <p:cNvSpPr/>
                <p:nvPr/>
              </p:nvSpPr>
              <p:spPr>
                <a:xfrm>
                  <a:off x="306675" y="4058550"/>
                  <a:ext cx="1087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43" extrusionOk="0">
                      <a:moveTo>
                        <a:pt x="230" y="1"/>
                      </a:moveTo>
                      <a:cubicBezTo>
                        <a:pt x="184" y="1"/>
                        <a:pt x="134" y="9"/>
                        <a:pt x="101" y="26"/>
                      </a:cubicBezTo>
                      <a:cubicBezTo>
                        <a:pt x="1" y="126"/>
                        <a:pt x="1" y="193"/>
                        <a:pt x="101" y="293"/>
                      </a:cubicBezTo>
                      <a:cubicBezTo>
                        <a:pt x="134" y="326"/>
                        <a:pt x="176" y="343"/>
                        <a:pt x="218" y="343"/>
                      </a:cubicBezTo>
                      <a:cubicBezTo>
                        <a:pt x="259" y="343"/>
                        <a:pt x="301" y="326"/>
                        <a:pt x="334" y="293"/>
                      </a:cubicBezTo>
                      <a:cubicBezTo>
                        <a:pt x="434" y="193"/>
                        <a:pt x="434" y="126"/>
                        <a:pt x="334" y="26"/>
                      </a:cubicBezTo>
                      <a:cubicBezTo>
                        <a:pt x="318" y="9"/>
                        <a:pt x="276" y="1"/>
                        <a:pt x="23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1" name="Google Shape;4471;p27"/>
                <p:cNvSpPr/>
                <p:nvPr/>
              </p:nvSpPr>
              <p:spPr>
                <a:xfrm>
                  <a:off x="231625" y="409817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9" y="0"/>
                      </a:moveTo>
                      <a:cubicBezTo>
                        <a:pt x="192" y="0"/>
                        <a:pt x="134" y="25"/>
                        <a:pt x="101" y="75"/>
                      </a:cubicBezTo>
                      <a:cubicBezTo>
                        <a:pt x="1" y="209"/>
                        <a:pt x="1" y="375"/>
                        <a:pt x="101" y="442"/>
                      </a:cubicBezTo>
                      <a:cubicBezTo>
                        <a:pt x="151" y="476"/>
                        <a:pt x="217" y="492"/>
                        <a:pt x="284" y="492"/>
                      </a:cubicBezTo>
                      <a:cubicBezTo>
                        <a:pt x="351" y="492"/>
                        <a:pt x="418" y="476"/>
                        <a:pt x="468" y="442"/>
                      </a:cubicBezTo>
                      <a:cubicBezTo>
                        <a:pt x="534" y="309"/>
                        <a:pt x="534" y="142"/>
                        <a:pt x="468" y="75"/>
                      </a:cubicBezTo>
                      <a:cubicBezTo>
                        <a:pt x="401" y="25"/>
                        <a:pt x="326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2" name="Google Shape;4472;p27"/>
                <p:cNvSpPr/>
                <p:nvPr/>
              </p:nvSpPr>
              <p:spPr>
                <a:xfrm>
                  <a:off x="448450" y="3992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3" name="Google Shape;4473;p27"/>
                <p:cNvSpPr/>
                <p:nvPr/>
              </p:nvSpPr>
              <p:spPr>
                <a:xfrm>
                  <a:off x="451775" y="40016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4" name="Google Shape;4474;p27"/>
                <p:cNvSpPr/>
                <p:nvPr/>
              </p:nvSpPr>
              <p:spPr>
                <a:xfrm>
                  <a:off x="460125" y="42835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5" name="Google Shape;4475;p27"/>
                <p:cNvSpPr/>
                <p:nvPr/>
              </p:nvSpPr>
              <p:spPr>
                <a:xfrm>
                  <a:off x="485975" y="43077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76" name="Google Shape;4476;p27"/>
              <p:cNvGrpSpPr/>
              <p:nvPr/>
            </p:nvGrpSpPr>
            <p:grpSpPr>
              <a:xfrm flipH="1">
                <a:off x="8920181" y="4488630"/>
                <a:ext cx="447011" cy="642232"/>
                <a:chOff x="178250" y="4721325"/>
                <a:chExt cx="244375" cy="351100"/>
              </a:xfrm>
            </p:grpSpPr>
            <p:sp>
              <p:nvSpPr>
                <p:cNvPr id="4477" name="Google Shape;4477;p27"/>
                <p:cNvSpPr/>
                <p:nvPr/>
              </p:nvSpPr>
              <p:spPr>
                <a:xfrm>
                  <a:off x="178250" y="4721325"/>
                  <a:ext cx="244375" cy="35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5" h="14044" extrusionOk="0">
                      <a:moveTo>
                        <a:pt x="334" y="0"/>
                      </a:moveTo>
                      <a:cubicBezTo>
                        <a:pt x="268" y="0"/>
                        <a:pt x="168" y="34"/>
                        <a:pt x="134" y="67"/>
                      </a:cubicBezTo>
                      <a:cubicBezTo>
                        <a:pt x="67" y="167"/>
                        <a:pt x="1" y="301"/>
                        <a:pt x="67" y="367"/>
                      </a:cubicBezTo>
                      <a:cubicBezTo>
                        <a:pt x="268" y="968"/>
                        <a:pt x="434" y="1535"/>
                        <a:pt x="568" y="2135"/>
                      </a:cubicBezTo>
                      <a:cubicBezTo>
                        <a:pt x="668" y="2636"/>
                        <a:pt x="801" y="3069"/>
                        <a:pt x="935" y="3570"/>
                      </a:cubicBezTo>
                      <a:lnTo>
                        <a:pt x="1035" y="4037"/>
                      </a:lnTo>
                      <a:cubicBezTo>
                        <a:pt x="1368" y="5404"/>
                        <a:pt x="1735" y="6739"/>
                        <a:pt x="2169" y="8073"/>
                      </a:cubicBezTo>
                      <a:cubicBezTo>
                        <a:pt x="2703" y="9574"/>
                        <a:pt x="3270" y="10708"/>
                        <a:pt x="4004" y="11642"/>
                      </a:cubicBezTo>
                      <a:cubicBezTo>
                        <a:pt x="4371" y="12142"/>
                        <a:pt x="4838" y="12543"/>
                        <a:pt x="5338" y="12910"/>
                      </a:cubicBezTo>
                      <a:cubicBezTo>
                        <a:pt x="5838" y="13310"/>
                        <a:pt x="6405" y="13577"/>
                        <a:pt x="7006" y="13744"/>
                      </a:cubicBezTo>
                      <a:cubicBezTo>
                        <a:pt x="7606" y="13910"/>
                        <a:pt x="8273" y="14044"/>
                        <a:pt x="8974" y="14044"/>
                      </a:cubicBezTo>
                      <a:lnTo>
                        <a:pt x="9374" y="14044"/>
                      </a:lnTo>
                      <a:cubicBezTo>
                        <a:pt x="9574" y="14044"/>
                        <a:pt x="9674" y="13910"/>
                        <a:pt x="9674" y="13810"/>
                      </a:cubicBezTo>
                      <a:lnTo>
                        <a:pt x="9674" y="13710"/>
                      </a:lnTo>
                      <a:cubicBezTo>
                        <a:pt x="9708" y="13677"/>
                        <a:pt x="9774" y="13577"/>
                        <a:pt x="9774" y="13510"/>
                      </a:cubicBezTo>
                      <a:cubicBezTo>
                        <a:pt x="9774" y="13143"/>
                        <a:pt x="9741" y="12743"/>
                        <a:pt x="9641" y="12242"/>
                      </a:cubicBezTo>
                      <a:cubicBezTo>
                        <a:pt x="9608" y="11876"/>
                        <a:pt x="9508" y="11475"/>
                        <a:pt x="9441" y="11042"/>
                      </a:cubicBezTo>
                      <a:cubicBezTo>
                        <a:pt x="9274" y="10208"/>
                        <a:pt x="9007" y="9374"/>
                        <a:pt x="8740" y="8573"/>
                      </a:cubicBezTo>
                      <a:cubicBezTo>
                        <a:pt x="8107" y="6872"/>
                        <a:pt x="7239" y="5338"/>
                        <a:pt x="6172" y="4003"/>
                      </a:cubicBezTo>
                      <a:cubicBezTo>
                        <a:pt x="5471" y="3069"/>
                        <a:pt x="4637" y="2235"/>
                        <a:pt x="3737" y="1568"/>
                      </a:cubicBezTo>
                      <a:cubicBezTo>
                        <a:pt x="3270" y="1235"/>
                        <a:pt x="2803" y="968"/>
                        <a:pt x="2269" y="701"/>
                      </a:cubicBezTo>
                      <a:cubicBezTo>
                        <a:pt x="1669" y="401"/>
                        <a:pt x="1102" y="201"/>
                        <a:pt x="601" y="34"/>
                      </a:cubicBezTo>
                      <a:cubicBezTo>
                        <a:pt x="401" y="0"/>
                        <a:pt x="334" y="0"/>
                        <a:pt x="3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8" name="Google Shape;4478;p27"/>
                <p:cNvSpPr/>
                <p:nvPr/>
              </p:nvSpPr>
              <p:spPr>
                <a:xfrm>
                  <a:off x="192425" y="4737650"/>
                  <a:ext cx="214350" cy="3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4" h="12786" extrusionOk="0">
                      <a:moveTo>
                        <a:pt x="129" y="1"/>
                      </a:moveTo>
                      <a:cubicBezTo>
                        <a:pt x="81" y="1"/>
                        <a:pt x="58" y="24"/>
                        <a:pt x="34" y="48"/>
                      </a:cubicBezTo>
                      <a:cubicBezTo>
                        <a:pt x="1" y="148"/>
                        <a:pt x="1" y="215"/>
                        <a:pt x="68" y="315"/>
                      </a:cubicBezTo>
                      <a:cubicBezTo>
                        <a:pt x="368" y="482"/>
                        <a:pt x="601" y="682"/>
                        <a:pt x="868" y="848"/>
                      </a:cubicBezTo>
                      <a:cubicBezTo>
                        <a:pt x="1569" y="1416"/>
                        <a:pt x="2169" y="2149"/>
                        <a:pt x="2703" y="2850"/>
                      </a:cubicBezTo>
                      <a:cubicBezTo>
                        <a:pt x="3737" y="4318"/>
                        <a:pt x="4537" y="5885"/>
                        <a:pt x="5271" y="7520"/>
                      </a:cubicBezTo>
                      <a:cubicBezTo>
                        <a:pt x="5672" y="8320"/>
                        <a:pt x="6038" y="9154"/>
                        <a:pt x="6405" y="9988"/>
                      </a:cubicBezTo>
                      <a:cubicBezTo>
                        <a:pt x="6772" y="10722"/>
                        <a:pt x="7173" y="11489"/>
                        <a:pt x="7606" y="12223"/>
                      </a:cubicBezTo>
                      <a:lnTo>
                        <a:pt x="7873" y="12590"/>
                      </a:lnTo>
                      <a:cubicBezTo>
                        <a:pt x="7906" y="12690"/>
                        <a:pt x="7940" y="12724"/>
                        <a:pt x="8073" y="12757"/>
                      </a:cubicBezTo>
                      <a:cubicBezTo>
                        <a:pt x="8104" y="12778"/>
                        <a:pt x="8132" y="12786"/>
                        <a:pt x="8158" y="12786"/>
                      </a:cubicBezTo>
                      <a:cubicBezTo>
                        <a:pt x="8215" y="12786"/>
                        <a:pt x="8261" y="12747"/>
                        <a:pt x="8307" y="12724"/>
                      </a:cubicBezTo>
                      <a:cubicBezTo>
                        <a:pt x="8507" y="12624"/>
                        <a:pt x="8574" y="12423"/>
                        <a:pt x="8440" y="12257"/>
                      </a:cubicBezTo>
                      <a:cubicBezTo>
                        <a:pt x="8373" y="12090"/>
                        <a:pt x="8240" y="11923"/>
                        <a:pt x="8140" y="11756"/>
                      </a:cubicBezTo>
                      <a:cubicBezTo>
                        <a:pt x="8040" y="11589"/>
                        <a:pt x="7940" y="11389"/>
                        <a:pt x="7806" y="11223"/>
                      </a:cubicBezTo>
                      <a:lnTo>
                        <a:pt x="7206" y="10088"/>
                      </a:lnTo>
                      <a:cubicBezTo>
                        <a:pt x="6772" y="9288"/>
                        <a:pt x="6372" y="8521"/>
                        <a:pt x="5972" y="7720"/>
                      </a:cubicBezTo>
                      <a:cubicBezTo>
                        <a:pt x="5138" y="6119"/>
                        <a:pt x="4371" y="4518"/>
                        <a:pt x="3303" y="3050"/>
                      </a:cubicBezTo>
                      <a:cubicBezTo>
                        <a:pt x="2469" y="1883"/>
                        <a:pt x="1469" y="782"/>
                        <a:pt x="268" y="48"/>
                      </a:cubicBezTo>
                      <a:cubicBezTo>
                        <a:pt x="234" y="48"/>
                        <a:pt x="234" y="15"/>
                        <a:pt x="201" y="15"/>
                      </a:cubicBezTo>
                      <a:cubicBezTo>
                        <a:pt x="172" y="5"/>
                        <a:pt x="148" y="1"/>
                        <a:pt x="12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9" name="Google Shape;4479;p27"/>
                <p:cNvSpPr/>
                <p:nvPr/>
              </p:nvSpPr>
              <p:spPr>
                <a:xfrm>
                  <a:off x="375900" y="4943150"/>
                  <a:ext cx="6700" cy="7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803" extrusionOk="0">
                      <a:moveTo>
                        <a:pt x="67" y="0"/>
                      </a:moveTo>
                      <a:cubicBezTo>
                        <a:pt x="67" y="0"/>
                        <a:pt x="34" y="34"/>
                        <a:pt x="34" y="100"/>
                      </a:cubicBezTo>
                      <a:cubicBezTo>
                        <a:pt x="67" y="501"/>
                        <a:pt x="67" y="934"/>
                        <a:pt x="67" y="1368"/>
                      </a:cubicBezTo>
                      <a:cubicBezTo>
                        <a:pt x="67" y="1602"/>
                        <a:pt x="34" y="1802"/>
                        <a:pt x="34" y="2002"/>
                      </a:cubicBezTo>
                      <a:cubicBezTo>
                        <a:pt x="34" y="2202"/>
                        <a:pt x="0" y="2435"/>
                        <a:pt x="0" y="2636"/>
                      </a:cubicBezTo>
                      <a:cubicBezTo>
                        <a:pt x="0" y="2702"/>
                        <a:pt x="34" y="2769"/>
                        <a:pt x="100" y="2802"/>
                      </a:cubicBezTo>
                      <a:cubicBezTo>
                        <a:pt x="134" y="2802"/>
                        <a:pt x="201" y="2802"/>
                        <a:pt x="201" y="2769"/>
                      </a:cubicBezTo>
                      <a:cubicBezTo>
                        <a:pt x="234" y="2702"/>
                        <a:pt x="234" y="2702"/>
                        <a:pt x="234" y="2669"/>
                      </a:cubicBezTo>
                      <a:cubicBezTo>
                        <a:pt x="267" y="2469"/>
                        <a:pt x="267" y="2269"/>
                        <a:pt x="267" y="2035"/>
                      </a:cubicBezTo>
                      <a:lnTo>
                        <a:pt x="267" y="1435"/>
                      </a:lnTo>
                      <a:cubicBezTo>
                        <a:pt x="267" y="1001"/>
                        <a:pt x="234" y="601"/>
                        <a:pt x="201" y="134"/>
                      </a:cubicBezTo>
                      <a:cubicBezTo>
                        <a:pt x="201" y="67"/>
                        <a:pt x="201" y="67"/>
                        <a:pt x="134" y="34"/>
                      </a:cubicBezTo>
                      <a:cubicBezTo>
                        <a:pt x="134" y="34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0" name="Google Shape;4480;p27"/>
                <p:cNvSpPr/>
                <p:nvPr/>
              </p:nvSpPr>
              <p:spPr>
                <a:xfrm>
                  <a:off x="340050" y="4880575"/>
                  <a:ext cx="10850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2871" extrusionOk="0">
                      <a:moveTo>
                        <a:pt x="218" y="0"/>
                      </a:moveTo>
                      <a:cubicBezTo>
                        <a:pt x="181" y="0"/>
                        <a:pt x="167" y="37"/>
                        <a:pt x="167" y="102"/>
                      </a:cubicBezTo>
                      <a:lnTo>
                        <a:pt x="167" y="1269"/>
                      </a:lnTo>
                      <a:cubicBezTo>
                        <a:pt x="167" y="1469"/>
                        <a:pt x="133" y="1636"/>
                        <a:pt x="133" y="1836"/>
                      </a:cubicBezTo>
                      <a:cubicBezTo>
                        <a:pt x="133" y="2003"/>
                        <a:pt x="100" y="2203"/>
                        <a:pt x="33" y="2370"/>
                      </a:cubicBezTo>
                      <a:cubicBezTo>
                        <a:pt x="33" y="2503"/>
                        <a:pt x="0" y="2603"/>
                        <a:pt x="0" y="2704"/>
                      </a:cubicBezTo>
                      <a:cubicBezTo>
                        <a:pt x="0" y="2770"/>
                        <a:pt x="0" y="2770"/>
                        <a:pt x="33" y="2804"/>
                      </a:cubicBezTo>
                      <a:cubicBezTo>
                        <a:pt x="100" y="2837"/>
                        <a:pt x="100" y="2870"/>
                        <a:pt x="133" y="2870"/>
                      </a:cubicBezTo>
                      <a:lnTo>
                        <a:pt x="267" y="2870"/>
                      </a:lnTo>
                      <a:cubicBezTo>
                        <a:pt x="300" y="2870"/>
                        <a:pt x="334" y="2837"/>
                        <a:pt x="334" y="2804"/>
                      </a:cubicBezTo>
                      <a:cubicBezTo>
                        <a:pt x="367" y="2603"/>
                        <a:pt x="367" y="2370"/>
                        <a:pt x="434" y="2170"/>
                      </a:cubicBezTo>
                      <a:lnTo>
                        <a:pt x="434" y="1503"/>
                      </a:lnTo>
                      <a:cubicBezTo>
                        <a:pt x="434" y="1036"/>
                        <a:pt x="367" y="602"/>
                        <a:pt x="367" y="135"/>
                      </a:cubicBezTo>
                      <a:cubicBezTo>
                        <a:pt x="367" y="68"/>
                        <a:pt x="334" y="35"/>
                        <a:pt x="300" y="35"/>
                      </a:cubicBezTo>
                      <a:cubicBezTo>
                        <a:pt x="265" y="11"/>
                        <a:pt x="238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1" name="Google Shape;4481;p27"/>
                <p:cNvSpPr/>
                <p:nvPr/>
              </p:nvSpPr>
              <p:spPr>
                <a:xfrm>
                  <a:off x="300850" y="4812225"/>
                  <a:ext cx="5850" cy="5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202" extrusionOk="0">
                      <a:moveTo>
                        <a:pt x="67" y="0"/>
                      </a:moveTo>
                      <a:cubicBezTo>
                        <a:pt x="34" y="0"/>
                        <a:pt x="0" y="34"/>
                        <a:pt x="0" y="100"/>
                      </a:cubicBezTo>
                      <a:cubicBezTo>
                        <a:pt x="0" y="200"/>
                        <a:pt x="34" y="267"/>
                        <a:pt x="34" y="367"/>
                      </a:cubicBezTo>
                      <a:cubicBezTo>
                        <a:pt x="67" y="934"/>
                        <a:pt x="67" y="1501"/>
                        <a:pt x="0" y="2068"/>
                      </a:cubicBezTo>
                      <a:cubicBezTo>
                        <a:pt x="0" y="2102"/>
                        <a:pt x="0" y="2169"/>
                        <a:pt x="34" y="2169"/>
                      </a:cubicBezTo>
                      <a:cubicBezTo>
                        <a:pt x="67" y="2202"/>
                        <a:pt x="67" y="2202"/>
                        <a:pt x="100" y="2202"/>
                      </a:cubicBezTo>
                      <a:cubicBezTo>
                        <a:pt x="200" y="2202"/>
                        <a:pt x="234" y="2169"/>
                        <a:pt x="234" y="2068"/>
                      </a:cubicBezTo>
                      <a:lnTo>
                        <a:pt x="234" y="1068"/>
                      </a:lnTo>
                      <a:cubicBezTo>
                        <a:pt x="234" y="734"/>
                        <a:pt x="200" y="401"/>
                        <a:pt x="167" y="34"/>
                      </a:cubicBezTo>
                      <a:cubicBezTo>
                        <a:pt x="200" y="34"/>
                        <a:pt x="167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2" name="Google Shape;4482;p27"/>
                <p:cNvSpPr/>
                <p:nvPr/>
              </p:nvSpPr>
              <p:spPr>
                <a:xfrm>
                  <a:off x="251650" y="4762725"/>
                  <a:ext cx="1085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1547" extrusionOk="0">
                      <a:moveTo>
                        <a:pt x="128" y="0"/>
                      </a:moveTo>
                      <a:cubicBezTo>
                        <a:pt x="110" y="0"/>
                        <a:pt x="90" y="4"/>
                        <a:pt x="67" y="12"/>
                      </a:cubicBezTo>
                      <a:cubicBezTo>
                        <a:pt x="0" y="12"/>
                        <a:pt x="0" y="79"/>
                        <a:pt x="0" y="179"/>
                      </a:cubicBezTo>
                      <a:lnTo>
                        <a:pt x="100" y="913"/>
                      </a:lnTo>
                      <a:lnTo>
                        <a:pt x="100" y="880"/>
                      </a:lnTo>
                      <a:cubicBezTo>
                        <a:pt x="100" y="1046"/>
                        <a:pt x="167" y="1213"/>
                        <a:pt x="167" y="1380"/>
                      </a:cubicBezTo>
                      <a:cubicBezTo>
                        <a:pt x="167" y="1447"/>
                        <a:pt x="200" y="1547"/>
                        <a:pt x="267" y="1547"/>
                      </a:cubicBezTo>
                      <a:cubicBezTo>
                        <a:pt x="367" y="1547"/>
                        <a:pt x="434" y="1447"/>
                        <a:pt x="434" y="1413"/>
                      </a:cubicBezTo>
                      <a:cubicBezTo>
                        <a:pt x="434" y="1213"/>
                        <a:pt x="400" y="1013"/>
                        <a:pt x="400" y="846"/>
                      </a:cubicBezTo>
                      <a:cubicBezTo>
                        <a:pt x="367" y="579"/>
                        <a:pt x="334" y="379"/>
                        <a:pt x="267" y="146"/>
                      </a:cubicBezTo>
                      <a:cubicBezTo>
                        <a:pt x="216" y="44"/>
                        <a:pt x="185" y="0"/>
                        <a:pt x="1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3" name="Google Shape;4483;p27"/>
                <p:cNvSpPr/>
                <p:nvPr/>
              </p:nvSpPr>
              <p:spPr>
                <a:xfrm>
                  <a:off x="202450" y="4775400"/>
                  <a:ext cx="54225" cy="2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907" extrusionOk="0">
                      <a:moveTo>
                        <a:pt x="101" y="0"/>
                      </a:moveTo>
                      <a:cubicBezTo>
                        <a:pt x="67" y="0"/>
                        <a:pt x="33" y="20"/>
                        <a:pt x="33" y="39"/>
                      </a:cubicBezTo>
                      <a:cubicBezTo>
                        <a:pt x="33" y="72"/>
                        <a:pt x="0" y="139"/>
                        <a:pt x="33" y="172"/>
                      </a:cubicBezTo>
                      <a:cubicBezTo>
                        <a:pt x="33" y="206"/>
                        <a:pt x="100" y="239"/>
                        <a:pt x="100" y="239"/>
                      </a:cubicBezTo>
                      <a:cubicBezTo>
                        <a:pt x="367" y="373"/>
                        <a:pt x="667" y="539"/>
                        <a:pt x="1001" y="673"/>
                      </a:cubicBezTo>
                      <a:cubicBezTo>
                        <a:pt x="1168" y="706"/>
                        <a:pt x="1301" y="806"/>
                        <a:pt x="1468" y="840"/>
                      </a:cubicBezTo>
                      <a:cubicBezTo>
                        <a:pt x="1635" y="873"/>
                        <a:pt x="1801" y="906"/>
                        <a:pt x="1968" y="906"/>
                      </a:cubicBezTo>
                      <a:cubicBezTo>
                        <a:pt x="2035" y="906"/>
                        <a:pt x="2135" y="873"/>
                        <a:pt x="2135" y="806"/>
                      </a:cubicBezTo>
                      <a:cubicBezTo>
                        <a:pt x="2168" y="706"/>
                        <a:pt x="2102" y="573"/>
                        <a:pt x="2002" y="573"/>
                      </a:cubicBezTo>
                      <a:cubicBezTo>
                        <a:pt x="1835" y="539"/>
                        <a:pt x="1701" y="506"/>
                        <a:pt x="1535" y="506"/>
                      </a:cubicBezTo>
                      <a:cubicBezTo>
                        <a:pt x="1368" y="473"/>
                        <a:pt x="1268" y="406"/>
                        <a:pt x="1101" y="373"/>
                      </a:cubicBezTo>
                      <a:cubicBezTo>
                        <a:pt x="801" y="306"/>
                        <a:pt x="500" y="172"/>
                        <a:pt x="200" y="39"/>
                      </a:cubicBezTo>
                      <a:lnTo>
                        <a:pt x="167" y="39"/>
                      </a:lnTo>
                      <a:cubicBezTo>
                        <a:pt x="153" y="11"/>
                        <a:pt x="127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4" name="Google Shape;4484;p27"/>
                <p:cNvSpPr/>
                <p:nvPr/>
              </p:nvSpPr>
              <p:spPr>
                <a:xfrm>
                  <a:off x="217450" y="4837250"/>
                  <a:ext cx="901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4" h="1435" extrusionOk="0">
                      <a:moveTo>
                        <a:pt x="201" y="0"/>
                      </a:moveTo>
                      <a:cubicBezTo>
                        <a:pt x="67" y="33"/>
                        <a:pt x="67" y="33"/>
                        <a:pt x="34" y="67"/>
                      </a:cubicBezTo>
                      <a:cubicBezTo>
                        <a:pt x="1" y="100"/>
                        <a:pt x="34" y="200"/>
                        <a:pt x="67" y="200"/>
                      </a:cubicBezTo>
                      <a:cubicBezTo>
                        <a:pt x="568" y="500"/>
                        <a:pt x="1101" y="767"/>
                        <a:pt x="1668" y="1001"/>
                      </a:cubicBezTo>
                      <a:cubicBezTo>
                        <a:pt x="1902" y="1101"/>
                        <a:pt x="2202" y="1201"/>
                        <a:pt x="2502" y="1268"/>
                      </a:cubicBezTo>
                      <a:cubicBezTo>
                        <a:pt x="2769" y="1368"/>
                        <a:pt x="3069" y="1434"/>
                        <a:pt x="3403" y="1434"/>
                      </a:cubicBezTo>
                      <a:cubicBezTo>
                        <a:pt x="3503" y="1434"/>
                        <a:pt x="3536" y="1401"/>
                        <a:pt x="3570" y="1334"/>
                      </a:cubicBezTo>
                      <a:cubicBezTo>
                        <a:pt x="3603" y="1234"/>
                        <a:pt x="3570" y="1168"/>
                        <a:pt x="3503" y="1101"/>
                      </a:cubicBezTo>
                      <a:cubicBezTo>
                        <a:pt x="3270" y="1067"/>
                        <a:pt x="3036" y="1034"/>
                        <a:pt x="2803" y="967"/>
                      </a:cubicBezTo>
                      <a:cubicBezTo>
                        <a:pt x="2602" y="934"/>
                        <a:pt x="2402" y="901"/>
                        <a:pt x="2135" y="834"/>
                      </a:cubicBezTo>
                      <a:cubicBezTo>
                        <a:pt x="1935" y="767"/>
                        <a:pt x="1735" y="701"/>
                        <a:pt x="1535" y="600"/>
                      </a:cubicBezTo>
                      <a:lnTo>
                        <a:pt x="901" y="367"/>
                      </a:lnTo>
                      <a:lnTo>
                        <a:pt x="935" y="367"/>
                      </a:lnTo>
                      <a:cubicBezTo>
                        <a:pt x="701" y="234"/>
                        <a:pt x="434" y="10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5" name="Google Shape;4485;p27"/>
                <p:cNvSpPr/>
                <p:nvPr/>
              </p:nvSpPr>
              <p:spPr>
                <a:xfrm>
                  <a:off x="247475" y="4918475"/>
                  <a:ext cx="91750" cy="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355" extrusionOk="0">
                      <a:moveTo>
                        <a:pt x="49" y="0"/>
                      </a:moveTo>
                      <a:cubicBezTo>
                        <a:pt x="38" y="0"/>
                        <a:pt x="34" y="8"/>
                        <a:pt x="34" y="20"/>
                      </a:cubicBezTo>
                      <a:cubicBezTo>
                        <a:pt x="0" y="87"/>
                        <a:pt x="34" y="120"/>
                        <a:pt x="67" y="153"/>
                      </a:cubicBezTo>
                      <a:cubicBezTo>
                        <a:pt x="301" y="320"/>
                        <a:pt x="534" y="487"/>
                        <a:pt x="801" y="620"/>
                      </a:cubicBezTo>
                      <a:cubicBezTo>
                        <a:pt x="1034" y="754"/>
                        <a:pt x="1335" y="854"/>
                        <a:pt x="1635" y="987"/>
                      </a:cubicBezTo>
                      <a:cubicBezTo>
                        <a:pt x="1735" y="1021"/>
                        <a:pt x="1902" y="1087"/>
                        <a:pt x="2035" y="1121"/>
                      </a:cubicBezTo>
                      <a:cubicBezTo>
                        <a:pt x="2135" y="1154"/>
                        <a:pt x="2202" y="1154"/>
                        <a:pt x="2302" y="1188"/>
                      </a:cubicBezTo>
                      <a:cubicBezTo>
                        <a:pt x="2369" y="1188"/>
                        <a:pt x="2469" y="1254"/>
                        <a:pt x="2536" y="1254"/>
                      </a:cubicBezTo>
                      <a:cubicBezTo>
                        <a:pt x="2669" y="1288"/>
                        <a:pt x="2836" y="1288"/>
                        <a:pt x="2969" y="1321"/>
                      </a:cubicBezTo>
                      <a:cubicBezTo>
                        <a:pt x="3136" y="1354"/>
                        <a:pt x="3303" y="1354"/>
                        <a:pt x="3470" y="1354"/>
                      </a:cubicBezTo>
                      <a:lnTo>
                        <a:pt x="3536" y="1354"/>
                      </a:lnTo>
                      <a:cubicBezTo>
                        <a:pt x="3570" y="1321"/>
                        <a:pt x="3636" y="1321"/>
                        <a:pt x="3636" y="1288"/>
                      </a:cubicBezTo>
                      <a:cubicBezTo>
                        <a:pt x="3670" y="1188"/>
                        <a:pt x="3570" y="1087"/>
                        <a:pt x="3503" y="1087"/>
                      </a:cubicBezTo>
                      <a:cubicBezTo>
                        <a:pt x="3303" y="1021"/>
                        <a:pt x="3136" y="987"/>
                        <a:pt x="2902" y="987"/>
                      </a:cubicBezTo>
                      <a:cubicBezTo>
                        <a:pt x="2702" y="954"/>
                        <a:pt x="2536" y="954"/>
                        <a:pt x="2335" y="921"/>
                      </a:cubicBezTo>
                      <a:cubicBezTo>
                        <a:pt x="2235" y="921"/>
                        <a:pt x="2169" y="854"/>
                        <a:pt x="2069" y="854"/>
                      </a:cubicBezTo>
                      <a:cubicBezTo>
                        <a:pt x="1902" y="821"/>
                        <a:pt x="1702" y="787"/>
                        <a:pt x="1535" y="754"/>
                      </a:cubicBezTo>
                      <a:cubicBezTo>
                        <a:pt x="1335" y="687"/>
                        <a:pt x="1168" y="620"/>
                        <a:pt x="1001" y="520"/>
                      </a:cubicBezTo>
                      <a:cubicBezTo>
                        <a:pt x="868" y="487"/>
                        <a:pt x="734" y="420"/>
                        <a:pt x="634" y="320"/>
                      </a:cubicBezTo>
                      <a:cubicBezTo>
                        <a:pt x="501" y="254"/>
                        <a:pt x="334" y="153"/>
                        <a:pt x="201" y="87"/>
                      </a:cubicBezTo>
                      <a:lnTo>
                        <a:pt x="167" y="87"/>
                      </a:lnTo>
                      <a:cubicBezTo>
                        <a:pt x="104" y="23"/>
                        <a:pt x="67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6" name="Google Shape;4486;p27"/>
                <p:cNvSpPr/>
                <p:nvPr/>
              </p:nvSpPr>
              <p:spPr>
                <a:xfrm>
                  <a:off x="282500" y="4993175"/>
                  <a:ext cx="976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1135" extrusionOk="0">
                      <a:moveTo>
                        <a:pt x="234" y="1"/>
                      </a:moveTo>
                      <a:cubicBezTo>
                        <a:pt x="100" y="34"/>
                        <a:pt x="67" y="34"/>
                        <a:pt x="67" y="101"/>
                      </a:cubicBezTo>
                      <a:cubicBezTo>
                        <a:pt x="0" y="134"/>
                        <a:pt x="67" y="201"/>
                        <a:pt x="100" y="201"/>
                      </a:cubicBezTo>
                      <a:cubicBezTo>
                        <a:pt x="334" y="334"/>
                        <a:pt x="601" y="468"/>
                        <a:pt x="901" y="535"/>
                      </a:cubicBezTo>
                      <a:cubicBezTo>
                        <a:pt x="1168" y="668"/>
                        <a:pt x="1501" y="768"/>
                        <a:pt x="1802" y="835"/>
                      </a:cubicBezTo>
                      <a:cubicBezTo>
                        <a:pt x="2102" y="935"/>
                        <a:pt x="2402" y="1002"/>
                        <a:pt x="2669" y="1035"/>
                      </a:cubicBezTo>
                      <a:cubicBezTo>
                        <a:pt x="2969" y="1102"/>
                        <a:pt x="3303" y="1135"/>
                        <a:pt x="3636" y="1135"/>
                      </a:cubicBezTo>
                      <a:cubicBezTo>
                        <a:pt x="3670" y="1135"/>
                        <a:pt x="3770" y="1135"/>
                        <a:pt x="3803" y="1102"/>
                      </a:cubicBezTo>
                      <a:cubicBezTo>
                        <a:pt x="3836" y="1035"/>
                        <a:pt x="3903" y="1002"/>
                        <a:pt x="3903" y="968"/>
                      </a:cubicBezTo>
                      <a:cubicBezTo>
                        <a:pt x="3903" y="835"/>
                        <a:pt x="3803" y="768"/>
                        <a:pt x="3670" y="768"/>
                      </a:cubicBezTo>
                      <a:cubicBezTo>
                        <a:pt x="3436" y="768"/>
                        <a:pt x="3169" y="701"/>
                        <a:pt x="2936" y="701"/>
                      </a:cubicBezTo>
                      <a:cubicBezTo>
                        <a:pt x="2636" y="701"/>
                        <a:pt x="2402" y="668"/>
                        <a:pt x="2102" y="635"/>
                      </a:cubicBezTo>
                      <a:lnTo>
                        <a:pt x="2135" y="635"/>
                      </a:lnTo>
                      <a:cubicBezTo>
                        <a:pt x="2002" y="568"/>
                        <a:pt x="1835" y="568"/>
                        <a:pt x="1735" y="535"/>
                      </a:cubicBezTo>
                      <a:cubicBezTo>
                        <a:pt x="1568" y="501"/>
                        <a:pt x="1401" y="468"/>
                        <a:pt x="1268" y="434"/>
                      </a:cubicBezTo>
                      <a:cubicBezTo>
                        <a:pt x="968" y="334"/>
                        <a:pt x="734" y="201"/>
                        <a:pt x="434" y="101"/>
                      </a:cubicBezTo>
                      <a:cubicBezTo>
                        <a:pt x="401" y="34"/>
                        <a:pt x="301" y="34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87" name="Google Shape;4487;p27"/>
              <p:cNvGrpSpPr/>
              <p:nvPr/>
            </p:nvGrpSpPr>
            <p:grpSpPr>
              <a:xfrm flipH="1">
                <a:off x="8399121" y="4488632"/>
                <a:ext cx="681767" cy="881731"/>
                <a:chOff x="373400" y="4372750"/>
                <a:chExt cx="548750" cy="709700"/>
              </a:xfrm>
            </p:grpSpPr>
            <p:sp>
              <p:nvSpPr>
                <p:cNvPr id="4488" name="Google Shape;4488;p27"/>
                <p:cNvSpPr/>
                <p:nvPr/>
              </p:nvSpPr>
              <p:spPr>
                <a:xfrm>
                  <a:off x="603550" y="4391925"/>
                  <a:ext cx="43400" cy="18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7351" extrusionOk="0">
                      <a:moveTo>
                        <a:pt x="1602" y="0"/>
                      </a:moveTo>
                      <a:cubicBezTo>
                        <a:pt x="1502" y="0"/>
                        <a:pt x="1502" y="67"/>
                        <a:pt x="1502" y="134"/>
                      </a:cubicBezTo>
                      <a:lnTo>
                        <a:pt x="1502" y="300"/>
                      </a:lnTo>
                      <a:cubicBezTo>
                        <a:pt x="1502" y="567"/>
                        <a:pt x="1502" y="901"/>
                        <a:pt x="1469" y="1201"/>
                      </a:cubicBezTo>
                      <a:lnTo>
                        <a:pt x="1335" y="2068"/>
                      </a:lnTo>
                      <a:cubicBezTo>
                        <a:pt x="1268" y="2702"/>
                        <a:pt x="1135" y="3303"/>
                        <a:pt x="968" y="3870"/>
                      </a:cubicBezTo>
                      <a:cubicBezTo>
                        <a:pt x="735" y="4870"/>
                        <a:pt x="401" y="5905"/>
                        <a:pt x="68" y="6905"/>
                      </a:cubicBezTo>
                      <a:cubicBezTo>
                        <a:pt x="1" y="7005"/>
                        <a:pt x="1" y="7072"/>
                        <a:pt x="68" y="7172"/>
                      </a:cubicBezTo>
                      <a:cubicBezTo>
                        <a:pt x="101" y="7239"/>
                        <a:pt x="134" y="7306"/>
                        <a:pt x="234" y="7339"/>
                      </a:cubicBezTo>
                      <a:cubicBezTo>
                        <a:pt x="272" y="7346"/>
                        <a:pt x="309" y="7350"/>
                        <a:pt x="346" y="7350"/>
                      </a:cubicBezTo>
                      <a:cubicBezTo>
                        <a:pt x="471" y="7350"/>
                        <a:pt x="583" y="7301"/>
                        <a:pt x="635" y="7172"/>
                      </a:cubicBezTo>
                      <a:cubicBezTo>
                        <a:pt x="1068" y="6038"/>
                        <a:pt x="1335" y="4837"/>
                        <a:pt x="1569" y="3670"/>
                      </a:cubicBezTo>
                      <a:lnTo>
                        <a:pt x="1669" y="2802"/>
                      </a:lnTo>
                      <a:cubicBezTo>
                        <a:pt x="1735" y="2502"/>
                        <a:pt x="1735" y="2202"/>
                        <a:pt x="1735" y="1902"/>
                      </a:cubicBezTo>
                      <a:lnTo>
                        <a:pt x="1735" y="134"/>
                      </a:lnTo>
                      <a:cubicBezTo>
                        <a:pt x="1735" y="34"/>
                        <a:pt x="1635" y="0"/>
                        <a:pt x="1602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9" name="Google Shape;4489;p27"/>
                <p:cNvSpPr/>
                <p:nvPr/>
              </p:nvSpPr>
              <p:spPr>
                <a:xfrm>
                  <a:off x="651100" y="4437450"/>
                  <a:ext cx="100100" cy="18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4" h="7376" extrusionOk="0">
                      <a:moveTo>
                        <a:pt x="3798" y="0"/>
                      </a:moveTo>
                      <a:cubicBezTo>
                        <a:pt x="3753" y="0"/>
                        <a:pt x="3736" y="24"/>
                        <a:pt x="3736" y="47"/>
                      </a:cubicBezTo>
                      <a:cubicBezTo>
                        <a:pt x="3536" y="648"/>
                        <a:pt x="3269" y="1215"/>
                        <a:pt x="3002" y="1815"/>
                      </a:cubicBezTo>
                      <a:cubicBezTo>
                        <a:pt x="2736" y="2382"/>
                        <a:pt x="2402" y="2916"/>
                        <a:pt x="2102" y="3483"/>
                      </a:cubicBezTo>
                      <a:lnTo>
                        <a:pt x="2168" y="3416"/>
                      </a:lnTo>
                      <a:lnTo>
                        <a:pt x="2168" y="3416"/>
                      </a:lnTo>
                      <a:cubicBezTo>
                        <a:pt x="2002" y="3717"/>
                        <a:pt x="1835" y="3983"/>
                        <a:pt x="1668" y="4250"/>
                      </a:cubicBezTo>
                      <a:cubicBezTo>
                        <a:pt x="1501" y="4551"/>
                        <a:pt x="1268" y="4851"/>
                        <a:pt x="1101" y="5151"/>
                      </a:cubicBezTo>
                      <a:cubicBezTo>
                        <a:pt x="934" y="5418"/>
                        <a:pt x="734" y="5718"/>
                        <a:pt x="567" y="6018"/>
                      </a:cubicBezTo>
                      <a:cubicBezTo>
                        <a:pt x="367" y="6318"/>
                        <a:pt x="200" y="6652"/>
                        <a:pt x="34" y="6919"/>
                      </a:cubicBezTo>
                      <a:cubicBezTo>
                        <a:pt x="0" y="6986"/>
                        <a:pt x="0" y="7052"/>
                        <a:pt x="0" y="7086"/>
                      </a:cubicBezTo>
                      <a:cubicBezTo>
                        <a:pt x="0" y="7186"/>
                        <a:pt x="34" y="7252"/>
                        <a:pt x="100" y="7319"/>
                      </a:cubicBezTo>
                      <a:cubicBezTo>
                        <a:pt x="163" y="7357"/>
                        <a:pt x="235" y="7375"/>
                        <a:pt x="306" y="7375"/>
                      </a:cubicBezTo>
                      <a:cubicBezTo>
                        <a:pt x="423" y="7375"/>
                        <a:pt x="538" y="7323"/>
                        <a:pt x="601" y="7219"/>
                      </a:cubicBezTo>
                      <a:cubicBezTo>
                        <a:pt x="834" y="6952"/>
                        <a:pt x="1001" y="6685"/>
                        <a:pt x="1101" y="6385"/>
                      </a:cubicBezTo>
                      <a:lnTo>
                        <a:pt x="1601" y="5518"/>
                      </a:lnTo>
                      <a:cubicBezTo>
                        <a:pt x="1768" y="5218"/>
                        <a:pt x="1902" y="4917"/>
                        <a:pt x="2035" y="4617"/>
                      </a:cubicBezTo>
                      <a:cubicBezTo>
                        <a:pt x="2168" y="4350"/>
                        <a:pt x="2335" y="4050"/>
                        <a:pt x="2435" y="3750"/>
                      </a:cubicBezTo>
                      <a:cubicBezTo>
                        <a:pt x="2569" y="3450"/>
                        <a:pt x="2702" y="3183"/>
                        <a:pt x="2869" y="2883"/>
                      </a:cubicBezTo>
                      <a:lnTo>
                        <a:pt x="3236" y="2015"/>
                      </a:lnTo>
                      <a:cubicBezTo>
                        <a:pt x="3503" y="1382"/>
                        <a:pt x="3736" y="748"/>
                        <a:pt x="3936" y="114"/>
                      </a:cubicBezTo>
                      <a:cubicBezTo>
                        <a:pt x="4003" y="81"/>
                        <a:pt x="3936" y="14"/>
                        <a:pt x="3903" y="14"/>
                      </a:cubicBezTo>
                      <a:lnTo>
                        <a:pt x="3870" y="14"/>
                      </a:lnTo>
                      <a:cubicBezTo>
                        <a:pt x="3840" y="4"/>
                        <a:pt x="3817" y="0"/>
                        <a:pt x="379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0" name="Google Shape;4490;p27"/>
                <p:cNvSpPr/>
                <p:nvPr/>
              </p:nvSpPr>
              <p:spPr>
                <a:xfrm>
                  <a:off x="708625" y="4497000"/>
                  <a:ext cx="13512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5" h="6598" extrusionOk="0">
                      <a:moveTo>
                        <a:pt x="5238" y="0"/>
                      </a:moveTo>
                      <a:cubicBezTo>
                        <a:pt x="5138" y="0"/>
                        <a:pt x="5105" y="0"/>
                        <a:pt x="5071" y="34"/>
                      </a:cubicBezTo>
                      <a:cubicBezTo>
                        <a:pt x="4537" y="467"/>
                        <a:pt x="4037" y="868"/>
                        <a:pt x="3537" y="1301"/>
                      </a:cubicBezTo>
                      <a:cubicBezTo>
                        <a:pt x="3003" y="1768"/>
                        <a:pt x="2569" y="2202"/>
                        <a:pt x="2102" y="2702"/>
                      </a:cubicBezTo>
                      <a:cubicBezTo>
                        <a:pt x="1669" y="3203"/>
                        <a:pt x="1268" y="3736"/>
                        <a:pt x="935" y="4337"/>
                      </a:cubicBezTo>
                      <a:cubicBezTo>
                        <a:pt x="768" y="4637"/>
                        <a:pt x="601" y="4904"/>
                        <a:pt x="435" y="5237"/>
                      </a:cubicBezTo>
                      <a:cubicBezTo>
                        <a:pt x="268" y="5571"/>
                        <a:pt x="134" y="5871"/>
                        <a:pt x="68" y="6205"/>
                      </a:cubicBezTo>
                      <a:cubicBezTo>
                        <a:pt x="1" y="6305"/>
                        <a:pt x="1" y="6338"/>
                        <a:pt x="68" y="6405"/>
                      </a:cubicBezTo>
                      <a:cubicBezTo>
                        <a:pt x="101" y="6505"/>
                        <a:pt x="134" y="6538"/>
                        <a:pt x="234" y="6572"/>
                      </a:cubicBezTo>
                      <a:cubicBezTo>
                        <a:pt x="260" y="6589"/>
                        <a:pt x="291" y="6597"/>
                        <a:pt x="323" y="6597"/>
                      </a:cubicBezTo>
                      <a:cubicBezTo>
                        <a:pt x="416" y="6597"/>
                        <a:pt x="527" y="6529"/>
                        <a:pt x="601" y="6405"/>
                      </a:cubicBezTo>
                      <a:cubicBezTo>
                        <a:pt x="735" y="6138"/>
                        <a:pt x="835" y="5871"/>
                        <a:pt x="968" y="5571"/>
                      </a:cubicBezTo>
                      <a:cubicBezTo>
                        <a:pt x="1102" y="5304"/>
                        <a:pt x="1268" y="5004"/>
                        <a:pt x="1435" y="4737"/>
                      </a:cubicBezTo>
                      <a:cubicBezTo>
                        <a:pt x="1735" y="4203"/>
                        <a:pt x="2102" y="3703"/>
                        <a:pt x="2469" y="3203"/>
                      </a:cubicBezTo>
                      <a:cubicBezTo>
                        <a:pt x="2703" y="2969"/>
                        <a:pt x="2903" y="2669"/>
                        <a:pt x="3103" y="2435"/>
                      </a:cubicBezTo>
                      <a:cubicBezTo>
                        <a:pt x="3303" y="2169"/>
                        <a:pt x="3537" y="1935"/>
                        <a:pt x="3737" y="1702"/>
                      </a:cubicBezTo>
                      <a:cubicBezTo>
                        <a:pt x="4237" y="1201"/>
                        <a:pt x="4771" y="768"/>
                        <a:pt x="5305" y="301"/>
                      </a:cubicBezTo>
                      <a:cubicBezTo>
                        <a:pt x="5405" y="267"/>
                        <a:pt x="5405" y="134"/>
                        <a:pt x="5338" y="100"/>
                      </a:cubicBezTo>
                      <a:cubicBezTo>
                        <a:pt x="5305" y="34"/>
                        <a:pt x="5271" y="0"/>
                        <a:pt x="5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1" name="Google Shape;4491;p27"/>
                <p:cNvSpPr/>
                <p:nvPr/>
              </p:nvSpPr>
              <p:spPr>
                <a:xfrm>
                  <a:off x="628575" y="43727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34" y="0"/>
                      </a:moveTo>
                      <a:cubicBezTo>
                        <a:pt x="468" y="0"/>
                        <a:pt x="334" y="67"/>
                        <a:pt x="234" y="133"/>
                      </a:cubicBezTo>
                      <a:cubicBezTo>
                        <a:pt x="101" y="234"/>
                        <a:pt x="1" y="400"/>
                        <a:pt x="1" y="500"/>
                      </a:cubicBezTo>
                      <a:cubicBezTo>
                        <a:pt x="1" y="667"/>
                        <a:pt x="67" y="801"/>
                        <a:pt x="134" y="934"/>
                      </a:cubicBezTo>
                      <a:cubicBezTo>
                        <a:pt x="234" y="1067"/>
                        <a:pt x="368" y="1134"/>
                        <a:pt x="501" y="1134"/>
                      </a:cubicBezTo>
                      <a:cubicBezTo>
                        <a:pt x="668" y="1134"/>
                        <a:pt x="801" y="1134"/>
                        <a:pt x="935" y="1001"/>
                      </a:cubicBezTo>
                      <a:cubicBezTo>
                        <a:pt x="1068" y="934"/>
                        <a:pt x="1135" y="767"/>
                        <a:pt x="1135" y="634"/>
                      </a:cubicBezTo>
                      <a:cubicBezTo>
                        <a:pt x="1135" y="467"/>
                        <a:pt x="1101" y="334"/>
                        <a:pt x="1001" y="234"/>
                      </a:cubicBezTo>
                      <a:cubicBezTo>
                        <a:pt x="935" y="100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2" name="Google Shape;4492;p27"/>
                <p:cNvSpPr/>
                <p:nvPr/>
              </p:nvSpPr>
              <p:spPr>
                <a:xfrm>
                  <a:off x="734475" y="4418600"/>
                  <a:ext cx="2755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" h="1135" extrusionOk="0">
                      <a:moveTo>
                        <a:pt x="601" y="1"/>
                      </a:moveTo>
                      <a:cubicBezTo>
                        <a:pt x="435" y="1"/>
                        <a:pt x="335" y="67"/>
                        <a:pt x="201" y="134"/>
                      </a:cubicBezTo>
                      <a:cubicBezTo>
                        <a:pt x="68" y="234"/>
                        <a:pt x="1" y="401"/>
                        <a:pt x="1" y="501"/>
                      </a:cubicBezTo>
                      <a:cubicBezTo>
                        <a:pt x="1" y="668"/>
                        <a:pt x="34" y="801"/>
                        <a:pt x="101" y="935"/>
                      </a:cubicBezTo>
                      <a:cubicBezTo>
                        <a:pt x="201" y="1068"/>
                        <a:pt x="368" y="1135"/>
                        <a:pt x="501" y="1135"/>
                      </a:cubicBezTo>
                      <a:cubicBezTo>
                        <a:pt x="668" y="1135"/>
                        <a:pt x="768" y="1135"/>
                        <a:pt x="902" y="1001"/>
                      </a:cubicBezTo>
                      <a:cubicBezTo>
                        <a:pt x="1035" y="935"/>
                        <a:pt x="1102" y="768"/>
                        <a:pt x="1102" y="634"/>
                      </a:cubicBezTo>
                      <a:cubicBezTo>
                        <a:pt x="1102" y="468"/>
                        <a:pt x="1068" y="334"/>
                        <a:pt x="1002" y="234"/>
                      </a:cubicBezTo>
                      <a:cubicBezTo>
                        <a:pt x="902" y="101"/>
                        <a:pt x="735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3" name="Google Shape;4493;p27"/>
                <p:cNvSpPr/>
                <p:nvPr/>
              </p:nvSpPr>
              <p:spPr>
                <a:xfrm>
                  <a:off x="828725" y="4482825"/>
                  <a:ext cx="28375" cy="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01" extrusionOk="0">
                      <a:moveTo>
                        <a:pt x="634" y="0"/>
                      </a:moveTo>
                      <a:cubicBezTo>
                        <a:pt x="467" y="0"/>
                        <a:pt x="334" y="34"/>
                        <a:pt x="234" y="100"/>
                      </a:cubicBezTo>
                      <a:cubicBezTo>
                        <a:pt x="100" y="200"/>
                        <a:pt x="0" y="367"/>
                        <a:pt x="0" y="501"/>
                      </a:cubicBezTo>
                      <a:cubicBezTo>
                        <a:pt x="0" y="634"/>
                        <a:pt x="67" y="767"/>
                        <a:pt x="134" y="901"/>
                      </a:cubicBezTo>
                      <a:cubicBezTo>
                        <a:pt x="234" y="1034"/>
                        <a:pt x="401" y="1101"/>
                        <a:pt x="501" y="1101"/>
                      </a:cubicBezTo>
                      <a:cubicBezTo>
                        <a:pt x="667" y="1101"/>
                        <a:pt x="801" y="1101"/>
                        <a:pt x="934" y="968"/>
                      </a:cubicBezTo>
                      <a:cubicBezTo>
                        <a:pt x="1068" y="901"/>
                        <a:pt x="1134" y="734"/>
                        <a:pt x="1134" y="601"/>
                      </a:cubicBezTo>
                      <a:cubicBezTo>
                        <a:pt x="1134" y="434"/>
                        <a:pt x="1101" y="334"/>
                        <a:pt x="1001" y="200"/>
                      </a:cubicBezTo>
                      <a:cubicBezTo>
                        <a:pt x="934" y="67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4" name="Google Shape;4494;p27"/>
                <p:cNvSpPr/>
                <p:nvPr/>
              </p:nvSpPr>
              <p:spPr>
                <a:xfrm>
                  <a:off x="422600" y="4443625"/>
                  <a:ext cx="499550" cy="5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82" h="21149" extrusionOk="0">
                      <a:moveTo>
                        <a:pt x="2702" y="0"/>
                      </a:moveTo>
                      <a:cubicBezTo>
                        <a:pt x="2569" y="0"/>
                        <a:pt x="2469" y="0"/>
                        <a:pt x="2369" y="67"/>
                      </a:cubicBezTo>
                      <a:cubicBezTo>
                        <a:pt x="2069" y="100"/>
                        <a:pt x="1802" y="234"/>
                        <a:pt x="1535" y="434"/>
                      </a:cubicBezTo>
                      <a:cubicBezTo>
                        <a:pt x="1301" y="634"/>
                        <a:pt x="1135" y="901"/>
                        <a:pt x="968" y="1301"/>
                      </a:cubicBezTo>
                      <a:cubicBezTo>
                        <a:pt x="768" y="1668"/>
                        <a:pt x="701" y="2135"/>
                        <a:pt x="734" y="2636"/>
                      </a:cubicBezTo>
                      <a:cubicBezTo>
                        <a:pt x="734" y="3169"/>
                        <a:pt x="868" y="3670"/>
                        <a:pt x="1001" y="4237"/>
                      </a:cubicBezTo>
                      <a:lnTo>
                        <a:pt x="1068" y="4570"/>
                      </a:lnTo>
                      <a:cubicBezTo>
                        <a:pt x="1168" y="4971"/>
                        <a:pt x="1268" y="5338"/>
                        <a:pt x="1335" y="5771"/>
                      </a:cubicBezTo>
                      <a:cubicBezTo>
                        <a:pt x="1401" y="6605"/>
                        <a:pt x="1268" y="7439"/>
                        <a:pt x="1168" y="8273"/>
                      </a:cubicBezTo>
                      <a:lnTo>
                        <a:pt x="1168" y="8240"/>
                      </a:lnTo>
                      <a:cubicBezTo>
                        <a:pt x="1101" y="8373"/>
                        <a:pt x="1101" y="8507"/>
                        <a:pt x="1068" y="8673"/>
                      </a:cubicBezTo>
                      <a:lnTo>
                        <a:pt x="1034" y="9007"/>
                      </a:lnTo>
                      <a:lnTo>
                        <a:pt x="1001" y="9407"/>
                      </a:lnTo>
                      <a:cubicBezTo>
                        <a:pt x="968" y="9574"/>
                        <a:pt x="968" y="9774"/>
                        <a:pt x="901" y="9941"/>
                      </a:cubicBezTo>
                      <a:cubicBezTo>
                        <a:pt x="834" y="10408"/>
                        <a:pt x="701" y="10908"/>
                        <a:pt x="601" y="11342"/>
                      </a:cubicBezTo>
                      <a:lnTo>
                        <a:pt x="534" y="11642"/>
                      </a:lnTo>
                      <a:cubicBezTo>
                        <a:pt x="267" y="12743"/>
                        <a:pt x="0" y="13877"/>
                        <a:pt x="34" y="15145"/>
                      </a:cubicBezTo>
                      <a:cubicBezTo>
                        <a:pt x="34" y="16012"/>
                        <a:pt x="234" y="16846"/>
                        <a:pt x="601" y="17646"/>
                      </a:cubicBezTo>
                      <a:cubicBezTo>
                        <a:pt x="901" y="18213"/>
                        <a:pt x="1268" y="18814"/>
                        <a:pt x="1768" y="19314"/>
                      </a:cubicBezTo>
                      <a:cubicBezTo>
                        <a:pt x="2702" y="20215"/>
                        <a:pt x="3937" y="20849"/>
                        <a:pt x="5271" y="21049"/>
                      </a:cubicBezTo>
                      <a:cubicBezTo>
                        <a:pt x="5671" y="21116"/>
                        <a:pt x="6005" y="21149"/>
                        <a:pt x="6338" y="21149"/>
                      </a:cubicBezTo>
                      <a:lnTo>
                        <a:pt x="6405" y="21149"/>
                      </a:lnTo>
                      <a:cubicBezTo>
                        <a:pt x="6705" y="21149"/>
                        <a:pt x="7005" y="21116"/>
                        <a:pt x="7372" y="21049"/>
                      </a:cubicBezTo>
                      <a:cubicBezTo>
                        <a:pt x="8006" y="20982"/>
                        <a:pt x="8673" y="20815"/>
                        <a:pt x="9274" y="20515"/>
                      </a:cubicBezTo>
                      <a:cubicBezTo>
                        <a:pt x="9707" y="20348"/>
                        <a:pt x="10074" y="20115"/>
                        <a:pt x="10508" y="19781"/>
                      </a:cubicBezTo>
                      <a:cubicBezTo>
                        <a:pt x="10875" y="19481"/>
                        <a:pt x="11208" y="19147"/>
                        <a:pt x="11542" y="18714"/>
                      </a:cubicBezTo>
                      <a:cubicBezTo>
                        <a:pt x="11909" y="18213"/>
                        <a:pt x="12209" y="17680"/>
                        <a:pt x="12476" y="17179"/>
                      </a:cubicBezTo>
                      <a:cubicBezTo>
                        <a:pt x="12676" y="16779"/>
                        <a:pt x="12843" y="16312"/>
                        <a:pt x="13043" y="15845"/>
                      </a:cubicBezTo>
                      <a:cubicBezTo>
                        <a:pt x="13143" y="15645"/>
                        <a:pt x="13210" y="15445"/>
                        <a:pt x="13343" y="15211"/>
                      </a:cubicBezTo>
                      <a:cubicBezTo>
                        <a:pt x="13643" y="14511"/>
                        <a:pt x="14010" y="13777"/>
                        <a:pt x="14544" y="13043"/>
                      </a:cubicBezTo>
                      <a:cubicBezTo>
                        <a:pt x="14711" y="12843"/>
                        <a:pt x="14911" y="12643"/>
                        <a:pt x="15078" y="12476"/>
                      </a:cubicBezTo>
                      <a:cubicBezTo>
                        <a:pt x="15245" y="12309"/>
                        <a:pt x="15478" y="12142"/>
                        <a:pt x="15712" y="11976"/>
                      </a:cubicBezTo>
                      <a:cubicBezTo>
                        <a:pt x="16079" y="11675"/>
                        <a:pt x="16546" y="11442"/>
                        <a:pt x="16912" y="11175"/>
                      </a:cubicBezTo>
                      <a:cubicBezTo>
                        <a:pt x="17346" y="10942"/>
                        <a:pt x="17813" y="10641"/>
                        <a:pt x="18213" y="10308"/>
                      </a:cubicBezTo>
                      <a:cubicBezTo>
                        <a:pt x="18647" y="10008"/>
                        <a:pt x="18981" y="9674"/>
                        <a:pt x="19247" y="9307"/>
                      </a:cubicBezTo>
                      <a:cubicBezTo>
                        <a:pt x="19581" y="8940"/>
                        <a:pt x="19748" y="8573"/>
                        <a:pt x="19881" y="8240"/>
                      </a:cubicBezTo>
                      <a:cubicBezTo>
                        <a:pt x="19915" y="8073"/>
                        <a:pt x="19981" y="7906"/>
                        <a:pt x="19915" y="7739"/>
                      </a:cubicBezTo>
                      <a:cubicBezTo>
                        <a:pt x="19915" y="7506"/>
                        <a:pt x="19881" y="7339"/>
                        <a:pt x="19748" y="7139"/>
                      </a:cubicBezTo>
                      <a:cubicBezTo>
                        <a:pt x="19714" y="7072"/>
                        <a:pt x="19681" y="6972"/>
                        <a:pt x="19581" y="6905"/>
                      </a:cubicBezTo>
                      <a:cubicBezTo>
                        <a:pt x="19548" y="6805"/>
                        <a:pt x="19514" y="6772"/>
                        <a:pt x="19414" y="6739"/>
                      </a:cubicBezTo>
                      <a:cubicBezTo>
                        <a:pt x="19247" y="6605"/>
                        <a:pt x="19081" y="6438"/>
                        <a:pt x="18881" y="6338"/>
                      </a:cubicBezTo>
                      <a:cubicBezTo>
                        <a:pt x="18414" y="6105"/>
                        <a:pt x="17913" y="5971"/>
                        <a:pt x="17379" y="5938"/>
                      </a:cubicBezTo>
                      <a:lnTo>
                        <a:pt x="17146" y="5938"/>
                      </a:lnTo>
                      <a:cubicBezTo>
                        <a:pt x="17013" y="5938"/>
                        <a:pt x="16846" y="5938"/>
                        <a:pt x="16712" y="5971"/>
                      </a:cubicBezTo>
                      <a:cubicBezTo>
                        <a:pt x="16479" y="6005"/>
                        <a:pt x="16179" y="6071"/>
                        <a:pt x="15912" y="6105"/>
                      </a:cubicBezTo>
                      <a:cubicBezTo>
                        <a:pt x="15545" y="6172"/>
                        <a:pt x="15111" y="6338"/>
                        <a:pt x="14744" y="6572"/>
                      </a:cubicBezTo>
                      <a:cubicBezTo>
                        <a:pt x="14411" y="6739"/>
                        <a:pt x="14044" y="6972"/>
                        <a:pt x="13677" y="7272"/>
                      </a:cubicBezTo>
                      <a:cubicBezTo>
                        <a:pt x="13543" y="7406"/>
                        <a:pt x="13377" y="7506"/>
                        <a:pt x="13243" y="7639"/>
                      </a:cubicBezTo>
                      <a:cubicBezTo>
                        <a:pt x="13377" y="7272"/>
                        <a:pt x="13477" y="6905"/>
                        <a:pt x="13543" y="6572"/>
                      </a:cubicBezTo>
                      <a:cubicBezTo>
                        <a:pt x="13643" y="6138"/>
                        <a:pt x="13677" y="5771"/>
                        <a:pt x="13643" y="5438"/>
                      </a:cubicBezTo>
                      <a:cubicBezTo>
                        <a:pt x="13577" y="5071"/>
                        <a:pt x="13510" y="4771"/>
                        <a:pt x="13377" y="4504"/>
                      </a:cubicBezTo>
                      <a:cubicBezTo>
                        <a:pt x="13310" y="4404"/>
                        <a:pt x="13210" y="4304"/>
                        <a:pt x="13076" y="4170"/>
                      </a:cubicBezTo>
                      <a:cubicBezTo>
                        <a:pt x="12976" y="4070"/>
                        <a:pt x="12810" y="3970"/>
                        <a:pt x="12643" y="3903"/>
                      </a:cubicBezTo>
                      <a:cubicBezTo>
                        <a:pt x="12476" y="3803"/>
                        <a:pt x="12309" y="3770"/>
                        <a:pt x="12076" y="3770"/>
                      </a:cubicBezTo>
                      <a:cubicBezTo>
                        <a:pt x="12009" y="3770"/>
                        <a:pt x="11909" y="3770"/>
                        <a:pt x="11809" y="3803"/>
                      </a:cubicBezTo>
                      <a:cubicBezTo>
                        <a:pt x="11542" y="3837"/>
                        <a:pt x="11308" y="3970"/>
                        <a:pt x="11042" y="4137"/>
                      </a:cubicBezTo>
                      <a:cubicBezTo>
                        <a:pt x="10741" y="4337"/>
                        <a:pt x="10475" y="4604"/>
                        <a:pt x="10174" y="4937"/>
                      </a:cubicBezTo>
                      <a:cubicBezTo>
                        <a:pt x="9907" y="5238"/>
                        <a:pt x="9674" y="5571"/>
                        <a:pt x="9374" y="5971"/>
                      </a:cubicBezTo>
                      <a:cubicBezTo>
                        <a:pt x="9207" y="6172"/>
                        <a:pt x="9074" y="6405"/>
                        <a:pt x="8973" y="6639"/>
                      </a:cubicBezTo>
                      <a:lnTo>
                        <a:pt x="9007" y="6505"/>
                      </a:lnTo>
                      <a:lnTo>
                        <a:pt x="9040" y="6405"/>
                      </a:lnTo>
                      <a:cubicBezTo>
                        <a:pt x="9174" y="5638"/>
                        <a:pt x="9240" y="5071"/>
                        <a:pt x="9240" y="4470"/>
                      </a:cubicBezTo>
                      <a:cubicBezTo>
                        <a:pt x="9240" y="4137"/>
                        <a:pt x="9240" y="3837"/>
                        <a:pt x="9174" y="3603"/>
                      </a:cubicBezTo>
                      <a:cubicBezTo>
                        <a:pt x="9140" y="3303"/>
                        <a:pt x="9040" y="3103"/>
                        <a:pt x="8907" y="2903"/>
                      </a:cubicBezTo>
                      <a:cubicBezTo>
                        <a:pt x="8807" y="2669"/>
                        <a:pt x="8640" y="2502"/>
                        <a:pt x="8406" y="2436"/>
                      </a:cubicBezTo>
                      <a:cubicBezTo>
                        <a:pt x="8240" y="2335"/>
                        <a:pt x="8039" y="2302"/>
                        <a:pt x="7806" y="2302"/>
                      </a:cubicBezTo>
                      <a:lnTo>
                        <a:pt x="7639" y="2302"/>
                      </a:lnTo>
                      <a:cubicBezTo>
                        <a:pt x="7406" y="2302"/>
                        <a:pt x="7206" y="2402"/>
                        <a:pt x="7005" y="2469"/>
                      </a:cubicBezTo>
                      <a:cubicBezTo>
                        <a:pt x="6839" y="2536"/>
                        <a:pt x="6672" y="2736"/>
                        <a:pt x="6505" y="2903"/>
                      </a:cubicBezTo>
                      <a:cubicBezTo>
                        <a:pt x="6171" y="3303"/>
                        <a:pt x="5971" y="3803"/>
                        <a:pt x="5838" y="4170"/>
                      </a:cubicBezTo>
                      <a:cubicBezTo>
                        <a:pt x="5805" y="4304"/>
                        <a:pt x="5738" y="4404"/>
                        <a:pt x="5738" y="4504"/>
                      </a:cubicBezTo>
                      <a:lnTo>
                        <a:pt x="5738" y="4103"/>
                      </a:lnTo>
                      <a:cubicBezTo>
                        <a:pt x="5704" y="3069"/>
                        <a:pt x="5404" y="2102"/>
                        <a:pt x="4937" y="1401"/>
                      </a:cubicBezTo>
                      <a:cubicBezTo>
                        <a:pt x="4537" y="768"/>
                        <a:pt x="3937" y="301"/>
                        <a:pt x="3269" y="100"/>
                      </a:cubicBezTo>
                      <a:cubicBezTo>
                        <a:pt x="3069" y="67"/>
                        <a:pt x="2869" y="0"/>
                        <a:pt x="27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5" name="Google Shape;4495;p27"/>
                <p:cNvSpPr/>
                <p:nvPr/>
              </p:nvSpPr>
              <p:spPr>
                <a:xfrm>
                  <a:off x="439275" y="4441950"/>
                  <a:ext cx="48037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15" h="12544" extrusionOk="0">
                      <a:moveTo>
                        <a:pt x="1869" y="1"/>
                      </a:moveTo>
                      <a:cubicBezTo>
                        <a:pt x="1902" y="67"/>
                        <a:pt x="1802" y="67"/>
                        <a:pt x="1668" y="67"/>
                      </a:cubicBezTo>
                      <a:cubicBezTo>
                        <a:pt x="1368" y="134"/>
                        <a:pt x="1068" y="234"/>
                        <a:pt x="834" y="468"/>
                      </a:cubicBezTo>
                      <a:cubicBezTo>
                        <a:pt x="568" y="668"/>
                        <a:pt x="367" y="935"/>
                        <a:pt x="234" y="1335"/>
                      </a:cubicBezTo>
                      <a:cubicBezTo>
                        <a:pt x="67" y="1702"/>
                        <a:pt x="1" y="2169"/>
                        <a:pt x="34" y="2669"/>
                      </a:cubicBezTo>
                      <a:cubicBezTo>
                        <a:pt x="34" y="3203"/>
                        <a:pt x="167" y="3703"/>
                        <a:pt x="267" y="4237"/>
                      </a:cubicBezTo>
                      <a:lnTo>
                        <a:pt x="367" y="4571"/>
                      </a:lnTo>
                      <a:cubicBezTo>
                        <a:pt x="434" y="4871"/>
                        <a:pt x="501" y="5171"/>
                        <a:pt x="568" y="5471"/>
                      </a:cubicBezTo>
                      <a:cubicBezTo>
                        <a:pt x="601" y="5371"/>
                        <a:pt x="701" y="5305"/>
                        <a:pt x="734" y="5238"/>
                      </a:cubicBezTo>
                      <a:cubicBezTo>
                        <a:pt x="834" y="5171"/>
                        <a:pt x="901" y="5071"/>
                        <a:pt x="1001" y="5038"/>
                      </a:cubicBezTo>
                      <a:cubicBezTo>
                        <a:pt x="1201" y="4904"/>
                        <a:pt x="1402" y="4838"/>
                        <a:pt x="1602" y="4804"/>
                      </a:cubicBezTo>
                      <a:lnTo>
                        <a:pt x="1869" y="4804"/>
                      </a:lnTo>
                      <a:cubicBezTo>
                        <a:pt x="2002" y="4804"/>
                        <a:pt x="2102" y="4804"/>
                        <a:pt x="2235" y="4838"/>
                      </a:cubicBezTo>
                      <a:cubicBezTo>
                        <a:pt x="2436" y="4904"/>
                        <a:pt x="2602" y="5004"/>
                        <a:pt x="2769" y="5171"/>
                      </a:cubicBezTo>
                      <a:cubicBezTo>
                        <a:pt x="2936" y="5338"/>
                        <a:pt x="3036" y="5538"/>
                        <a:pt x="3103" y="5805"/>
                      </a:cubicBezTo>
                      <a:cubicBezTo>
                        <a:pt x="3203" y="6038"/>
                        <a:pt x="3270" y="6339"/>
                        <a:pt x="3270" y="6572"/>
                      </a:cubicBezTo>
                      <a:cubicBezTo>
                        <a:pt x="3336" y="6872"/>
                        <a:pt x="3336" y="7206"/>
                        <a:pt x="3336" y="7539"/>
                      </a:cubicBezTo>
                      <a:cubicBezTo>
                        <a:pt x="3336" y="8173"/>
                        <a:pt x="3270" y="8840"/>
                        <a:pt x="3203" y="9474"/>
                      </a:cubicBezTo>
                      <a:cubicBezTo>
                        <a:pt x="3169" y="9708"/>
                        <a:pt x="3169" y="9975"/>
                        <a:pt x="3103" y="10208"/>
                      </a:cubicBezTo>
                      <a:cubicBezTo>
                        <a:pt x="3203" y="9975"/>
                        <a:pt x="3336" y="9674"/>
                        <a:pt x="3403" y="9407"/>
                      </a:cubicBezTo>
                      <a:cubicBezTo>
                        <a:pt x="3536" y="9141"/>
                        <a:pt x="3670" y="8807"/>
                        <a:pt x="3837" y="8507"/>
                      </a:cubicBezTo>
                      <a:cubicBezTo>
                        <a:pt x="3937" y="8207"/>
                        <a:pt x="4103" y="7973"/>
                        <a:pt x="4270" y="7706"/>
                      </a:cubicBezTo>
                      <a:cubicBezTo>
                        <a:pt x="4370" y="7573"/>
                        <a:pt x="4437" y="7506"/>
                        <a:pt x="4570" y="7373"/>
                      </a:cubicBezTo>
                      <a:cubicBezTo>
                        <a:pt x="4671" y="7306"/>
                        <a:pt x="4737" y="7206"/>
                        <a:pt x="4871" y="7173"/>
                      </a:cubicBezTo>
                      <a:cubicBezTo>
                        <a:pt x="4937" y="7072"/>
                        <a:pt x="5071" y="7039"/>
                        <a:pt x="5204" y="7006"/>
                      </a:cubicBezTo>
                      <a:cubicBezTo>
                        <a:pt x="5238" y="7006"/>
                        <a:pt x="5338" y="6972"/>
                        <a:pt x="5371" y="6972"/>
                      </a:cubicBezTo>
                      <a:lnTo>
                        <a:pt x="5538" y="6972"/>
                      </a:lnTo>
                      <a:cubicBezTo>
                        <a:pt x="5771" y="6972"/>
                        <a:pt x="6072" y="7072"/>
                        <a:pt x="6272" y="7206"/>
                      </a:cubicBezTo>
                      <a:cubicBezTo>
                        <a:pt x="6405" y="7306"/>
                        <a:pt x="6539" y="7406"/>
                        <a:pt x="6605" y="7539"/>
                      </a:cubicBezTo>
                      <a:cubicBezTo>
                        <a:pt x="6705" y="7673"/>
                        <a:pt x="6805" y="7806"/>
                        <a:pt x="6839" y="7906"/>
                      </a:cubicBezTo>
                      <a:cubicBezTo>
                        <a:pt x="6939" y="8240"/>
                        <a:pt x="6939" y="8574"/>
                        <a:pt x="6939" y="8907"/>
                      </a:cubicBezTo>
                      <a:cubicBezTo>
                        <a:pt x="6939" y="9307"/>
                        <a:pt x="6905" y="9708"/>
                        <a:pt x="6839" y="10075"/>
                      </a:cubicBezTo>
                      <a:lnTo>
                        <a:pt x="6572" y="11209"/>
                      </a:lnTo>
                      <a:cubicBezTo>
                        <a:pt x="6539" y="11376"/>
                        <a:pt x="6505" y="11542"/>
                        <a:pt x="6505" y="11709"/>
                      </a:cubicBezTo>
                      <a:cubicBezTo>
                        <a:pt x="6572" y="11542"/>
                        <a:pt x="6672" y="11409"/>
                        <a:pt x="6805" y="11242"/>
                      </a:cubicBezTo>
                      <a:cubicBezTo>
                        <a:pt x="6972" y="10975"/>
                        <a:pt x="7106" y="10675"/>
                        <a:pt x="7306" y="10408"/>
                      </a:cubicBezTo>
                      <a:cubicBezTo>
                        <a:pt x="7506" y="10141"/>
                        <a:pt x="7673" y="9841"/>
                        <a:pt x="7906" y="9541"/>
                      </a:cubicBezTo>
                      <a:cubicBezTo>
                        <a:pt x="8140" y="9307"/>
                        <a:pt x="8340" y="9041"/>
                        <a:pt x="8573" y="8807"/>
                      </a:cubicBezTo>
                      <a:cubicBezTo>
                        <a:pt x="8773" y="8640"/>
                        <a:pt x="9007" y="8473"/>
                        <a:pt x="9207" y="8340"/>
                      </a:cubicBezTo>
                      <a:cubicBezTo>
                        <a:pt x="9372" y="8258"/>
                        <a:pt x="9536" y="8198"/>
                        <a:pt x="9738" y="8198"/>
                      </a:cubicBezTo>
                      <a:cubicBezTo>
                        <a:pt x="9782" y="8198"/>
                        <a:pt x="9827" y="8201"/>
                        <a:pt x="9874" y="8207"/>
                      </a:cubicBezTo>
                      <a:cubicBezTo>
                        <a:pt x="10108" y="8240"/>
                        <a:pt x="10341" y="8340"/>
                        <a:pt x="10508" y="8507"/>
                      </a:cubicBezTo>
                      <a:cubicBezTo>
                        <a:pt x="10608" y="8574"/>
                        <a:pt x="10708" y="8707"/>
                        <a:pt x="10775" y="8840"/>
                      </a:cubicBezTo>
                      <a:cubicBezTo>
                        <a:pt x="10842" y="8874"/>
                        <a:pt x="10842" y="8974"/>
                        <a:pt x="10875" y="9007"/>
                      </a:cubicBezTo>
                      <a:cubicBezTo>
                        <a:pt x="10908" y="9041"/>
                        <a:pt x="10908" y="9141"/>
                        <a:pt x="10908" y="9207"/>
                      </a:cubicBezTo>
                      <a:cubicBezTo>
                        <a:pt x="10942" y="9374"/>
                        <a:pt x="10942" y="9541"/>
                        <a:pt x="10942" y="9708"/>
                      </a:cubicBezTo>
                      <a:cubicBezTo>
                        <a:pt x="10942" y="9874"/>
                        <a:pt x="10942" y="10041"/>
                        <a:pt x="10908" y="10208"/>
                      </a:cubicBezTo>
                      <a:cubicBezTo>
                        <a:pt x="10875" y="10575"/>
                        <a:pt x="10742" y="10942"/>
                        <a:pt x="10608" y="11342"/>
                      </a:cubicBezTo>
                      <a:cubicBezTo>
                        <a:pt x="10508" y="11709"/>
                        <a:pt x="10375" y="12076"/>
                        <a:pt x="10208" y="12410"/>
                      </a:cubicBezTo>
                      <a:cubicBezTo>
                        <a:pt x="10208" y="12476"/>
                        <a:pt x="10174" y="12510"/>
                        <a:pt x="10174" y="12543"/>
                      </a:cubicBezTo>
                      <a:cubicBezTo>
                        <a:pt x="10441" y="12176"/>
                        <a:pt x="10708" y="11843"/>
                        <a:pt x="11042" y="11442"/>
                      </a:cubicBezTo>
                      <a:cubicBezTo>
                        <a:pt x="11242" y="11209"/>
                        <a:pt x="11442" y="10942"/>
                        <a:pt x="11709" y="10742"/>
                      </a:cubicBezTo>
                      <a:cubicBezTo>
                        <a:pt x="11909" y="10542"/>
                        <a:pt x="12176" y="10275"/>
                        <a:pt x="12409" y="10075"/>
                      </a:cubicBezTo>
                      <a:cubicBezTo>
                        <a:pt x="12610" y="9874"/>
                        <a:pt x="12876" y="9708"/>
                        <a:pt x="13110" y="9574"/>
                      </a:cubicBezTo>
                      <a:cubicBezTo>
                        <a:pt x="13343" y="9441"/>
                        <a:pt x="13577" y="9341"/>
                        <a:pt x="13844" y="9274"/>
                      </a:cubicBezTo>
                      <a:cubicBezTo>
                        <a:pt x="13944" y="9257"/>
                        <a:pt x="14044" y="9249"/>
                        <a:pt x="14144" y="9249"/>
                      </a:cubicBezTo>
                      <a:cubicBezTo>
                        <a:pt x="14244" y="9249"/>
                        <a:pt x="14344" y="9257"/>
                        <a:pt x="14444" y="9274"/>
                      </a:cubicBezTo>
                      <a:cubicBezTo>
                        <a:pt x="14678" y="9341"/>
                        <a:pt x="14878" y="9508"/>
                        <a:pt x="15011" y="9674"/>
                      </a:cubicBezTo>
                      <a:cubicBezTo>
                        <a:pt x="15078" y="9741"/>
                        <a:pt x="15111" y="9841"/>
                        <a:pt x="15178" y="9941"/>
                      </a:cubicBezTo>
                      <a:cubicBezTo>
                        <a:pt x="15211" y="10041"/>
                        <a:pt x="15211" y="10108"/>
                        <a:pt x="15211" y="10208"/>
                      </a:cubicBezTo>
                      <a:cubicBezTo>
                        <a:pt x="15211" y="10408"/>
                        <a:pt x="15211" y="10675"/>
                        <a:pt x="15111" y="10875"/>
                      </a:cubicBezTo>
                      <a:cubicBezTo>
                        <a:pt x="15045" y="11175"/>
                        <a:pt x="14945" y="11409"/>
                        <a:pt x="14844" y="11709"/>
                      </a:cubicBezTo>
                      <a:cubicBezTo>
                        <a:pt x="14744" y="11909"/>
                        <a:pt x="14611" y="12176"/>
                        <a:pt x="14511" y="12376"/>
                      </a:cubicBezTo>
                      <a:cubicBezTo>
                        <a:pt x="14611" y="12310"/>
                        <a:pt x="14744" y="12176"/>
                        <a:pt x="14911" y="12043"/>
                      </a:cubicBezTo>
                      <a:cubicBezTo>
                        <a:pt x="15278" y="11742"/>
                        <a:pt x="15712" y="11542"/>
                        <a:pt x="16112" y="11242"/>
                      </a:cubicBezTo>
                      <a:cubicBezTo>
                        <a:pt x="16546" y="11009"/>
                        <a:pt x="17013" y="10708"/>
                        <a:pt x="17413" y="10375"/>
                      </a:cubicBezTo>
                      <a:cubicBezTo>
                        <a:pt x="17847" y="10075"/>
                        <a:pt x="18180" y="9741"/>
                        <a:pt x="18514" y="9374"/>
                      </a:cubicBezTo>
                      <a:cubicBezTo>
                        <a:pt x="18847" y="9007"/>
                        <a:pt x="19014" y="8640"/>
                        <a:pt x="19114" y="8307"/>
                      </a:cubicBezTo>
                      <a:cubicBezTo>
                        <a:pt x="19181" y="8140"/>
                        <a:pt x="19214" y="7973"/>
                        <a:pt x="19181" y="7806"/>
                      </a:cubicBezTo>
                      <a:cubicBezTo>
                        <a:pt x="19181" y="7573"/>
                        <a:pt x="19114" y="7406"/>
                        <a:pt x="19014" y="7206"/>
                      </a:cubicBezTo>
                      <a:cubicBezTo>
                        <a:pt x="18947" y="7139"/>
                        <a:pt x="18914" y="7039"/>
                        <a:pt x="18847" y="6972"/>
                      </a:cubicBezTo>
                      <a:cubicBezTo>
                        <a:pt x="18781" y="6872"/>
                        <a:pt x="18747" y="6839"/>
                        <a:pt x="18681" y="6806"/>
                      </a:cubicBezTo>
                      <a:cubicBezTo>
                        <a:pt x="18514" y="6639"/>
                        <a:pt x="18347" y="6505"/>
                        <a:pt x="18113" y="6405"/>
                      </a:cubicBezTo>
                      <a:cubicBezTo>
                        <a:pt x="17680" y="6172"/>
                        <a:pt x="17179" y="6038"/>
                        <a:pt x="16612" y="6005"/>
                      </a:cubicBezTo>
                      <a:lnTo>
                        <a:pt x="16379" y="6005"/>
                      </a:lnTo>
                      <a:cubicBezTo>
                        <a:pt x="16245" y="6005"/>
                        <a:pt x="16079" y="6005"/>
                        <a:pt x="15945" y="6038"/>
                      </a:cubicBezTo>
                      <a:cubicBezTo>
                        <a:pt x="15678" y="6072"/>
                        <a:pt x="15412" y="6138"/>
                        <a:pt x="15178" y="6172"/>
                      </a:cubicBezTo>
                      <a:cubicBezTo>
                        <a:pt x="14778" y="6239"/>
                        <a:pt x="14377" y="6405"/>
                        <a:pt x="14011" y="6639"/>
                      </a:cubicBezTo>
                      <a:cubicBezTo>
                        <a:pt x="13677" y="6806"/>
                        <a:pt x="13277" y="7039"/>
                        <a:pt x="12910" y="7339"/>
                      </a:cubicBezTo>
                      <a:cubicBezTo>
                        <a:pt x="12776" y="7473"/>
                        <a:pt x="12610" y="7573"/>
                        <a:pt x="12509" y="7706"/>
                      </a:cubicBezTo>
                      <a:cubicBezTo>
                        <a:pt x="12610" y="7339"/>
                        <a:pt x="12743" y="7006"/>
                        <a:pt x="12776" y="6639"/>
                      </a:cubicBezTo>
                      <a:cubicBezTo>
                        <a:pt x="12876" y="6205"/>
                        <a:pt x="12910" y="5838"/>
                        <a:pt x="12876" y="5505"/>
                      </a:cubicBezTo>
                      <a:cubicBezTo>
                        <a:pt x="12843" y="5138"/>
                        <a:pt x="12743" y="4838"/>
                        <a:pt x="12610" y="4571"/>
                      </a:cubicBezTo>
                      <a:cubicBezTo>
                        <a:pt x="12543" y="4471"/>
                        <a:pt x="12443" y="4371"/>
                        <a:pt x="12343" y="4237"/>
                      </a:cubicBezTo>
                      <a:cubicBezTo>
                        <a:pt x="12209" y="4137"/>
                        <a:pt x="12042" y="4037"/>
                        <a:pt x="11876" y="3970"/>
                      </a:cubicBezTo>
                      <a:cubicBezTo>
                        <a:pt x="11709" y="3870"/>
                        <a:pt x="11542" y="3837"/>
                        <a:pt x="11342" y="3837"/>
                      </a:cubicBezTo>
                      <a:cubicBezTo>
                        <a:pt x="11242" y="3837"/>
                        <a:pt x="11175" y="3837"/>
                        <a:pt x="11042" y="3870"/>
                      </a:cubicBezTo>
                      <a:cubicBezTo>
                        <a:pt x="10775" y="3904"/>
                        <a:pt x="10541" y="4037"/>
                        <a:pt x="10241" y="4204"/>
                      </a:cubicBezTo>
                      <a:cubicBezTo>
                        <a:pt x="9941" y="4404"/>
                        <a:pt x="9674" y="4671"/>
                        <a:pt x="9374" y="5004"/>
                      </a:cubicBezTo>
                      <a:cubicBezTo>
                        <a:pt x="9107" y="5305"/>
                        <a:pt x="8874" y="5638"/>
                        <a:pt x="8573" y="6038"/>
                      </a:cubicBezTo>
                      <a:cubicBezTo>
                        <a:pt x="8407" y="6239"/>
                        <a:pt x="8273" y="6472"/>
                        <a:pt x="8173" y="6706"/>
                      </a:cubicBezTo>
                      <a:lnTo>
                        <a:pt x="8206" y="6572"/>
                      </a:lnTo>
                      <a:lnTo>
                        <a:pt x="8240" y="6405"/>
                      </a:lnTo>
                      <a:cubicBezTo>
                        <a:pt x="8373" y="5671"/>
                        <a:pt x="8440" y="5038"/>
                        <a:pt x="8440" y="4504"/>
                      </a:cubicBezTo>
                      <a:cubicBezTo>
                        <a:pt x="8440" y="4204"/>
                        <a:pt x="8407" y="3870"/>
                        <a:pt x="8373" y="3637"/>
                      </a:cubicBezTo>
                      <a:cubicBezTo>
                        <a:pt x="8340" y="3336"/>
                        <a:pt x="8240" y="3136"/>
                        <a:pt x="8106" y="2903"/>
                      </a:cubicBezTo>
                      <a:cubicBezTo>
                        <a:pt x="8006" y="2703"/>
                        <a:pt x="7839" y="2536"/>
                        <a:pt x="7606" y="2402"/>
                      </a:cubicBezTo>
                      <a:cubicBezTo>
                        <a:pt x="7439" y="2336"/>
                        <a:pt x="7239" y="2302"/>
                        <a:pt x="7006" y="2302"/>
                      </a:cubicBezTo>
                      <a:lnTo>
                        <a:pt x="6839" y="2302"/>
                      </a:lnTo>
                      <a:cubicBezTo>
                        <a:pt x="6605" y="2302"/>
                        <a:pt x="6405" y="2369"/>
                        <a:pt x="6205" y="2469"/>
                      </a:cubicBezTo>
                      <a:cubicBezTo>
                        <a:pt x="6038" y="2536"/>
                        <a:pt x="5871" y="2703"/>
                        <a:pt x="5705" y="2869"/>
                      </a:cubicBezTo>
                      <a:cubicBezTo>
                        <a:pt x="5371" y="3303"/>
                        <a:pt x="5171" y="3803"/>
                        <a:pt x="5037" y="4170"/>
                      </a:cubicBezTo>
                      <a:cubicBezTo>
                        <a:pt x="5004" y="4304"/>
                        <a:pt x="4937" y="4371"/>
                        <a:pt x="4904" y="4504"/>
                      </a:cubicBezTo>
                      <a:cubicBezTo>
                        <a:pt x="4937" y="4371"/>
                        <a:pt x="4937" y="4204"/>
                        <a:pt x="4904" y="4070"/>
                      </a:cubicBezTo>
                      <a:cubicBezTo>
                        <a:pt x="4871" y="3036"/>
                        <a:pt x="4570" y="2069"/>
                        <a:pt x="4103" y="1368"/>
                      </a:cubicBezTo>
                      <a:cubicBezTo>
                        <a:pt x="3703" y="735"/>
                        <a:pt x="3103" y="301"/>
                        <a:pt x="2436" y="67"/>
                      </a:cubicBezTo>
                      <a:cubicBezTo>
                        <a:pt x="2235" y="34"/>
                        <a:pt x="2069" y="1"/>
                        <a:pt x="18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6" name="Google Shape;4496;p27"/>
                <p:cNvSpPr/>
                <p:nvPr/>
              </p:nvSpPr>
              <p:spPr>
                <a:xfrm>
                  <a:off x="454275" y="4622075"/>
                  <a:ext cx="38400" cy="26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6" h="10515" extrusionOk="0">
                      <a:moveTo>
                        <a:pt x="1435" y="1"/>
                      </a:moveTo>
                      <a:cubicBezTo>
                        <a:pt x="1402" y="1"/>
                        <a:pt x="1369" y="34"/>
                        <a:pt x="1369" y="101"/>
                      </a:cubicBezTo>
                      <a:cubicBezTo>
                        <a:pt x="1402" y="935"/>
                        <a:pt x="1369" y="1702"/>
                        <a:pt x="1302" y="2536"/>
                      </a:cubicBezTo>
                      <a:lnTo>
                        <a:pt x="1302" y="2503"/>
                      </a:lnTo>
                      <a:cubicBezTo>
                        <a:pt x="1269" y="3136"/>
                        <a:pt x="1202" y="3804"/>
                        <a:pt x="1102" y="4437"/>
                      </a:cubicBezTo>
                      <a:cubicBezTo>
                        <a:pt x="1068" y="4771"/>
                        <a:pt x="1035" y="5038"/>
                        <a:pt x="935" y="5371"/>
                      </a:cubicBezTo>
                      <a:cubicBezTo>
                        <a:pt x="902" y="5705"/>
                        <a:pt x="802" y="6005"/>
                        <a:pt x="768" y="6339"/>
                      </a:cubicBezTo>
                      <a:lnTo>
                        <a:pt x="401" y="8207"/>
                      </a:lnTo>
                      <a:cubicBezTo>
                        <a:pt x="268" y="8874"/>
                        <a:pt x="101" y="9508"/>
                        <a:pt x="1" y="10175"/>
                      </a:cubicBezTo>
                      <a:cubicBezTo>
                        <a:pt x="1" y="10275"/>
                        <a:pt x="1" y="10342"/>
                        <a:pt x="68" y="10375"/>
                      </a:cubicBezTo>
                      <a:cubicBezTo>
                        <a:pt x="101" y="10475"/>
                        <a:pt x="168" y="10508"/>
                        <a:pt x="234" y="10508"/>
                      </a:cubicBezTo>
                      <a:cubicBezTo>
                        <a:pt x="256" y="10513"/>
                        <a:pt x="277" y="10515"/>
                        <a:pt x="297" y="10515"/>
                      </a:cubicBezTo>
                      <a:cubicBezTo>
                        <a:pt x="427" y="10515"/>
                        <a:pt x="510" y="10424"/>
                        <a:pt x="568" y="10308"/>
                      </a:cubicBezTo>
                      <a:cubicBezTo>
                        <a:pt x="668" y="9775"/>
                        <a:pt x="768" y="9274"/>
                        <a:pt x="835" y="8707"/>
                      </a:cubicBezTo>
                      <a:lnTo>
                        <a:pt x="1102" y="7106"/>
                      </a:lnTo>
                      <a:cubicBezTo>
                        <a:pt x="1168" y="6539"/>
                        <a:pt x="1235" y="6005"/>
                        <a:pt x="1302" y="5471"/>
                      </a:cubicBezTo>
                      <a:cubicBezTo>
                        <a:pt x="1335" y="5171"/>
                        <a:pt x="1335" y="4938"/>
                        <a:pt x="1402" y="4638"/>
                      </a:cubicBezTo>
                      <a:cubicBezTo>
                        <a:pt x="1402" y="4371"/>
                        <a:pt x="1435" y="4104"/>
                        <a:pt x="1435" y="3837"/>
                      </a:cubicBezTo>
                      <a:cubicBezTo>
                        <a:pt x="1469" y="3203"/>
                        <a:pt x="1502" y="2603"/>
                        <a:pt x="1502" y="2002"/>
                      </a:cubicBezTo>
                      <a:lnTo>
                        <a:pt x="1502" y="101"/>
                      </a:lnTo>
                      <a:cubicBezTo>
                        <a:pt x="1535" y="34"/>
                        <a:pt x="1469" y="1"/>
                        <a:pt x="1435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7" name="Google Shape;4497;p27"/>
                <p:cNvSpPr/>
                <p:nvPr/>
              </p:nvSpPr>
              <p:spPr>
                <a:xfrm>
                  <a:off x="495975" y="4675450"/>
                  <a:ext cx="76750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9615" extrusionOk="0">
                      <a:moveTo>
                        <a:pt x="1368" y="5571"/>
                      </a:moveTo>
                      <a:lnTo>
                        <a:pt x="1368" y="5638"/>
                      </a:lnTo>
                      <a:cubicBezTo>
                        <a:pt x="1402" y="5571"/>
                        <a:pt x="1402" y="5571"/>
                        <a:pt x="1368" y="5571"/>
                      </a:cubicBezTo>
                      <a:close/>
                      <a:moveTo>
                        <a:pt x="2936" y="1"/>
                      </a:moveTo>
                      <a:cubicBezTo>
                        <a:pt x="2970" y="1"/>
                        <a:pt x="2936" y="34"/>
                        <a:pt x="2903" y="67"/>
                      </a:cubicBezTo>
                      <a:cubicBezTo>
                        <a:pt x="2636" y="1001"/>
                        <a:pt x="2403" y="1902"/>
                        <a:pt x="2202" y="2836"/>
                      </a:cubicBezTo>
                      <a:lnTo>
                        <a:pt x="1802" y="4204"/>
                      </a:lnTo>
                      <a:cubicBezTo>
                        <a:pt x="1735" y="4404"/>
                        <a:pt x="1669" y="4671"/>
                        <a:pt x="1602" y="4871"/>
                      </a:cubicBezTo>
                      <a:cubicBezTo>
                        <a:pt x="1502" y="5138"/>
                        <a:pt x="1435" y="5338"/>
                        <a:pt x="1402" y="5571"/>
                      </a:cubicBezTo>
                      <a:cubicBezTo>
                        <a:pt x="1368" y="5738"/>
                        <a:pt x="1268" y="5905"/>
                        <a:pt x="1235" y="6072"/>
                      </a:cubicBezTo>
                      <a:cubicBezTo>
                        <a:pt x="1068" y="6572"/>
                        <a:pt x="835" y="7072"/>
                        <a:pt x="668" y="7573"/>
                      </a:cubicBezTo>
                      <a:cubicBezTo>
                        <a:pt x="468" y="8073"/>
                        <a:pt x="268" y="8574"/>
                        <a:pt x="68" y="9141"/>
                      </a:cubicBezTo>
                      <a:cubicBezTo>
                        <a:pt x="1" y="9207"/>
                        <a:pt x="1" y="9307"/>
                        <a:pt x="1" y="9374"/>
                      </a:cubicBezTo>
                      <a:cubicBezTo>
                        <a:pt x="68" y="9474"/>
                        <a:pt x="101" y="9541"/>
                        <a:pt x="201" y="9574"/>
                      </a:cubicBezTo>
                      <a:cubicBezTo>
                        <a:pt x="247" y="9602"/>
                        <a:pt x="295" y="9614"/>
                        <a:pt x="343" y="9614"/>
                      </a:cubicBezTo>
                      <a:cubicBezTo>
                        <a:pt x="468" y="9614"/>
                        <a:pt x="586" y="9528"/>
                        <a:pt x="635" y="9407"/>
                      </a:cubicBezTo>
                      <a:cubicBezTo>
                        <a:pt x="801" y="9074"/>
                        <a:pt x="935" y="8707"/>
                        <a:pt x="1068" y="8340"/>
                      </a:cubicBezTo>
                      <a:cubicBezTo>
                        <a:pt x="1168" y="7973"/>
                        <a:pt x="1302" y="7539"/>
                        <a:pt x="1435" y="7173"/>
                      </a:cubicBezTo>
                      <a:cubicBezTo>
                        <a:pt x="1635" y="6405"/>
                        <a:pt x="1869" y="5638"/>
                        <a:pt x="2036" y="4838"/>
                      </a:cubicBezTo>
                      <a:cubicBezTo>
                        <a:pt x="2202" y="4037"/>
                        <a:pt x="2369" y="3303"/>
                        <a:pt x="2536" y="2503"/>
                      </a:cubicBezTo>
                      <a:cubicBezTo>
                        <a:pt x="2703" y="1702"/>
                        <a:pt x="2870" y="901"/>
                        <a:pt x="3070" y="134"/>
                      </a:cubicBezTo>
                      <a:cubicBezTo>
                        <a:pt x="3070" y="67"/>
                        <a:pt x="3036" y="1"/>
                        <a:pt x="2970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8" name="Google Shape;4498;p27"/>
                <p:cNvSpPr/>
                <p:nvPr/>
              </p:nvSpPr>
              <p:spPr>
                <a:xfrm>
                  <a:off x="564375" y="4714650"/>
                  <a:ext cx="109250" cy="22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" h="8841" extrusionOk="0">
                      <a:moveTo>
                        <a:pt x="4170" y="1"/>
                      </a:moveTo>
                      <a:cubicBezTo>
                        <a:pt x="4170" y="1"/>
                        <a:pt x="4070" y="67"/>
                        <a:pt x="4070" y="101"/>
                      </a:cubicBezTo>
                      <a:lnTo>
                        <a:pt x="2969" y="2102"/>
                      </a:lnTo>
                      <a:cubicBezTo>
                        <a:pt x="2802" y="2436"/>
                        <a:pt x="2569" y="2769"/>
                        <a:pt x="2402" y="3103"/>
                      </a:cubicBezTo>
                      <a:cubicBezTo>
                        <a:pt x="2235" y="3436"/>
                        <a:pt x="2035" y="3770"/>
                        <a:pt x="1868" y="4137"/>
                      </a:cubicBezTo>
                      <a:cubicBezTo>
                        <a:pt x="1535" y="4804"/>
                        <a:pt x="1168" y="5504"/>
                        <a:pt x="867" y="6238"/>
                      </a:cubicBezTo>
                      <a:cubicBezTo>
                        <a:pt x="701" y="6572"/>
                        <a:pt x="567" y="6939"/>
                        <a:pt x="400" y="7272"/>
                      </a:cubicBezTo>
                      <a:cubicBezTo>
                        <a:pt x="300" y="7639"/>
                        <a:pt x="134" y="8040"/>
                        <a:pt x="33" y="8440"/>
                      </a:cubicBezTo>
                      <a:cubicBezTo>
                        <a:pt x="0" y="8573"/>
                        <a:pt x="67" y="8740"/>
                        <a:pt x="200" y="8807"/>
                      </a:cubicBezTo>
                      <a:cubicBezTo>
                        <a:pt x="300" y="8840"/>
                        <a:pt x="367" y="8840"/>
                        <a:pt x="467" y="8840"/>
                      </a:cubicBezTo>
                      <a:cubicBezTo>
                        <a:pt x="534" y="8807"/>
                        <a:pt x="634" y="8773"/>
                        <a:pt x="667" y="8673"/>
                      </a:cubicBezTo>
                      <a:cubicBezTo>
                        <a:pt x="801" y="8340"/>
                        <a:pt x="901" y="8006"/>
                        <a:pt x="1034" y="7639"/>
                      </a:cubicBezTo>
                      <a:cubicBezTo>
                        <a:pt x="1134" y="7439"/>
                        <a:pt x="1168" y="7272"/>
                        <a:pt x="1234" y="7072"/>
                      </a:cubicBezTo>
                      <a:lnTo>
                        <a:pt x="1234" y="7006"/>
                      </a:lnTo>
                      <a:cubicBezTo>
                        <a:pt x="1668" y="5838"/>
                        <a:pt x="2135" y="4737"/>
                        <a:pt x="2635" y="3603"/>
                      </a:cubicBezTo>
                      <a:cubicBezTo>
                        <a:pt x="3169" y="2436"/>
                        <a:pt x="3703" y="1301"/>
                        <a:pt x="4337" y="234"/>
                      </a:cubicBezTo>
                      <a:cubicBezTo>
                        <a:pt x="4370" y="134"/>
                        <a:pt x="4337" y="67"/>
                        <a:pt x="4236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9" name="Google Shape;4499;p27"/>
                <p:cNvSpPr/>
                <p:nvPr/>
              </p:nvSpPr>
              <p:spPr>
                <a:xfrm>
                  <a:off x="649425" y="4730500"/>
                  <a:ext cx="120100" cy="20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8140" extrusionOk="0">
                      <a:moveTo>
                        <a:pt x="4504" y="601"/>
                      </a:moveTo>
                      <a:lnTo>
                        <a:pt x="4504" y="601"/>
                      </a:lnTo>
                      <a:cubicBezTo>
                        <a:pt x="4497" y="611"/>
                        <a:pt x="4490" y="622"/>
                        <a:pt x="4483" y="632"/>
                      </a:cubicBezTo>
                      <a:lnTo>
                        <a:pt x="4483" y="632"/>
                      </a:lnTo>
                      <a:cubicBezTo>
                        <a:pt x="4504" y="625"/>
                        <a:pt x="4504" y="601"/>
                        <a:pt x="4504" y="601"/>
                      </a:cubicBezTo>
                      <a:close/>
                      <a:moveTo>
                        <a:pt x="4637" y="0"/>
                      </a:moveTo>
                      <a:cubicBezTo>
                        <a:pt x="4604" y="0"/>
                        <a:pt x="4570" y="0"/>
                        <a:pt x="4504" y="34"/>
                      </a:cubicBezTo>
                      <a:lnTo>
                        <a:pt x="3270" y="1802"/>
                      </a:lnTo>
                      <a:cubicBezTo>
                        <a:pt x="2836" y="2435"/>
                        <a:pt x="2436" y="3002"/>
                        <a:pt x="2035" y="3670"/>
                      </a:cubicBezTo>
                      <a:cubicBezTo>
                        <a:pt x="1668" y="4303"/>
                        <a:pt x="1301" y="4971"/>
                        <a:pt x="968" y="5604"/>
                      </a:cubicBezTo>
                      <a:cubicBezTo>
                        <a:pt x="634" y="6271"/>
                        <a:pt x="301" y="6939"/>
                        <a:pt x="67" y="7639"/>
                      </a:cubicBezTo>
                      <a:cubicBezTo>
                        <a:pt x="67" y="7672"/>
                        <a:pt x="67" y="7672"/>
                        <a:pt x="1" y="7706"/>
                      </a:cubicBezTo>
                      <a:lnTo>
                        <a:pt x="1" y="7873"/>
                      </a:lnTo>
                      <a:cubicBezTo>
                        <a:pt x="67" y="7973"/>
                        <a:pt x="101" y="8039"/>
                        <a:pt x="167" y="8106"/>
                      </a:cubicBezTo>
                      <a:cubicBezTo>
                        <a:pt x="267" y="8139"/>
                        <a:pt x="334" y="8139"/>
                        <a:pt x="434" y="8139"/>
                      </a:cubicBezTo>
                      <a:cubicBezTo>
                        <a:pt x="501" y="8106"/>
                        <a:pt x="601" y="8039"/>
                        <a:pt x="634" y="7973"/>
                      </a:cubicBezTo>
                      <a:cubicBezTo>
                        <a:pt x="768" y="7639"/>
                        <a:pt x="901" y="7339"/>
                        <a:pt x="1001" y="7005"/>
                      </a:cubicBezTo>
                      <a:cubicBezTo>
                        <a:pt x="1135" y="6672"/>
                        <a:pt x="1268" y="6372"/>
                        <a:pt x="1402" y="6038"/>
                      </a:cubicBezTo>
                      <a:cubicBezTo>
                        <a:pt x="1668" y="5438"/>
                        <a:pt x="1969" y="4804"/>
                        <a:pt x="2302" y="4170"/>
                      </a:cubicBezTo>
                      <a:cubicBezTo>
                        <a:pt x="2963" y="2947"/>
                        <a:pt x="3723" y="1789"/>
                        <a:pt x="4483" y="632"/>
                      </a:cubicBezTo>
                      <a:lnTo>
                        <a:pt x="4483" y="632"/>
                      </a:lnTo>
                      <a:cubicBezTo>
                        <a:pt x="4480" y="633"/>
                        <a:pt x="4475" y="634"/>
                        <a:pt x="4470" y="634"/>
                      </a:cubicBezTo>
                      <a:cubicBezTo>
                        <a:pt x="4570" y="501"/>
                        <a:pt x="4637" y="367"/>
                        <a:pt x="4771" y="267"/>
                      </a:cubicBezTo>
                      <a:cubicBezTo>
                        <a:pt x="4804" y="167"/>
                        <a:pt x="4804" y="100"/>
                        <a:pt x="4771" y="34"/>
                      </a:cubicBezTo>
                      <a:cubicBezTo>
                        <a:pt x="4737" y="0"/>
                        <a:pt x="4671" y="0"/>
                        <a:pt x="4637" y="0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0" name="Google Shape;4500;p27"/>
                <p:cNvSpPr/>
                <p:nvPr/>
              </p:nvSpPr>
              <p:spPr>
                <a:xfrm>
                  <a:off x="373400" y="4787200"/>
                  <a:ext cx="381125" cy="22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5" h="8874" extrusionOk="0">
                      <a:moveTo>
                        <a:pt x="1401" y="1"/>
                      </a:moveTo>
                      <a:cubicBezTo>
                        <a:pt x="1235" y="1"/>
                        <a:pt x="1134" y="34"/>
                        <a:pt x="968" y="101"/>
                      </a:cubicBezTo>
                      <a:cubicBezTo>
                        <a:pt x="801" y="201"/>
                        <a:pt x="667" y="267"/>
                        <a:pt x="501" y="434"/>
                      </a:cubicBezTo>
                      <a:cubicBezTo>
                        <a:pt x="267" y="701"/>
                        <a:pt x="134" y="1035"/>
                        <a:pt x="34" y="1435"/>
                      </a:cubicBezTo>
                      <a:cubicBezTo>
                        <a:pt x="0" y="1668"/>
                        <a:pt x="0" y="1902"/>
                        <a:pt x="0" y="2102"/>
                      </a:cubicBezTo>
                      <a:cubicBezTo>
                        <a:pt x="0" y="2336"/>
                        <a:pt x="34" y="2536"/>
                        <a:pt x="100" y="2769"/>
                      </a:cubicBezTo>
                      <a:cubicBezTo>
                        <a:pt x="200" y="3336"/>
                        <a:pt x="467" y="3870"/>
                        <a:pt x="834" y="4437"/>
                      </a:cubicBezTo>
                      <a:cubicBezTo>
                        <a:pt x="1168" y="4904"/>
                        <a:pt x="1601" y="5371"/>
                        <a:pt x="2135" y="5871"/>
                      </a:cubicBezTo>
                      <a:cubicBezTo>
                        <a:pt x="3036" y="6672"/>
                        <a:pt x="4103" y="7272"/>
                        <a:pt x="5271" y="7940"/>
                      </a:cubicBezTo>
                      <a:lnTo>
                        <a:pt x="5304" y="7940"/>
                      </a:lnTo>
                      <a:cubicBezTo>
                        <a:pt x="5337" y="8040"/>
                        <a:pt x="5371" y="8040"/>
                        <a:pt x="5438" y="8073"/>
                      </a:cubicBezTo>
                      <a:lnTo>
                        <a:pt x="5471" y="8106"/>
                      </a:lnTo>
                      <a:lnTo>
                        <a:pt x="5504" y="8173"/>
                      </a:lnTo>
                      <a:lnTo>
                        <a:pt x="5738" y="8273"/>
                      </a:lnTo>
                      <a:cubicBezTo>
                        <a:pt x="5871" y="8373"/>
                        <a:pt x="6005" y="8407"/>
                        <a:pt x="6138" y="8440"/>
                      </a:cubicBezTo>
                      <a:cubicBezTo>
                        <a:pt x="6405" y="8573"/>
                        <a:pt x="6705" y="8607"/>
                        <a:pt x="6972" y="8707"/>
                      </a:cubicBezTo>
                      <a:cubicBezTo>
                        <a:pt x="7406" y="8774"/>
                        <a:pt x="7973" y="8874"/>
                        <a:pt x="8640" y="8874"/>
                      </a:cubicBezTo>
                      <a:cubicBezTo>
                        <a:pt x="9073" y="8874"/>
                        <a:pt x="9440" y="8874"/>
                        <a:pt x="9741" y="8840"/>
                      </a:cubicBezTo>
                      <a:lnTo>
                        <a:pt x="10641" y="8707"/>
                      </a:lnTo>
                      <a:cubicBezTo>
                        <a:pt x="11375" y="8573"/>
                        <a:pt x="12042" y="8373"/>
                        <a:pt x="12709" y="8106"/>
                      </a:cubicBezTo>
                      <a:cubicBezTo>
                        <a:pt x="13043" y="8006"/>
                        <a:pt x="13377" y="7840"/>
                        <a:pt x="13677" y="7673"/>
                      </a:cubicBezTo>
                      <a:cubicBezTo>
                        <a:pt x="14010" y="7439"/>
                        <a:pt x="14311" y="7272"/>
                        <a:pt x="14511" y="7072"/>
                      </a:cubicBezTo>
                      <a:lnTo>
                        <a:pt x="14844" y="6739"/>
                      </a:lnTo>
                      <a:cubicBezTo>
                        <a:pt x="14911" y="6605"/>
                        <a:pt x="15011" y="6505"/>
                        <a:pt x="15078" y="6338"/>
                      </a:cubicBezTo>
                      <a:cubicBezTo>
                        <a:pt x="15211" y="6072"/>
                        <a:pt x="15245" y="5771"/>
                        <a:pt x="15245" y="5438"/>
                      </a:cubicBezTo>
                      <a:cubicBezTo>
                        <a:pt x="15245" y="5204"/>
                        <a:pt x="15178" y="4937"/>
                        <a:pt x="15044" y="4737"/>
                      </a:cubicBezTo>
                      <a:cubicBezTo>
                        <a:pt x="14911" y="4571"/>
                        <a:pt x="14811" y="4437"/>
                        <a:pt x="14544" y="4337"/>
                      </a:cubicBezTo>
                      <a:cubicBezTo>
                        <a:pt x="14344" y="4204"/>
                        <a:pt x="14077" y="4170"/>
                        <a:pt x="13877" y="4170"/>
                      </a:cubicBezTo>
                      <a:cubicBezTo>
                        <a:pt x="13743" y="4170"/>
                        <a:pt x="13577" y="4104"/>
                        <a:pt x="13410" y="4104"/>
                      </a:cubicBezTo>
                      <a:lnTo>
                        <a:pt x="13043" y="4104"/>
                      </a:lnTo>
                      <a:cubicBezTo>
                        <a:pt x="12376" y="4170"/>
                        <a:pt x="11709" y="4337"/>
                        <a:pt x="11208" y="4437"/>
                      </a:cubicBezTo>
                      <a:cubicBezTo>
                        <a:pt x="10641" y="4604"/>
                        <a:pt x="10007" y="4771"/>
                        <a:pt x="9340" y="5038"/>
                      </a:cubicBezTo>
                      <a:cubicBezTo>
                        <a:pt x="9040" y="5104"/>
                        <a:pt x="8807" y="5238"/>
                        <a:pt x="8506" y="5338"/>
                      </a:cubicBezTo>
                      <a:cubicBezTo>
                        <a:pt x="8673" y="4904"/>
                        <a:pt x="8840" y="4537"/>
                        <a:pt x="8973" y="4170"/>
                      </a:cubicBezTo>
                      <a:cubicBezTo>
                        <a:pt x="9207" y="3403"/>
                        <a:pt x="9340" y="2769"/>
                        <a:pt x="9374" y="2202"/>
                      </a:cubicBezTo>
                      <a:cubicBezTo>
                        <a:pt x="9407" y="1869"/>
                        <a:pt x="9374" y="1568"/>
                        <a:pt x="9340" y="1335"/>
                      </a:cubicBezTo>
                      <a:lnTo>
                        <a:pt x="9207" y="935"/>
                      </a:lnTo>
                      <a:cubicBezTo>
                        <a:pt x="9140" y="835"/>
                        <a:pt x="9040" y="701"/>
                        <a:pt x="8907" y="568"/>
                      </a:cubicBezTo>
                      <a:cubicBezTo>
                        <a:pt x="8740" y="401"/>
                        <a:pt x="8473" y="267"/>
                        <a:pt x="8173" y="234"/>
                      </a:cubicBezTo>
                      <a:lnTo>
                        <a:pt x="8006" y="234"/>
                      </a:lnTo>
                      <a:cubicBezTo>
                        <a:pt x="7739" y="234"/>
                        <a:pt x="7506" y="267"/>
                        <a:pt x="7306" y="401"/>
                      </a:cubicBezTo>
                      <a:cubicBezTo>
                        <a:pt x="6972" y="568"/>
                        <a:pt x="6672" y="868"/>
                        <a:pt x="6405" y="1268"/>
                      </a:cubicBezTo>
                      <a:cubicBezTo>
                        <a:pt x="6205" y="1602"/>
                        <a:pt x="6038" y="2035"/>
                        <a:pt x="5871" y="2569"/>
                      </a:cubicBezTo>
                      <a:cubicBezTo>
                        <a:pt x="5738" y="3003"/>
                        <a:pt x="5638" y="3436"/>
                        <a:pt x="5538" y="3937"/>
                      </a:cubicBezTo>
                      <a:cubicBezTo>
                        <a:pt x="5504" y="4070"/>
                        <a:pt x="5504" y="4204"/>
                        <a:pt x="5504" y="4337"/>
                      </a:cubicBezTo>
                      <a:cubicBezTo>
                        <a:pt x="5171" y="3536"/>
                        <a:pt x="4837" y="2869"/>
                        <a:pt x="4470" y="2269"/>
                      </a:cubicBezTo>
                      <a:cubicBezTo>
                        <a:pt x="4203" y="1869"/>
                        <a:pt x="3870" y="1435"/>
                        <a:pt x="3570" y="1101"/>
                      </a:cubicBezTo>
                      <a:cubicBezTo>
                        <a:pt x="3203" y="734"/>
                        <a:pt x="2836" y="434"/>
                        <a:pt x="2469" y="267"/>
                      </a:cubicBezTo>
                      <a:cubicBezTo>
                        <a:pt x="2269" y="34"/>
                        <a:pt x="1935" y="1"/>
                        <a:pt x="15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1" name="Google Shape;4501;p27"/>
                <p:cNvSpPr/>
                <p:nvPr/>
              </p:nvSpPr>
              <p:spPr>
                <a:xfrm>
                  <a:off x="436775" y="4959825"/>
                  <a:ext cx="94250" cy="12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0" h="4905" extrusionOk="0">
                      <a:moveTo>
                        <a:pt x="3169" y="1"/>
                      </a:moveTo>
                      <a:cubicBezTo>
                        <a:pt x="2936" y="1"/>
                        <a:pt x="2669" y="201"/>
                        <a:pt x="2636" y="501"/>
                      </a:cubicBezTo>
                      <a:cubicBezTo>
                        <a:pt x="2636" y="601"/>
                        <a:pt x="2602" y="634"/>
                        <a:pt x="2602" y="701"/>
                      </a:cubicBezTo>
                      <a:cubicBezTo>
                        <a:pt x="2502" y="1035"/>
                        <a:pt x="2402" y="1368"/>
                        <a:pt x="2235" y="1668"/>
                      </a:cubicBezTo>
                      <a:cubicBezTo>
                        <a:pt x="1935" y="2202"/>
                        <a:pt x="1568" y="2669"/>
                        <a:pt x="1135" y="3136"/>
                      </a:cubicBezTo>
                      <a:cubicBezTo>
                        <a:pt x="901" y="3436"/>
                        <a:pt x="601" y="3670"/>
                        <a:pt x="301" y="3937"/>
                      </a:cubicBezTo>
                      <a:cubicBezTo>
                        <a:pt x="67" y="4137"/>
                        <a:pt x="0" y="4470"/>
                        <a:pt x="234" y="4704"/>
                      </a:cubicBezTo>
                      <a:cubicBezTo>
                        <a:pt x="301" y="4837"/>
                        <a:pt x="467" y="4871"/>
                        <a:pt x="601" y="4904"/>
                      </a:cubicBezTo>
                      <a:cubicBezTo>
                        <a:pt x="768" y="4904"/>
                        <a:pt x="901" y="4871"/>
                        <a:pt x="1001" y="4804"/>
                      </a:cubicBezTo>
                      <a:cubicBezTo>
                        <a:pt x="1668" y="4337"/>
                        <a:pt x="2269" y="3703"/>
                        <a:pt x="2736" y="3003"/>
                      </a:cubicBezTo>
                      <a:cubicBezTo>
                        <a:pt x="3236" y="2302"/>
                        <a:pt x="3603" y="1502"/>
                        <a:pt x="3736" y="634"/>
                      </a:cubicBezTo>
                      <a:cubicBezTo>
                        <a:pt x="3770" y="334"/>
                        <a:pt x="3503" y="34"/>
                        <a:pt x="32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2" name="Google Shape;4502;p27"/>
                <p:cNvSpPr/>
                <p:nvPr/>
              </p:nvSpPr>
              <p:spPr>
                <a:xfrm>
                  <a:off x="400075" y="4823050"/>
                  <a:ext cx="118450" cy="1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8" h="4980" extrusionOk="0">
                      <a:moveTo>
                        <a:pt x="301" y="1"/>
                      </a:moveTo>
                      <a:cubicBezTo>
                        <a:pt x="268" y="68"/>
                        <a:pt x="234" y="68"/>
                        <a:pt x="201" y="101"/>
                      </a:cubicBezTo>
                      <a:cubicBezTo>
                        <a:pt x="101" y="134"/>
                        <a:pt x="1" y="301"/>
                        <a:pt x="101" y="401"/>
                      </a:cubicBezTo>
                      <a:cubicBezTo>
                        <a:pt x="701" y="1168"/>
                        <a:pt x="1235" y="2002"/>
                        <a:pt x="1869" y="2803"/>
                      </a:cubicBezTo>
                      <a:cubicBezTo>
                        <a:pt x="2136" y="3170"/>
                        <a:pt x="2469" y="3570"/>
                        <a:pt x="2803" y="3937"/>
                      </a:cubicBezTo>
                      <a:cubicBezTo>
                        <a:pt x="3203" y="4304"/>
                        <a:pt x="3603" y="4671"/>
                        <a:pt x="4070" y="4938"/>
                      </a:cubicBezTo>
                      <a:cubicBezTo>
                        <a:pt x="4135" y="4964"/>
                        <a:pt x="4205" y="4980"/>
                        <a:pt x="4273" y="4980"/>
                      </a:cubicBezTo>
                      <a:cubicBezTo>
                        <a:pt x="4382" y="4980"/>
                        <a:pt x="4489" y="4940"/>
                        <a:pt x="4571" y="4838"/>
                      </a:cubicBezTo>
                      <a:cubicBezTo>
                        <a:pt x="4737" y="4671"/>
                        <a:pt x="4737" y="4437"/>
                        <a:pt x="4571" y="4271"/>
                      </a:cubicBezTo>
                      <a:cubicBezTo>
                        <a:pt x="4237" y="3970"/>
                        <a:pt x="3904" y="3737"/>
                        <a:pt x="3570" y="3437"/>
                      </a:cubicBezTo>
                      <a:cubicBezTo>
                        <a:pt x="3236" y="3137"/>
                        <a:pt x="2903" y="2903"/>
                        <a:pt x="2603" y="2569"/>
                      </a:cubicBezTo>
                      <a:cubicBezTo>
                        <a:pt x="1969" y="1936"/>
                        <a:pt x="1402" y="1269"/>
                        <a:pt x="835" y="601"/>
                      </a:cubicBezTo>
                      <a:lnTo>
                        <a:pt x="835" y="601"/>
                      </a:lnTo>
                      <a:lnTo>
                        <a:pt x="901" y="635"/>
                      </a:lnTo>
                      <a:lnTo>
                        <a:pt x="501" y="134"/>
                      </a:lnTo>
                      <a:cubicBezTo>
                        <a:pt x="468" y="68"/>
                        <a:pt x="401" y="1"/>
                        <a:pt x="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3" name="Google Shape;4503;p27"/>
                <p:cNvSpPr/>
                <p:nvPr/>
              </p:nvSpPr>
              <p:spPr>
                <a:xfrm>
                  <a:off x="525175" y="4825350"/>
                  <a:ext cx="50050" cy="12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" h="4993" extrusionOk="0">
                      <a:moveTo>
                        <a:pt x="1703" y="1"/>
                      </a:moveTo>
                      <a:cubicBezTo>
                        <a:pt x="1603" y="1"/>
                        <a:pt x="1535" y="65"/>
                        <a:pt x="1535" y="176"/>
                      </a:cubicBezTo>
                      <a:cubicBezTo>
                        <a:pt x="1435" y="543"/>
                        <a:pt x="1301" y="876"/>
                        <a:pt x="1235" y="1210"/>
                      </a:cubicBezTo>
                      <a:cubicBezTo>
                        <a:pt x="1101" y="1543"/>
                        <a:pt x="968" y="1910"/>
                        <a:pt x="834" y="2244"/>
                      </a:cubicBezTo>
                      <a:cubicBezTo>
                        <a:pt x="601" y="2978"/>
                        <a:pt x="301" y="3678"/>
                        <a:pt x="100" y="4412"/>
                      </a:cubicBezTo>
                      <a:cubicBezTo>
                        <a:pt x="0" y="4679"/>
                        <a:pt x="200" y="4913"/>
                        <a:pt x="434" y="4979"/>
                      </a:cubicBezTo>
                      <a:cubicBezTo>
                        <a:pt x="470" y="4988"/>
                        <a:pt x="503" y="4992"/>
                        <a:pt x="535" y="4992"/>
                      </a:cubicBezTo>
                      <a:cubicBezTo>
                        <a:pt x="621" y="4992"/>
                        <a:pt x="694" y="4961"/>
                        <a:pt x="768" y="4913"/>
                      </a:cubicBezTo>
                      <a:lnTo>
                        <a:pt x="834" y="4846"/>
                      </a:lnTo>
                      <a:cubicBezTo>
                        <a:pt x="901" y="4779"/>
                        <a:pt x="934" y="4712"/>
                        <a:pt x="968" y="4646"/>
                      </a:cubicBezTo>
                      <a:cubicBezTo>
                        <a:pt x="1235" y="3945"/>
                        <a:pt x="1401" y="3211"/>
                        <a:pt x="1501" y="2511"/>
                      </a:cubicBezTo>
                      <a:cubicBezTo>
                        <a:pt x="1601" y="2144"/>
                        <a:pt x="1635" y="1810"/>
                        <a:pt x="1735" y="1410"/>
                      </a:cubicBezTo>
                      <a:lnTo>
                        <a:pt x="1968" y="276"/>
                      </a:lnTo>
                      <a:cubicBezTo>
                        <a:pt x="2002" y="176"/>
                        <a:pt x="1935" y="42"/>
                        <a:pt x="1802" y="9"/>
                      </a:cubicBezTo>
                      <a:lnTo>
                        <a:pt x="1768" y="9"/>
                      </a:lnTo>
                      <a:cubicBezTo>
                        <a:pt x="1745" y="3"/>
                        <a:pt x="1723" y="1"/>
                        <a:pt x="17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4" name="Google Shape;4504;p27"/>
                <p:cNvSpPr/>
                <p:nvPr/>
              </p:nvSpPr>
              <p:spPr>
                <a:xfrm>
                  <a:off x="564375" y="4922300"/>
                  <a:ext cx="161800" cy="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2007" extrusionOk="0">
                      <a:moveTo>
                        <a:pt x="6138" y="0"/>
                      </a:moveTo>
                      <a:cubicBezTo>
                        <a:pt x="5838" y="134"/>
                        <a:pt x="5504" y="201"/>
                        <a:pt x="5204" y="334"/>
                      </a:cubicBezTo>
                      <a:cubicBezTo>
                        <a:pt x="3636" y="801"/>
                        <a:pt x="2002" y="1035"/>
                        <a:pt x="367" y="1168"/>
                      </a:cubicBezTo>
                      <a:cubicBezTo>
                        <a:pt x="234" y="1168"/>
                        <a:pt x="167" y="1268"/>
                        <a:pt x="67" y="1335"/>
                      </a:cubicBezTo>
                      <a:cubicBezTo>
                        <a:pt x="0" y="1435"/>
                        <a:pt x="0" y="1535"/>
                        <a:pt x="0" y="1668"/>
                      </a:cubicBezTo>
                      <a:cubicBezTo>
                        <a:pt x="31" y="1851"/>
                        <a:pt x="200" y="2006"/>
                        <a:pt x="433" y="2006"/>
                      </a:cubicBezTo>
                      <a:cubicBezTo>
                        <a:pt x="455" y="2006"/>
                        <a:pt x="477" y="2005"/>
                        <a:pt x="500" y="2002"/>
                      </a:cubicBezTo>
                      <a:cubicBezTo>
                        <a:pt x="1001" y="1935"/>
                        <a:pt x="1501" y="1835"/>
                        <a:pt x="1968" y="1768"/>
                      </a:cubicBezTo>
                      <a:cubicBezTo>
                        <a:pt x="2469" y="1668"/>
                        <a:pt x="2902" y="1535"/>
                        <a:pt x="3403" y="1368"/>
                      </a:cubicBezTo>
                      <a:cubicBezTo>
                        <a:pt x="4403" y="1135"/>
                        <a:pt x="5371" y="801"/>
                        <a:pt x="6305" y="434"/>
                      </a:cubicBezTo>
                      <a:cubicBezTo>
                        <a:pt x="6405" y="367"/>
                        <a:pt x="6471" y="267"/>
                        <a:pt x="6371" y="134"/>
                      </a:cubicBezTo>
                      <a:cubicBezTo>
                        <a:pt x="6338" y="34"/>
                        <a:pt x="6238" y="0"/>
                        <a:pt x="61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4505" name="Google Shape;4505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06" name="Google Shape;4506;p27"/>
          <p:cNvSpPr txBox="1">
            <a:spLocks noGrp="1"/>
          </p:cNvSpPr>
          <p:nvPr>
            <p:ph type="title" idx="2"/>
          </p:nvPr>
        </p:nvSpPr>
        <p:spPr>
          <a:xfrm>
            <a:off x="2221488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7" name="Google Shape;4507;p27"/>
          <p:cNvSpPr txBox="1">
            <a:spLocks noGrp="1"/>
          </p:cNvSpPr>
          <p:nvPr>
            <p:ph type="subTitle" idx="1"/>
          </p:nvPr>
        </p:nvSpPr>
        <p:spPr>
          <a:xfrm>
            <a:off x="2221488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08" name="Google Shape;4508;p27"/>
          <p:cNvSpPr txBox="1">
            <a:spLocks noGrp="1"/>
          </p:cNvSpPr>
          <p:nvPr>
            <p:ph type="title" idx="3"/>
          </p:nvPr>
        </p:nvSpPr>
        <p:spPr>
          <a:xfrm>
            <a:off x="4867647" y="22438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9" name="Google Shape;4509;p27"/>
          <p:cNvSpPr txBox="1">
            <a:spLocks noGrp="1"/>
          </p:cNvSpPr>
          <p:nvPr>
            <p:ph type="subTitle" idx="4"/>
          </p:nvPr>
        </p:nvSpPr>
        <p:spPr>
          <a:xfrm>
            <a:off x="4871236" y="30258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0" name="Google Shape;4510;p27"/>
          <p:cNvSpPr txBox="1">
            <a:spLocks noGrp="1"/>
          </p:cNvSpPr>
          <p:nvPr>
            <p:ph type="title" idx="5"/>
          </p:nvPr>
        </p:nvSpPr>
        <p:spPr>
          <a:xfrm>
            <a:off x="2221488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1" name="Google Shape;4511;p27"/>
          <p:cNvSpPr txBox="1">
            <a:spLocks noGrp="1"/>
          </p:cNvSpPr>
          <p:nvPr>
            <p:ph type="subTitle" idx="6"/>
          </p:nvPr>
        </p:nvSpPr>
        <p:spPr>
          <a:xfrm>
            <a:off x="2221488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2" name="Google Shape;4512;p27"/>
          <p:cNvSpPr txBox="1">
            <a:spLocks noGrp="1"/>
          </p:cNvSpPr>
          <p:nvPr>
            <p:ph type="title" idx="7"/>
          </p:nvPr>
        </p:nvSpPr>
        <p:spPr>
          <a:xfrm>
            <a:off x="4871236" y="41550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3" name="Google Shape;4513;p27"/>
          <p:cNvSpPr txBox="1">
            <a:spLocks noGrp="1"/>
          </p:cNvSpPr>
          <p:nvPr>
            <p:ph type="subTitle" idx="8"/>
          </p:nvPr>
        </p:nvSpPr>
        <p:spPr>
          <a:xfrm>
            <a:off x="4871236" y="49370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title" idx="9"/>
          </p:nvPr>
        </p:nvSpPr>
        <p:spPr>
          <a:xfrm>
            <a:off x="7513004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13"/>
          </p:nvPr>
        </p:nvSpPr>
        <p:spPr>
          <a:xfrm>
            <a:off x="7513004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title" idx="14"/>
          </p:nvPr>
        </p:nvSpPr>
        <p:spPr>
          <a:xfrm>
            <a:off x="7513004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15"/>
          </p:nvPr>
        </p:nvSpPr>
        <p:spPr>
          <a:xfrm>
            <a:off x="7513004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8" name="Google Shape;4518;p27"/>
          <p:cNvSpPr/>
          <p:nvPr/>
        </p:nvSpPr>
        <p:spPr>
          <a:xfrm>
            <a:off x="157133" y="2570234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4711593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0" name="Google Shape;4520;p28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4521" name="Google Shape;4521;p28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28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523" name="Google Shape;4523;p28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4524" name="Google Shape;4524;p28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5" name="Google Shape;4525;p28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6" name="Google Shape;4526;p28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7" name="Google Shape;4527;p28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8" name="Google Shape;4528;p28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9" name="Google Shape;4529;p28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0" name="Google Shape;4530;p28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1" name="Google Shape;4531;p28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32" name="Google Shape;4532;p28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4533" name="Google Shape;4533;p28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4534" name="Google Shape;4534;p28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4535" name="Google Shape;4535;p28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6" name="Google Shape;4536;p28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7" name="Google Shape;4537;p28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8" name="Google Shape;4538;p28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9" name="Google Shape;4539;p28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0" name="Google Shape;4540;p28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1" name="Google Shape;4541;p28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2" name="Google Shape;4542;p28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3" name="Google Shape;4543;p28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4" name="Google Shape;4544;p28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5" name="Google Shape;4545;p28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6" name="Google Shape;4546;p28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7" name="Google Shape;4547;p28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4548" name="Google Shape;4548;p28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4549" name="Google Shape;4549;p28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0" name="Google Shape;4550;p28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1" name="Google Shape;4551;p28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2" name="Google Shape;4552;p28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3" name="Google Shape;4553;p28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4" name="Google Shape;4554;p28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5" name="Google Shape;4555;p28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6" name="Google Shape;4556;p28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7" name="Google Shape;4557;p28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58" name="Google Shape;4558;p28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4559" name="Google Shape;4559;p2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0" name="Google Shape;4560;p2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61" name="Google Shape;4561;p28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4562" name="Google Shape;4562;p2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3" name="Google Shape;4563;p2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4" name="Google Shape;4564;p2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5" name="Google Shape;4565;p2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6" name="Google Shape;4566;p2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7" name="Google Shape;4567;p2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8" name="Google Shape;4568;p2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9" name="Google Shape;4569;p2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0" name="Google Shape;4570;p2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1" name="Google Shape;4571;p2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2" name="Google Shape;4572;p2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3" name="Google Shape;4573;p2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4" name="Google Shape;4574;p2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5" name="Google Shape;4575;p2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6" name="Google Shape;4576;p2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7" name="Google Shape;4577;p2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78" name="Google Shape;4578;p28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4579" name="Google Shape;4579;p2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0" name="Google Shape;4580;p2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1" name="Google Shape;4581;p2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2" name="Google Shape;4582;p2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3" name="Google Shape;4583;p2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4" name="Google Shape;4584;p2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5" name="Google Shape;4585;p2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6" name="Google Shape;4586;p2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7" name="Google Shape;4587;p2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8" name="Google Shape;4588;p2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9" name="Google Shape;4589;p28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0" name="Google Shape;4590;p28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1" name="Google Shape;4591;p28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2" name="Google Shape;4592;p28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3" name="Google Shape;4593;p2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4" name="Google Shape;4594;p28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5" name="Google Shape;4595;p28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6" name="Google Shape;4596;p2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7" name="Google Shape;4597;p2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8" name="Google Shape;4598;p2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9" name="Google Shape;4599;p28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0" name="Google Shape;4600;p2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1" name="Google Shape;4601;p28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2" name="Google Shape;4602;p2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3" name="Google Shape;4603;p28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4" name="Google Shape;4604;p28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5" name="Google Shape;4605;p2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6" name="Google Shape;4606;p2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07" name="Google Shape;4607;p28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4608" name="Google Shape;4608;p28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9" name="Google Shape;4609;p28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0" name="Google Shape;4610;p28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1" name="Google Shape;4611;p28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2" name="Google Shape;4612;p28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3" name="Google Shape;4613;p28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4" name="Google Shape;4614;p28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5" name="Google Shape;4615;p28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6" name="Google Shape;4616;p28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7" name="Google Shape;4617;p28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8" name="Google Shape;4618;p28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9" name="Google Shape;4619;p28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0" name="Google Shape;4620;p28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1" name="Google Shape;4621;p28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2" name="Google Shape;4622;p28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3" name="Google Shape;4623;p28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4" name="Google Shape;4624;p28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5" name="Google Shape;4625;p28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6" name="Google Shape;4626;p28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7" name="Google Shape;4627;p28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8" name="Google Shape;4628;p28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9" name="Google Shape;4629;p28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0" name="Google Shape;4630;p28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1" name="Google Shape;4631;p28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2" name="Google Shape;4632;p28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3" name="Google Shape;4633;p28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4" name="Google Shape;4634;p28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5" name="Google Shape;4635;p28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6" name="Google Shape;4636;p28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7" name="Google Shape;4637;p28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38" name="Google Shape;4638;p28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4639" name="Google Shape;4639;p28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0" name="Google Shape;4640;p28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1" name="Google Shape;4641;p28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2" name="Google Shape;4642;p28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3" name="Google Shape;4643;p28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4" name="Google Shape;4644;p28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5" name="Google Shape;4645;p28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6" name="Google Shape;4646;p28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7" name="Google Shape;4647;p28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48" name="Google Shape;4648;p28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4649" name="Google Shape;4649;p28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0" name="Google Shape;4650;p28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1" name="Google Shape;4651;p28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2" name="Google Shape;4652;p28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3" name="Google Shape;4653;p28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4" name="Google Shape;4654;p28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5" name="Google Shape;4655;p28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6" name="Google Shape;4656;p28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7" name="Google Shape;4657;p28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8" name="Google Shape;4658;p28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9" name="Google Shape;4659;p28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0" name="Google Shape;4660;p28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1" name="Google Shape;4661;p28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2" name="Google Shape;4662;p28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3" name="Google Shape;4663;p28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4" name="Google Shape;4664;p28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5" name="Google Shape;4665;p28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6" name="Google Shape;4666;p28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7" name="Google Shape;4667;p28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8" name="Google Shape;4668;p28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69" name="Google Shape;4669;p28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28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28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672" name="Google Shape;4672;p28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4673" name="Google Shape;4673;p28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4" name="Google Shape;4674;p28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75" name="Google Shape;4675;p28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4676" name="Google Shape;4676;p28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7" name="Google Shape;4677;p28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8" name="Google Shape;4678;p28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9" name="Google Shape;4679;p28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0" name="Google Shape;4680;p28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1" name="Google Shape;4681;p28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2" name="Google Shape;4682;p28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3" name="Google Shape;4683;p28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4" name="Google Shape;4684;p28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5" name="Google Shape;4685;p28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6" name="Google Shape;4686;p28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7" name="Google Shape;4687;p28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8" name="Google Shape;4688;p28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9" name="Google Shape;4689;p28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0" name="Google Shape;4690;p28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1" name="Google Shape;4691;p28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2" name="Google Shape;4692;p28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3" name="Google Shape;4693;p28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4" name="Google Shape;4694;p28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5" name="Google Shape;4695;p28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96" name="Google Shape;4696;p28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4697" name="Google Shape;4697;p28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8" name="Google Shape;4698;p28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9" name="Google Shape;4699;p28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0" name="Google Shape;4700;p28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1" name="Google Shape;4701;p28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2" name="Google Shape;4702;p28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3" name="Google Shape;4703;p28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4" name="Google Shape;4704;p28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5" name="Google Shape;4705;p28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6" name="Google Shape;4706;p28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7" name="Google Shape;4707;p28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8" name="Google Shape;4708;p28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9" name="Google Shape;4709;p28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0" name="Google Shape;4710;p28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1" name="Google Shape;4711;p28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2" name="Google Shape;4712;p28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3" name="Google Shape;4713;p28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4" name="Google Shape;4714;p28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5" name="Google Shape;4715;p28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6" name="Google Shape;4716;p28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7" name="Google Shape;4717;p28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8" name="Google Shape;4718;p28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9" name="Google Shape;4719;p28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720" name="Google Shape;4720;p28"/>
          <p:cNvSpPr txBox="1">
            <a:spLocks noGrp="1"/>
          </p:cNvSpPr>
          <p:nvPr>
            <p:ph type="title" hasCustomPrompt="1"/>
          </p:nvPr>
        </p:nvSpPr>
        <p:spPr>
          <a:xfrm>
            <a:off x="966381" y="771628"/>
            <a:ext cx="4384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1" name="Google Shape;4721;p28"/>
          <p:cNvSpPr txBox="1">
            <a:spLocks noGrp="1"/>
          </p:cNvSpPr>
          <p:nvPr>
            <p:ph type="subTitle" idx="1"/>
          </p:nvPr>
        </p:nvSpPr>
        <p:spPr>
          <a:xfrm>
            <a:off x="966381" y="1781833"/>
            <a:ext cx="4384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2" name="Google Shape;4722;p28"/>
          <p:cNvSpPr txBox="1">
            <a:spLocks noGrp="1"/>
          </p:cNvSpPr>
          <p:nvPr>
            <p:ph type="title" idx="2" hasCustomPrompt="1"/>
          </p:nvPr>
        </p:nvSpPr>
        <p:spPr>
          <a:xfrm>
            <a:off x="1748391" y="2635719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3" name="Google Shape;4723;p28"/>
          <p:cNvSpPr txBox="1">
            <a:spLocks noGrp="1"/>
          </p:cNvSpPr>
          <p:nvPr>
            <p:ph type="subTitle" idx="3"/>
          </p:nvPr>
        </p:nvSpPr>
        <p:spPr>
          <a:xfrm>
            <a:off x="1748391" y="3654528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4" name="Google Shape;4724;p28"/>
          <p:cNvSpPr txBox="1">
            <a:spLocks noGrp="1"/>
          </p:cNvSpPr>
          <p:nvPr>
            <p:ph type="title" idx="4" hasCustomPrompt="1"/>
          </p:nvPr>
        </p:nvSpPr>
        <p:spPr>
          <a:xfrm>
            <a:off x="2931200" y="4482600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5" name="Google Shape;4725;p28"/>
          <p:cNvSpPr txBox="1">
            <a:spLocks noGrp="1"/>
          </p:cNvSpPr>
          <p:nvPr>
            <p:ph type="subTitle" idx="5"/>
          </p:nvPr>
        </p:nvSpPr>
        <p:spPr>
          <a:xfrm>
            <a:off x="2931200" y="5501409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533884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27" name="Google Shape;4727;p29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4728" name="Google Shape;4728;p29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730" name="Google Shape;4730;p29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4731" name="Google Shape;4731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2" name="Google Shape;4732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33" name="Google Shape;4733;p29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4734" name="Google Shape;4734;p29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5" name="Google Shape;4735;p29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6" name="Google Shape;4736;p29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7" name="Google Shape;4737;p29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8" name="Google Shape;4738;p29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9" name="Google Shape;4739;p29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0" name="Google Shape;4740;p29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1" name="Google Shape;4741;p29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2" name="Google Shape;4742;p29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3" name="Google Shape;4743;p29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4744" name="Google Shape;4744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5" name="Google Shape;4745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6" name="Google Shape;4746;p29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4747" name="Google Shape;4747;p29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8" name="Google Shape;4748;p29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9" name="Google Shape;4749;p29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0" name="Google Shape;4750;p29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1" name="Google Shape;4751;p29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2" name="Google Shape;4752;p29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3" name="Google Shape;4753;p29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4" name="Google Shape;4754;p29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5" name="Google Shape;4755;p29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6" name="Google Shape;4756;p29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7" name="Google Shape;4757;p29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8" name="Google Shape;4758;p29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9" name="Google Shape;4759;p29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0" name="Google Shape;4760;p29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1" name="Google Shape;4761;p29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2" name="Google Shape;4762;p29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63" name="Google Shape;4763;p29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4764" name="Google Shape;4764;p29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5" name="Google Shape;4765;p29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6" name="Google Shape;4766;p29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7" name="Google Shape;4767;p29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8" name="Google Shape;4768;p29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9" name="Google Shape;4769;p29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0" name="Google Shape;4770;p29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1" name="Google Shape;4771;p29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2" name="Google Shape;4772;p29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3" name="Google Shape;4773;p29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4" name="Google Shape;4774;p29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5" name="Google Shape;4775;p29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6" name="Google Shape;4776;p29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7" name="Google Shape;4777;p29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8" name="Google Shape;4778;p29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9" name="Google Shape;4779;p29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0" name="Google Shape;4780;p29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1" name="Google Shape;4781;p29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2" name="Google Shape;4782;p29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3" name="Google Shape;4783;p29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4" name="Google Shape;4784;p29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5" name="Google Shape;4785;p29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6" name="Google Shape;4786;p29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7" name="Google Shape;4787;p29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8" name="Google Shape;4788;p29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9" name="Google Shape;4789;p29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0" name="Google Shape;4790;p29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1" name="Google Shape;4791;p29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92" name="Google Shape;4792;p29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4793" name="Google Shape;4793;p29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4" name="Google Shape;4794;p29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5" name="Google Shape;4795;p29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6" name="Google Shape;4796;p29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7" name="Google Shape;4797;p29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8" name="Google Shape;4798;p29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9" name="Google Shape;4799;p29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0" name="Google Shape;4800;p29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1" name="Google Shape;4801;p29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02" name="Google Shape;4802;p29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4803" name="Google Shape;4803;p29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4" name="Google Shape;4804;p29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5" name="Google Shape;4805;p29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6" name="Google Shape;4806;p29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7" name="Google Shape;4807;p29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8" name="Google Shape;4808;p29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9" name="Google Shape;4809;p29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0" name="Google Shape;4810;p29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1" name="Google Shape;4811;p29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2" name="Google Shape;4812;p29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3" name="Google Shape;4813;p29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4" name="Google Shape;4814;p29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5" name="Google Shape;4815;p29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6" name="Google Shape;4816;p29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7" name="Google Shape;4817;p29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8" name="Google Shape;4818;p29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9" name="Google Shape;4819;p29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0" name="Google Shape;4820;p29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1" name="Google Shape;4821;p29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2" name="Google Shape;4822;p29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3" name="Google Shape;4823;p29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4" name="Google Shape;4824;p29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5" name="Google Shape;4825;p29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826" name="Google Shape;4826;p29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29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29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29" name="Google Shape;4829;p29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4830" name="Google Shape;4830;p29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1" name="Google Shape;4831;p29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832" name="Google Shape;4832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808633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4" name="Google Shape;4834;p30"/>
          <p:cNvGrpSpPr/>
          <p:nvPr/>
        </p:nvGrpSpPr>
        <p:grpSpPr>
          <a:xfrm>
            <a:off x="-286699" y="194229"/>
            <a:ext cx="12783500" cy="7221568"/>
            <a:chOff x="-215025" y="145672"/>
            <a:chExt cx="9587625" cy="5416176"/>
          </a:xfrm>
        </p:grpSpPr>
        <p:sp>
          <p:nvSpPr>
            <p:cNvPr id="4835" name="Google Shape;4835;p30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40" name="Google Shape;4840;p30"/>
            <p:cNvGrpSpPr/>
            <p:nvPr/>
          </p:nvGrpSpPr>
          <p:grpSpPr>
            <a:xfrm>
              <a:off x="7548382" y="4595329"/>
              <a:ext cx="1192604" cy="610986"/>
              <a:chOff x="4976050" y="4611525"/>
              <a:chExt cx="1664950" cy="852975"/>
            </a:xfrm>
          </p:grpSpPr>
          <p:sp>
            <p:nvSpPr>
              <p:cNvPr id="4841" name="Google Shape;4841;p3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2" name="Google Shape;4842;p3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43" name="Google Shape;4843;p30"/>
            <p:cNvGrpSpPr/>
            <p:nvPr/>
          </p:nvGrpSpPr>
          <p:grpSpPr>
            <a:xfrm>
              <a:off x="8719604" y="2638917"/>
              <a:ext cx="411085" cy="2288937"/>
              <a:chOff x="6611150" y="1880250"/>
              <a:chExt cx="573900" cy="3195500"/>
            </a:xfrm>
          </p:grpSpPr>
          <p:sp>
            <p:nvSpPr>
              <p:cNvPr id="4844" name="Google Shape;4844;p30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5" name="Google Shape;4845;p30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6" name="Google Shape;4846;p30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7" name="Google Shape;4847;p30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8" name="Google Shape;4848;p30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9" name="Google Shape;4849;p30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0" name="Google Shape;4850;p30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1" name="Google Shape;4851;p30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2" name="Google Shape;4852;p30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3" name="Google Shape;4853;p30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4" name="Google Shape;4854;p30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5" name="Google Shape;4855;p30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6" name="Google Shape;4856;p30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7" name="Google Shape;4857;p30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8" name="Google Shape;4858;p30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9" name="Google Shape;4859;p30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0" name="Google Shape;4860;p30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1" name="Google Shape;4861;p30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2" name="Google Shape;4862;p30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3" name="Google Shape;4863;p30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4" name="Google Shape;4864;p30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5" name="Google Shape;4865;p30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6" name="Google Shape;4866;p30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7" name="Google Shape;4867;p30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8" name="Google Shape;4868;p30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9" name="Google Shape;4869;p30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0" name="Google Shape;4870;p30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1" name="Google Shape;4871;p30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2" name="Google Shape;4872;p30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3" name="Google Shape;4873;p30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4" name="Google Shape;4874;p30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5" name="Google Shape;4875;p30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6" name="Google Shape;4876;p30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7" name="Google Shape;4877;p30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8" name="Google Shape;4878;p30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9" name="Google Shape;4879;p30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0" name="Google Shape;4880;p30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1" name="Google Shape;4881;p30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2" name="Google Shape;4882;p30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3" name="Google Shape;4883;p30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4" name="Google Shape;4884;p30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5" name="Google Shape;4885;p30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6" name="Google Shape;4886;p30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7" name="Google Shape;4887;p30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8" name="Google Shape;4888;p30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9" name="Google Shape;4889;p30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0" name="Google Shape;4890;p30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1" name="Google Shape;4891;p30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2" name="Google Shape;4892;p30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3" name="Google Shape;4893;p30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4" name="Google Shape;4894;p30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5" name="Google Shape;4895;p30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6" name="Google Shape;4896;p30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97" name="Google Shape;4897;p30"/>
            <p:cNvGrpSpPr/>
            <p:nvPr/>
          </p:nvGrpSpPr>
          <p:grpSpPr>
            <a:xfrm rot="2700000">
              <a:off x="397915" y="4154507"/>
              <a:ext cx="579119" cy="1102764"/>
              <a:chOff x="4648125" y="579200"/>
              <a:chExt cx="579125" cy="1102775"/>
            </a:xfrm>
          </p:grpSpPr>
          <p:sp>
            <p:nvSpPr>
              <p:cNvPr id="4898" name="Google Shape;4898;p30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9" name="Google Shape;4899;p30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00" name="Google Shape;4900;p30"/>
            <p:cNvGrpSpPr/>
            <p:nvPr/>
          </p:nvGrpSpPr>
          <p:grpSpPr>
            <a:xfrm>
              <a:off x="-215025" y="4239275"/>
              <a:ext cx="1024075" cy="1011725"/>
              <a:chOff x="2649575" y="3055425"/>
              <a:chExt cx="1024075" cy="1011725"/>
            </a:xfrm>
          </p:grpSpPr>
          <p:sp>
            <p:nvSpPr>
              <p:cNvPr id="4901" name="Google Shape;4901;p30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2" name="Google Shape;4902;p30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3" name="Google Shape;4903;p30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4" name="Google Shape;4904;p30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5" name="Google Shape;4905;p30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6" name="Google Shape;4906;p30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7" name="Google Shape;4907;p30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8" name="Google Shape;4908;p30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9" name="Google Shape;4909;p30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0" name="Google Shape;4910;p30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1" name="Google Shape;4911;p30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2" name="Google Shape;4912;p30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3" name="Google Shape;4913;p30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4" name="Google Shape;4914;p30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5" name="Google Shape;4915;p30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6" name="Google Shape;4916;p30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7" name="Google Shape;4917;p30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8" name="Google Shape;4918;p30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9" name="Google Shape;4919;p30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0" name="Google Shape;4920;p30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1" name="Google Shape;4921;p30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2" name="Google Shape;4922;p30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3" name="Google Shape;4923;p30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4" name="Google Shape;4924;p30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5" name="Google Shape;4925;p30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6" name="Google Shape;4926;p30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27" name="Google Shape;4927;p30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928" name="Google Shape;4928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9" name="Google Shape;4929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0" name="Google Shape;4930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1" name="Google Shape;4931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2" name="Google Shape;4932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3" name="Google Shape;4933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4" name="Google Shape;4934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5" name="Google Shape;4935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6" name="Google Shape;4936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7" name="Google Shape;4937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8" name="Google Shape;4938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9" name="Google Shape;4939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0" name="Google Shape;4940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1" name="Google Shape;4941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2" name="Google Shape;4942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3" name="Google Shape;4943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4" name="Google Shape;4944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5" name="Google Shape;4945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6" name="Google Shape;4946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7" name="Google Shape;4947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8" name="Google Shape;4948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9" name="Google Shape;4949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0" name="Google Shape;4950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1" name="Google Shape;4951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2" name="Google Shape;4952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3" name="Google Shape;4953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4" name="Google Shape;4954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5" name="Google Shape;4955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56" name="Google Shape;4956;p30"/>
            <p:cNvGrpSpPr/>
            <p:nvPr/>
          </p:nvGrpSpPr>
          <p:grpSpPr>
            <a:xfrm>
              <a:off x="314856" y="4568394"/>
              <a:ext cx="967256" cy="993454"/>
              <a:chOff x="582350" y="682150"/>
              <a:chExt cx="1350350" cy="1386925"/>
            </a:xfrm>
          </p:grpSpPr>
          <p:sp>
            <p:nvSpPr>
              <p:cNvPr id="4957" name="Google Shape;4957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8" name="Google Shape;4958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9" name="Google Shape;4959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0" name="Google Shape;4960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1" name="Google Shape;4961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2" name="Google Shape;4962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3" name="Google Shape;4963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4" name="Google Shape;4964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5" name="Google Shape;4965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6" name="Google Shape;4966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7" name="Google Shape;4967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8" name="Google Shape;4968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9" name="Google Shape;4969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0" name="Google Shape;4970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1" name="Google Shape;4971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2" name="Google Shape;4972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3" name="Google Shape;4973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4" name="Google Shape;4974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5" name="Google Shape;4975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6" name="Google Shape;4976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7" name="Google Shape;4977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8" name="Google Shape;4978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9" name="Google Shape;4979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0" name="Google Shape;4980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1" name="Google Shape;4981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2" name="Google Shape;4982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3" name="Google Shape;4983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4" name="Google Shape;4984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985" name="Google Shape;4985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7006805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8F869F8-C274-49CF-B1F6-47F381A2B5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C7655E2-04D9-4AAC-B23D-0A32C11EE2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F17DBEF-BE05-4DDE-BA5E-9C69BFBB85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283749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7" name="Google Shape;4987;p31"/>
          <p:cNvSpPr txBox="1">
            <a:spLocks noGrp="1"/>
          </p:cNvSpPr>
          <p:nvPr>
            <p:ph type="ctrTitle"/>
          </p:nvPr>
        </p:nvSpPr>
        <p:spPr>
          <a:xfrm>
            <a:off x="32399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88" name="Google Shape;4988;p31"/>
          <p:cNvSpPr txBox="1">
            <a:spLocks noGrp="1"/>
          </p:cNvSpPr>
          <p:nvPr>
            <p:ph type="subTitle" idx="1"/>
          </p:nvPr>
        </p:nvSpPr>
        <p:spPr>
          <a:xfrm>
            <a:off x="3233433" y="2272733"/>
            <a:ext cx="5725200" cy="138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989" name="Google Shape;4989;p31"/>
          <p:cNvSpPr txBox="1"/>
          <p:nvPr/>
        </p:nvSpPr>
        <p:spPr>
          <a:xfrm>
            <a:off x="3196433" y="5131200"/>
            <a:ext cx="5799200" cy="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0" rIns="12190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90" name="Google Shape;4990;p31"/>
          <p:cNvSpPr txBox="1">
            <a:spLocks noGrp="1"/>
          </p:cNvSpPr>
          <p:nvPr>
            <p:ph type="subTitle" idx="2"/>
          </p:nvPr>
        </p:nvSpPr>
        <p:spPr>
          <a:xfrm>
            <a:off x="3196333" y="4537267"/>
            <a:ext cx="5799200" cy="57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91" name="Google Shape;4991;p31"/>
          <p:cNvGrpSpPr/>
          <p:nvPr/>
        </p:nvGrpSpPr>
        <p:grpSpPr>
          <a:xfrm>
            <a:off x="-215085" y="453764"/>
            <a:ext cx="13020845" cy="7081745"/>
            <a:chOff x="-161314" y="340322"/>
            <a:chExt cx="9765634" cy="5311309"/>
          </a:xfrm>
        </p:grpSpPr>
        <p:sp>
          <p:nvSpPr>
            <p:cNvPr id="4992" name="Google Shape;4992;p3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" name="Google Shape;4993;p3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994" name="Google Shape;4994;p31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4995" name="Google Shape;4995;p31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4996" name="Google Shape;4996;p31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7" name="Google Shape;4997;p31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8" name="Google Shape;4998;p31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9" name="Google Shape;4999;p31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0" name="Google Shape;5000;p31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1" name="Google Shape;5001;p31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2" name="Google Shape;5002;p31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3" name="Google Shape;5003;p31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04" name="Google Shape;5004;p31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005" name="Google Shape;5005;p31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6" name="Google Shape;5006;p31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7" name="Google Shape;5007;p31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8" name="Google Shape;5008;p31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9" name="Google Shape;5009;p31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0" name="Google Shape;5010;p31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1" name="Google Shape;5011;p31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2" name="Google Shape;5012;p31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3" name="Google Shape;5013;p31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14" name="Google Shape;5014;p31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015" name="Google Shape;5015;p31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016" name="Google Shape;5016;p31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017" name="Google Shape;5017;p31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8" name="Google Shape;5018;p31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9" name="Google Shape;5019;p31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0" name="Google Shape;5020;p31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1" name="Google Shape;5021;p31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2" name="Google Shape;5022;p31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3" name="Google Shape;5023;p31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4" name="Google Shape;5024;p31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5" name="Google Shape;5025;p31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6" name="Google Shape;5026;p31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7" name="Google Shape;5027;p31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8" name="Google Shape;5028;p31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9" name="Google Shape;5029;p31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030" name="Google Shape;5030;p31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031" name="Google Shape;5031;p31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2" name="Google Shape;5032;p31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3" name="Google Shape;5033;p31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4" name="Google Shape;5034;p31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5" name="Google Shape;5035;p31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6" name="Google Shape;5036;p31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37" name="Google Shape;5037;p31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038" name="Google Shape;5038;p31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9" name="Google Shape;5039;p31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0" name="Google Shape;5040;p31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1" name="Google Shape;5041;p31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2" name="Google Shape;5042;p31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3" name="Google Shape;5043;p31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4" name="Google Shape;5044;p31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5" name="Google Shape;5045;p31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6" name="Google Shape;5046;p31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7" name="Google Shape;5047;p31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8" name="Google Shape;5048;p31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9" name="Google Shape;5049;p31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0" name="Google Shape;5050;p31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1" name="Google Shape;5051;p31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2" name="Google Shape;5052;p31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3" name="Google Shape;5053;p31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54" name="Google Shape;5054;p31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055" name="Google Shape;5055;p31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6" name="Google Shape;5056;p31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7" name="Google Shape;5057;p31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8" name="Google Shape;5058;p31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9" name="Google Shape;5059;p31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0" name="Google Shape;5060;p31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1" name="Google Shape;5061;p31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2" name="Google Shape;5062;p31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3" name="Google Shape;5063;p31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4" name="Google Shape;5064;p31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5" name="Google Shape;5065;p31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6" name="Google Shape;5066;p31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7" name="Google Shape;5067;p31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8" name="Google Shape;5068;p31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9" name="Google Shape;5069;p31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0" name="Google Shape;5070;p31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1" name="Google Shape;5071;p31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2" name="Google Shape;5072;p31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3" name="Google Shape;5073;p31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4" name="Google Shape;5074;p31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5" name="Google Shape;5075;p31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6" name="Google Shape;5076;p31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7" name="Google Shape;5077;p31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8" name="Google Shape;5078;p31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9" name="Google Shape;5079;p31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0" name="Google Shape;5080;p31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1" name="Google Shape;5081;p31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2" name="Google Shape;5082;p31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3" name="Google Shape;5083;p31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4" name="Google Shape;5084;p31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5" name="Google Shape;5085;p31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6" name="Google Shape;5086;p31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7" name="Google Shape;5087;p31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8" name="Google Shape;5088;p31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9" name="Google Shape;5089;p31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0" name="Google Shape;5090;p31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1" name="Google Shape;5091;p31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2" name="Google Shape;5092;p31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3" name="Google Shape;5093;p31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4" name="Google Shape;5094;p31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5" name="Google Shape;5095;p31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6" name="Google Shape;5096;p31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7" name="Google Shape;5097;p31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8" name="Google Shape;5098;p31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9" name="Google Shape;5099;p31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0" name="Google Shape;5100;p31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1" name="Google Shape;5101;p31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2" name="Google Shape;5102;p31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3" name="Google Shape;5103;p31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104" name="Google Shape;5104;p31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31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31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107" name="Google Shape;5107;p31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108" name="Google Shape;5108;p31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09" name="Google Shape;5109;p31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0" name="Google Shape;5110;p31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1" name="Google Shape;5111;p31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2" name="Google Shape;5112;p31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3" name="Google Shape;5113;p31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4" name="Google Shape;5114;p31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5" name="Google Shape;5115;p31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6" name="Google Shape;5116;p31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7" name="Google Shape;5117;p31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8" name="Google Shape;5118;p31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9" name="Google Shape;5119;p31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0" name="Google Shape;5120;p31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1" name="Google Shape;5121;p31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2" name="Google Shape;5122;p31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3" name="Google Shape;5123;p31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4" name="Google Shape;5124;p31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5" name="Google Shape;5125;p31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6" name="Google Shape;5126;p31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7" name="Google Shape;5127;p31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8" name="Google Shape;5128;p31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9" name="Google Shape;5129;p31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0" name="Google Shape;5130;p31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1" name="Google Shape;5131;p31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132" name="Google Shape;5132;p31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133" name="Google Shape;5133;p31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4" name="Google Shape;5134;p31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5" name="Google Shape;5135;p31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6" name="Google Shape;5136;p31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7" name="Google Shape;5137;p31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8" name="Google Shape;5138;p31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9" name="Google Shape;5139;p31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0" name="Google Shape;5140;p31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1" name="Google Shape;5141;p31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2" name="Google Shape;5142;p31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3" name="Google Shape;5143;p31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4" name="Google Shape;5144;p31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5" name="Google Shape;5145;p31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6" name="Google Shape;5146;p31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7" name="Google Shape;5147;p31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8" name="Google Shape;5148;p31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9" name="Google Shape;5149;p31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50" name="Google Shape;5150;p31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151" name="Google Shape;5151;p31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2" name="Google Shape;5152;p31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3" name="Google Shape;5153;p31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4" name="Google Shape;5154;p31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5" name="Google Shape;5155;p31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6" name="Google Shape;5156;p31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7" name="Google Shape;5157;p31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8" name="Google Shape;5158;p31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9" name="Google Shape;5159;p31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0" name="Google Shape;5160;p31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1" name="Google Shape;5161;p31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2" name="Google Shape;5162;p31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3" name="Google Shape;5163;p31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4" name="Google Shape;5164;p31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5" name="Google Shape;5165;p31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6" name="Google Shape;5166;p31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7" name="Google Shape;5167;p31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8" name="Google Shape;5168;p31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9" name="Google Shape;5169;p31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0" name="Google Shape;5170;p31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1" name="Google Shape;5171;p31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2" name="Google Shape;5172;p31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3" name="Google Shape;5173;p31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4" name="Google Shape;5174;p31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5" name="Google Shape;5175;p31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6" name="Google Shape;5176;p31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7" name="Google Shape;5177;p31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8" name="Google Shape;5178;p31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9" name="Google Shape;5179;p31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0" name="Google Shape;5180;p31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1" name="Google Shape;5181;p31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2" name="Google Shape;5182;p31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3" name="Google Shape;5183;p31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4" name="Google Shape;5184;p31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5" name="Google Shape;5185;p31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6" name="Google Shape;5186;p31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7" name="Google Shape;5187;p31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8" name="Google Shape;5188;p31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9" name="Google Shape;5189;p31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0" name="Google Shape;5190;p31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1" name="Google Shape;5191;p31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2" name="Google Shape;5192;p31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3" name="Google Shape;5193;p31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4" name="Google Shape;5194;p31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5" name="Google Shape;5195;p31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6" name="Google Shape;5196;p31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7" name="Google Shape;5197;p31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8" name="Google Shape;5198;p31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9" name="Google Shape;5199;p31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0" name="Google Shape;5200;p31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1" name="Google Shape;5201;p31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2" name="Google Shape;5202;p31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3" name="Google Shape;5203;p31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4" name="Google Shape;5204;p31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5" name="Google Shape;5205;p31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6" name="Google Shape;5206;p31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7" name="Google Shape;5207;p31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52743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9" name="Google Shape;5209;p32"/>
          <p:cNvGrpSpPr/>
          <p:nvPr/>
        </p:nvGrpSpPr>
        <p:grpSpPr>
          <a:xfrm>
            <a:off x="-230463" y="3823543"/>
            <a:ext cx="12458077" cy="3315575"/>
            <a:chOff x="-172847" y="2867657"/>
            <a:chExt cx="9343558" cy="2486681"/>
          </a:xfrm>
        </p:grpSpPr>
        <p:grpSp>
          <p:nvGrpSpPr>
            <p:cNvPr id="5210" name="Google Shape;5210;p32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5211" name="Google Shape;5211;p32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12" name="Google Shape;5212;p32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13" name="Google Shape;5213;p32"/>
            <p:cNvGrpSpPr/>
            <p:nvPr/>
          </p:nvGrpSpPr>
          <p:grpSpPr>
            <a:xfrm>
              <a:off x="6175625" y="3705875"/>
              <a:ext cx="2926525" cy="1549975"/>
              <a:chOff x="6175625" y="3705875"/>
              <a:chExt cx="2926525" cy="1549975"/>
            </a:xfrm>
          </p:grpSpPr>
          <p:grpSp>
            <p:nvGrpSpPr>
              <p:cNvPr id="5214" name="Google Shape;5214;p32"/>
              <p:cNvGrpSpPr/>
              <p:nvPr/>
            </p:nvGrpSpPr>
            <p:grpSpPr>
              <a:xfrm flipH="1">
                <a:off x="7642150" y="3705875"/>
                <a:ext cx="1460000" cy="1549975"/>
                <a:chOff x="5402750" y="3100275"/>
                <a:chExt cx="1460000" cy="1549975"/>
              </a:xfrm>
            </p:grpSpPr>
            <p:sp>
              <p:nvSpPr>
                <p:cNvPr id="5215" name="Google Shape;5215;p32"/>
                <p:cNvSpPr/>
                <p:nvPr/>
              </p:nvSpPr>
              <p:spPr>
                <a:xfrm>
                  <a:off x="6526400" y="4117600"/>
                  <a:ext cx="336350" cy="4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4" h="16265" extrusionOk="0">
                      <a:moveTo>
                        <a:pt x="12419" y="1"/>
                      </a:moveTo>
                      <a:cubicBezTo>
                        <a:pt x="12418" y="1"/>
                        <a:pt x="0" y="1394"/>
                        <a:pt x="274" y="16264"/>
                      </a:cubicBezTo>
                      <a:lnTo>
                        <a:pt x="274" y="16264"/>
                      </a:lnTo>
                      <a:cubicBezTo>
                        <a:pt x="282" y="16258"/>
                        <a:pt x="13454" y="12183"/>
                        <a:pt x="12419" y="1"/>
                      </a:cubicBezTo>
                      <a:close/>
                      <a:moveTo>
                        <a:pt x="274" y="16264"/>
                      </a:moveTo>
                      <a:cubicBezTo>
                        <a:pt x="274" y="16264"/>
                        <a:pt x="274" y="16264"/>
                        <a:pt x="274" y="16264"/>
                      </a:cubicBezTo>
                      <a:cubicBezTo>
                        <a:pt x="274" y="16264"/>
                        <a:pt x="274" y="16264"/>
                        <a:pt x="274" y="1626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6" name="Google Shape;5216;p32"/>
                <p:cNvSpPr/>
                <p:nvPr/>
              </p:nvSpPr>
              <p:spPr>
                <a:xfrm>
                  <a:off x="6526700" y="4192275"/>
                  <a:ext cx="243500" cy="33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0" h="13493" extrusionOk="0">
                      <a:moveTo>
                        <a:pt x="9491" y="0"/>
                      </a:moveTo>
                      <a:cubicBezTo>
                        <a:pt x="9429" y="0"/>
                        <a:pt x="9370" y="25"/>
                        <a:pt x="9335" y="73"/>
                      </a:cubicBezTo>
                      <a:lnTo>
                        <a:pt x="84" y="13170"/>
                      </a:lnTo>
                      <a:cubicBezTo>
                        <a:pt x="0" y="13266"/>
                        <a:pt x="36" y="13396"/>
                        <a:pt x="119" y="13456"/>
                      </a:cubicBezTo>
                      <a:cubicBezTo>
                        <a:pt x="158" y="13480"/>
                        <a:pt x="202" y="13492"/>
                        <a:pt x="245" y="13492"/>
                      </a:cubicBezTo>
                      <a:cubicBezTo>
                        <a:pt x="309" y="13492"/>
                        <a:pt x="370" y="13465"/>
                        <a:pt x="405" y="13408"/>
                      </a:cubicBezTo>
                      <a:lnTo>
                        <a:pt x="9668" y="300"/>
                      </a:lnTo>
                      <a:cubicBezTo>
                        <a:pt x="9740" y="216"/>
                        <a:pt x="9716" y="73"/>
                        <a:pt x="9621" y="38"/>
                      </a:cubicBezTo>
                      <a:cubicBezTo>
                        <a:pt x="9581" y="13"/>
                        <a:pt x="9535" y="0"/>
                        <a:pt x="949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7" name="Google Shape;5217;p32"/>
                <p:cNvSpPr/>
                <p:nvPr/>
              </p:nvSpPr>
              <p:spPr>
                <a:xfrm>
                  <a:off x="6608550" y="4290800"/>
                  <a:ext cx="17300" cy="11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" h="4576" extrusionOk="0">
                      <a:moveTo>
                        <a:pt x="208" y="1"/>
                      </a:moveTo>
                      <a:cubicBezTo>
                        <a:pt x="202" y="1"/>
                        <a:pt x="197" y="1"/>
                        <a:pt x="191" y="2"/>
                      </a:cubicBezTo>
                      <a:cubicBezTo>
                        <a:pt x="84" y="2"/>
                        <a:pt x="1" y="109"/>
                        <a:pt x="1" y="216"/>
                      </a:cubicBezTo>
                      <a:lnTo>
                        <a:pt x="298" y="4395"/>
                      </a:lnTo>
                      <a:cubicBezTo>
                        <a:pt x="298" y="4496"/>
                        <a:pt x="392" y="4575"/>
                        <a:pt x="492" y="4575"/>
                      </a:cubicBezTo>
                      <a:cubicBezTo>
                        <a:pt x="499" y="4575"/>
                        <a:pt x="506" y="4575"/>
                        <a:pt x="513" y="4574"/>
                      </a:cubicBezTo>
                      <a:cubicBezTo>
                        <a:pt x="572" y="4574"/>
                        <a:pt x="632" y="4526"/>
                        <a:pt x="667" y="4491"/>
                      </a:cubicBezTo>
                      <a:cubicBezTo>
                        <a:pt x="679" y="4443"/>
                        <a:pt x="691" y="4395"/>
                        <a:pt x="691" y="4372"/>
                      </a:cubicBezTo>
                      <a:lnTo>
                        <a:pt x="393" y="181"/>
                      </a:lnTo>
                      <a:cubicBezTo>
                        <a:pt x="393" y="91"/>
                        <a:pt x="298" y="1"/>
                        <a:pt x="20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8" name="Google Shape;5218;p32"/>
                <p:cNvSpPr/>
                <p:nvPr/>
              </p:nvSpPr>
              <p:spPr>
                <a:xfrm>
                  <a:off x="6702025" y="4256500"/>
                  <a:ext cx="78000" cy="2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0" h="1027" extrusionOk="0">
                      <a:moveTo>
                        <a:pt x="2899" y="0"/>
                      </a:moveTo>
                      <a:cubicBezTo>
                        <a:pt x="2886" y="0"/>
                        <a:pt x="2872" y="2"/>
                        <a:pt x="2858" y="5"/>
                      </a:cubicBezTo>
                      <a:lnTo>
                        <a:pt x="179" y="636"/>
                      </a:lnTo>
                      <a:cubicBezTo>
                        <a:pt x="83" y="660"/>
                        <a:pt x="0" y="767"/>
                        <a:pt x="36" y="874"/>
                      </a:cubicBezTo>
                      <a:cubicBezTo>
                        <a:pt x="55" y="962"/>
                        <a:pt x="131" y="1026"/>
                        <a:pt x="218" y="1026"/>
                      </a:cubicBezTo>
                      <a:cubicBezTo>
                        <a:pt x="236" y="1026"/>
                        <a:pt x="255" y="1023"/>
                        <a:pt x="274" y="1017"/>
                      </a:cubicBezTo>
                      <a:lnTo>
                        <a:pt x="2953" y="398"/>
                      </a:lnTo>
                      <a:cubicBezTo>
                        <a:pt x="3001" y="398"/>
                        <a:pt x="3036" y="362"/>
                        <a:pt x="3072" y="326"/>
                      </a:cubicBezTo>
                      <a:cubicBezTo>
                        <a:pt x="3096" y="279"/>
                        <a:pt x="3120" y="231"/>
                        <a:pt x="3096" y="159"/>
                      </a:cubicBezTo>
                      <a:cubicBezTo>
                        <a:pt x="3075" y="66"/>
                        <a:pt x="2991" y="0"/>
                        <a:pt x="289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9" name="Google Shape;5219;p32"/>
                <p:cNvSpPr/>
                <p:nvPr/>
              </p:nvSpPr>
              <p:spPr>
                <a:xfrm>
                  <a:off x="6535925" y="4406125"/>
                  <a:ext cx="321500" cy="13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0" h="5528" extrusionOk="0">
                      <a:moveTo>
                        <a:pt x="8353" y="1"/>
                      </a:moveTo>
                      <a:cubicBezTo>
                        <a:pt x="5898" y="1"/>
                        <a:pt x="2799" y="989"/>
                        <a:pt x="0" y="4819"/>
                      </a:cubicBezTo>
                      <a:cubicBezTo>
                        <a:pt x="0" y="4819"/>
                        <a:pt x="1950" y="5527"/>
                        <a:pt x="4457" y="5527"/>
                      </a:cubicBezTo>
                      <a:cubicBezTo>
                        <a:pt x="7199" y="5527"/>
                        <a:pt x="10608" y="4679"/>
                        <a:pt x="12859" y="1128"/>
                      </a:cubicBezTo>
                      <a:cubicBezTo>
                        <a:pt x="12859" y="1128"/>
                        <a:pt x="10974" y="1"/>
                        <a:pt x="835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0" name="Google Shape;5220;p32"/>
                <p:cNvSpPr/>
                <p:nvPr/>
              </p:nvSpPr>
              <p:spPr>
                <a:xfrm>
                  <a:off x="6530275" y="4441775"/>
                  <a:ext cx="262550" cy="8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2" h="3589" extrusionOk="0">
                      <a:moveTo>
                        <a:pt x="10304" y="1"/>
                      </a:moveTo>
                      <a:cubicBezTo>
                        <a:pt x="10282" y="1"/>
                        <a:pt x="10261" y="4"/>
                        <a:pt x="10240" y="11"/>
                      </a:cubicBezTo>
                      <a:lnTo>
                        <a:pt x="167" y="3190"/>
                      </a:lnTo>
                      <a:cubicBezTo>
                        <a:pt x="60" y="3226"/>
                        <a:pt x="0" y="3345"/>
                        <a:pt x="24" y="3452"/>
                      </a:cubicBezTo>
                      <a:cubicBezTo>
                        <a:pt x="54" y="3533"/>
                        <a:pt x="145" y="3588"/>
                        <a:pt x="238" y="3588"/>
                      </a:cubicBezTo>
                      <a:cubicBezTo>
                        <a:pt x="254" y="3588"/>
                        <a:pt x="270" y="3587"/>
                        <a:pt x="286" y="3583"/>
                      </a:cubicBezTo>
                      <a:lnTo>
                        <a:pt x="10359" y="392"/>
                      </a:lnTo>
                      <a:cubicBezTo>
                        <a:pt x="10406" y="380"/>
                        <a:pt x="10430" y="357"/>
                        <a:pt x="10466" y="321"/>
                      </a:cubicBezTo>
                      <a:cubicBezTo>
                        <a:pt x="10502" y="261"/>
                        <a:pt x="10502" y="202"/>
                        <a:pt x="10490" y="142"/>
                      </a:cubicBezTo>
                      <a:cubicBezTo>
                        <a:pt x="10471" y="56"/>
                        <a:pt x="10390" y="1"/>
                        <a:pt x="10304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1" name="Google Shape;5221;p32"/>
                <p:cNvSpPr/>
                <p:nvPr/>
              </p:nvSpPr>
              <p:spPr>
                <a:xfrm>
                  <a:off x="6625825" y="4433500"/>
                  <a:ext cx="49425" cy="6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2709" extrusionOk="0">
                      <a:moveTo>
                        <a:pt x="1747" y="0"/>
                      </a:moveTo>
                      <a:cubicBezTo>
                        <a:pt x="1683" y="0"/>
                        <a:pt x="1621" y="32"/>
                        <a:pt x="1584" y="92"/>
                      </a:cubicBezTo>
                      <a:lnTo>
                        <a:pt x="60" y="2390"/>
                      </a:lnTo>
                      <a:cubicBezTo>
                        <a:pt x="0" y="2497"/>
                        <a:pt x="36" y="2616"/>
                        <a:pt x="119" y="2676"/>
                      </a:cubicBezTo>
                      <a:cubicBezTo>
                        <a:pt x="154" y="2698"/>
                        <a:pt x="192" y="2708"/>
                        <a:pt x="229" y="2708"/>
                      </a:cubicBezTo>
                      <a:cubicBezTo>
                        <a:pt x="294" y="2708"/>
                        <a:pt x="355" y="2677"/>
                        <a:pt x="393" y="2616"/>
                      </a:cubicBezTo>
                      <a:lnTo>
                        <a:pt x="1917" y="307"/>
                      </a:lnTo>
                      <a:cubicBezTo>
                        <a:pt x="1977" y="211"/>
                        <a:pt x="1953" y="92"/>
                        <a:pt x="1858" y="33"/>
                      </a:cubicBezTo>
                      <a:cubicBezTo>
                        <a:pt x="1823" y="11"/>
                        <a:pt x="1784" y="0"/>
                        <a:pt x="1747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2" name="Google Shape;5222;p32"/>
                <p:cNvSpPr/>
                <p:nvPr/>
              </p:nvSpPr>
              <p:spPr>
                <a:xfrm>
                  <a:off x="6719875" y="4461225"/>
                  <a:ext cx="53000" cy="2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0" h="1148" extrusionOk="0">
                      <a:moveTo>
                        <a:pt x="236" y="1"/>
                      </a:moveTo>
                      <a:cubicBezTo>
                        <a:pt x="157" y="1"/>
                        <a:pt x="83" y="47"/>
                        <a:pt x="48" y="126"/>
                      </a:cubicBezTo>
                      <a:cubicBezTo>
                        <a:pt x="1" y="233"/>
                        <a:pt x="48" y="352"/>
                        <a:pt x="155" y="388"/>
                      </a:cubicBezTo>
                      <a:lnTo>
                        <a:pt x="1810" y="1138"/>
                      </a:lnTo>
                      <a:cubicBezTo>
                        <a:pt x="1831" y="1144"/>
                        <a:pt x="1853" y="1147"/>
                        <a:pt x="1876" y="1147"/>
                      </a:cubicBezTo>
                      <a:cubicBezTo>
                        <a:pt x="1944" y="1147"/>
                        <a:pt x="2016" y="1120"/>
                        <a:pt x="2060" y="1067"/>
                      </a:cubicBezTo>
                      <a:cubicBezTo>
                        <a:pt x="2072" y="1067"/>
                        <a:pt x="2072" y="1043"/>
                        <a:pt x="2072" y="1031"/>
                      </a:cubicBezTo>
                      <a:cubicBezTo>
                        <a:pt x="2120" y="924"/>
                        <a:pt x="2072" y="805"/>
                        <a:pt x="1965" y="769"/>
                      </a:cubicBezTo>
                      <a:lnTo>
                        <a:pt x="322" y="19"/>
                      </a:lnTo>
                      <a:cubicBezTo>
                        <a:pt x="294" y="7"/>
                        <a:pt x="2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3" name="Google Shape;5223;p32"/>
                <p:cNvSpPr/>
                <p:nvPr/>
              </p:nvSpPr>
              <p:spPr>
                <a:xfrm>
                  <a:off x="6218925" y="4083675"/>
                  <a:ext cx="366125" cy="4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45" h="17598" extrusionOk="0">
                      <a:moveTo>
                        <a:pt x="2477" y="0"/>
                      </a:moveTo>
                      <a:lnTo>
                        <a:pt x="2477" y="0"/>
                      </a:lnTo>
                      <a:cubicBezTo>
                        <a:pt x="0" y="11978"/>
                        <a:pt x="12621" y="17598"/>
                        <a:pt x="12633" y="17598"/>
                      </a:cubicBezTo>
                      <a:cubicBezTo>
                        <a:pt x="14645" y="2846"/>
                        <a:pt x="2477" y="0"/>
                        <a:pt x="247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4" name="Google Shape;5224;p32"/>
                <p:cNvSpPr/>
                <p:nvPr/>
              </p:nvSpPr>
              <p:spPr>
                <a:xfrm>
                  <a:off x="6337375" y="4166050"/>
                  <a:ext cx="20245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8" h="14508" extrusionOk="0">
                      <a:moveTo>
                        <a:pt x="231" y="0"/>
                      </a:moveTo>
                      <a:cubicBezTo>
                        <a:pt x="200" y="0"/>
                        <a:pt x="170" y="9"/>
                        <a:pt x="144" y="27"/>
                      </a:cubicBezTo>
                      <a:cubicBezTo>
                        <a:pt x="49" y="75"/>
                        <a:pt x="1" y="194"/>
                        <a:pt x="61" y="289"/>
                      </a:cubicBezTo>
                      <a:lnTo>
                        <a:pt x="7716" y="14398"/>
                      </a:lnTo>
                      <a:cubicBezTo>
                        <a:pt x="7749" y="14464"/>
                        <a:pt x="7823" y="14507"/>
                        <a:pt x="7893" y="14507"/>
                      </a:cubicBezTo>
                      <a:cubicBezTo>
                        <a:pt x="7923" y="14507"/>
                        <a:pt x="7953" y="14499"/>
                        <a:pt x="7978" y="14481"/>
                      </a:cubicBezTo>
                      <a:cubicBezTo>
                        <a:pt x="8014" y="14457"/>
                        <a:pt x="8038" y="14445"/>
                        <a:pt x="8062" y="14422"/>
                      </a:cubicBezTo>
                      <a:cubicBezTo>
                        <a:pt x="8085" y="14362"/>
                        <a:pt x="8097" y="14267"/>
                        <a:pt x="8062" y="14207"/>
                      </a:cubicBezTo>
                      <a:lnTo>
                        <a:pt x="406" y="98"/>
                      </a:lnTo>
                      <a:cubicBezTo>
                        <a:pt x="373" y="41"/>
                        <a:pt x="30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5" name="Google Shape;5225;p32"/>
                <p:cNvSpPr/>
                <p:nvPr/>
              </p:nvSpPr>
              <p:spPr>
                <a:xfrm>
                  <a:off x="6456450" y="4281575"/>
                  <a:ext cx="30675" cy="11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" h="4529" extrusionOk="0">
                      <a:moveTo>
                        <a:pt x="1022" y="1"/>
                      </a:moveTo>
                      <a:cubicBezTo>
                        <a:pt x="914" y="1"/>
                        <a:pt x="821" y="69"/>
                        <a:pt x="810" y="169"/>
                      </a:cubicBezTo>
                      <a:lnTo>
                        <a:pt x="24" y="4288"/>
                      </a:lnTo>
                      <a:cubicBezTo>
                        <a:pt x="0" y="4407"/>
                        <a:pt x="84" y="4514"/>
                        <a:pt x="179" y="4526"/>
                      </a:cubicBezTo>
                      <a:cubicBezTo>
                        <a:pt x="191" y="4528"/>
                        <a:pt x="203" y="4528"/>
                        <a:pt x="215" y="4528"/>
                      </a:cubicBezTo>
                      <a:cubicBezTo>
                        <a:pt x="292" y="4528"/>
                        <a:pt x="352" y="4495"/>
                        <a:pt x="393" y="4443"/>
                      </a:cubicBezTo>
                      <a:cubicBezTo>
                        <a:pt x="405" y="4407"/>
                        <a:pt x="405" y="4395"/>
                        <a:pt x="417" y="4360"/>
                      </a:cubicBezTo>
                      <a:lnTo>
                        <a:pt x="1215" y="240"/>
                      </a:lnTo>
                      <a:cubicBezTo>
                        <a:pt x="1227" y="121"/>
                        <a:pt x="1155" y="14"/>
                        <a:pt x="1048" y="2"/>
                      </a:cubicBezTo>
                      <a:cubicBezTo>
                        <a:pt x="1040" y="1"/>
                        <a:pt x="1031" y="1"/>
                        <a:pt x="102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6" name="Google Shape;5226;p32"/>
                <p:cNvSpPr/>
                <p:nvPr/>
              </p:nvSpPr>
              <p:spPr>
                <a:xfrm>
                  <a:off x="6319525" y="4229100"/>
                  <a:ext cx="7652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1" h="1341" extrusionOk="0">
                      <a:moveTo>
                        <a:pt x="228" y="1"/>
                      </a:moveTo>
                      <a:cubicBezTo>
                        <a:pt x="151" y="1"/>
                        <a:pt x="75" y="55"/>
                        <a:pt x="48" y="136"/>
                      </a:cubicBezTo>
                      <a:cubicBezTo>
                        <a:pt x="1" y="243"/>
                        <a:pt x="60" y="363"/>
                        <a:pt x="167" y="386"/>
                      </a:cubicBezTo>
                      <a:lnTo>
                        <a:pt x="2763" y="1327"/>
                      </a:lnTo>
                      <a:cubicBezTo>
                        <a:pt x="2785" y="1337"/>
                        <a:pt x="2809" y="1341"/>
                        <a:pt x="2833" y="1341"/>
                      </a:cubicBezTo>
                      <a:cubicBezTo>
                        <a:pt x="2899" y="1341"/>
                        <a:pt x="2966" y="1308"/>
                        <a:pt x="3001" y="1255"/>
                      </a:cubicBezTo>
                      <a:cubicBezTo>
                        <a:pt x="3013" y="1244"/>
                        <a:pt x="3013" y="1220"/>
                        <a:pt x="3013" y="1208"/>
                      </a:cubicBezTo>
                      <a:cubicBezTo>
                        <a:pt x="3061" y="1101"/>
                        <a:pt x="3001" y="1005"/>
                        <a:pt x="2894" y="958"/>
                      </a:cubicBezTo>
                      <a:lnTo>
                        <a:pt x="298" y="17"/>
                      </a:lnTo>
                      <a:cubicBezTo>
                        <a:pt x="276" y="6"/>
                        <a:pt x="252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7" name="Google Shape;5227;p32"/>
                <p:cNvSpPr/>
                <p:nvPr/>
              </p:nvSpPr>
              <p:spPr>
                <a:xfrm>
                  <a:off x="6223375" y="4379225"/>
                  <a:ext cx="308100" cy="15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24" h="6110" extrusionOk="0">
                      <a:moveTo>
                        <a:pt x="3510" y="0"/>
                      </a:moveTo>
                      <a:cubicBezTo>
                        <a:pt x="1463" y="0"/>
                        <a:pt x="1" y="656"/>
                        <a:pt x="1" y="656"/>
                      </a:cubicBezTo>
                      <a:cubicBezTo>
                        <a:pt x="2198" y="5263"/>
                        <a:pt x="6566" y="6109"/>
                        <a:pt x="9466" y="6109"/>
                      </a:cubicBezTo>
                      <a:cubicBezTo>
                        <a:pt x="11139" y="6109"/>
                        <a:pt x="12324" y="5828"/>
                        <a:pt x="12324" y="5823"/>
                      </a:cubicBezTo>
                      <a:cubicBezTo>
                        <a:pt x="9636" y="1052"/>
                        <a:pt x="6104" y="0"/>
                        <a:pt x="35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8" name="Google Shape;5228;p32"/>
                <p:cNvSpPr/>
                <p:nvPr/>
              </p:nvSpPr>
              <p:spPr>
                <a:xfrm>
                  <a:off x="6284700" y="4411525"/>
                  <a:ext cx="252150" cy="1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6" h="4743" extrusionOk="0">
                      <a:moveTo>
                        <a:pt x="223" y="0"/>
                      </a:moveTo>
                      <a:cubicBezTo>
                        <a:pt x="145" y="0"/>
                        <a:pt x="74" y="44"/>
                        <a:pt x="48" y="114"/>
                      </a:cubicBezTo>
                      <a:cubicBezTo>
                        <a:pt x="1" y="221"/>
                        <a:pt x="48" y="340"/>
                        <a:pt x="143" y="388"/>
                      </a:cubicBezTo>
                      <a:lnTo>
                        <a:pt x="9776" y="4734"/>
                      </a:lnTo>
                      <a:cubicBezTo>
                        <a:pt x="9799" y="4740"/>
                        <a:pt x="9823" y="4743"/>
                        <a:pt x="9846" y="4743"/>
                      </a:cubicBezTo>
                      <a:cubicBezTo>
                        <a:pt x="9916" y="4743"/>
                        <a:pt x="9981" y="4716"/>
                        <a:pt x="10026" y="4662"/>
                      </a:cubicBezTo>
                      <a:cubicBezTo>
                        <a:pt x="10026" y="4638"/>
                        <a:pt x="10049" y="4626"/>
                        <a:pt x="10049" y="4626"/>
                      </a:cubicBezTo>
                      <a:cubicBezTo>
                        <a:pt x="10085" y="4519"/>
                        <a:pt x="10049" y="4400"/>
                        <a:pt x="9942" y="4365"/>
                      </a:cubicBezTo>
                      <a:lnTo>
                        <a:pt x="310" y="19"/>
                      </a:lnTo>
                      <a:cubicBezTo>
                        <a:pt x="281" y="6"/>
                        <a:pt x="25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9" name="Google Shape;5229;p32"/>
                <p:cNvSpPr/>
                <p:nvPr/>
              </p:nvSpPr>
              <p:spPr>
                <a:xfrm>
                  <a:off x="6403475" y="4416950"/>
                  <a:ext cx="4197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" h="2866" extrusionOk="0">
                      <a:moveTo>
                        <a:pt x="223" y="1"/>
                      </a:moveTo>
                      <a:cubicBezTo>
                        <a:pt x="193" y="1"/>
                        <a:pt x="162" y="6"/>
                        <a:pt x="131" y="16"/>
                      </a:cubicBezTo>
                      <a:cubicBezTo>
                        <a:pt x="24" y="64"/>
                        <a:pt x="0" y="183"/>
                        <a:pt x="36" y="290"/>
                      </a:cubicBezTo>
                      <a:lnTo>
                        <a:pt x="1274" y="2755"/>
                      </a:lnTo>
                      <a:cubicBezTo>
                        <a:pt x="1308" y="2831"/>
                        <a:pt x="1379" y="2865"/>
                        <a:pt x="1456" y="2865"/>
                      </a:cubicBezTo>
                      <a:cubicBezTo>
                        <a:pt x="1486" y="2865"/>
                        <a:pt x="1518" y="2860"/>
                        <a:pt x="1548" y="2850"/>
                      </a:cubicBezTo>
                      <a:cubicBezTo>
                        <a:pt x="1572" y="2826"/>
                        <a:pt x="1608" y="2814"/>
                        <a:pt x="1619" y="2790"/>
                      </a:cubicBezTo>
                      <a:cubicBezTo>
                        <a:pt x="1667" y="2731"/>
                        <a:pt x="1679" y="2659"/>
                        <a:pt x="1631" y="2576"/>
                      </a:cubicBezTo>
                      <a:lnTo>
                        <a:pt x="393" y="111"/>
                      </a:lnTo>
                      <a:cubicBezTo>
                        <a:pt x="367" y="35"/>
                        <a:pt x="299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0" name="Google Shape;5230;p32"/>
                <p:cNvSpPr/>
                <p:nvPr/>
              </p:nvSpPr>
              <p:spPr>
                <a:xfrm>
                  <a:off x="6301075" y="4437650"/>
                  <a:ext cx="5390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6" h="956" extrusionOk="0">
                      <a:moveTo>
                        <a:pt x="1946" y="0"/>
                      </a:moveTo>
                      <a:cubicBezTo>
                        <a:pt x="1928" y="0"/>
                        <a:pt x="1911" y="3"/>
                        <a:pt x="1894" y="10"/>
                      </a:cubicBezTo>
                      <a:lnTo>
                        <a:pt x="167" y="557"/>
                      </a:lnTo>
                      <a:cubicBezTo>
                        <a:pt x="60" y="593"/>
                        <a:pt x="0" y="712"/>
                        <a:pt x="24" y="819"/>
                      </a:cubicBezTo>
                      <a:cubicBezTo>
                        <a:pt x="55" y="900"/>
                        <a:pt x="145" y="955"/>
                        <a:pt x="238" y="955"/>
                      </a:cubicBezTo>
                      <a:cubicBezTo>
                        <a:pt x="254" y="955"/>
                        <a:pt x="270" y="954"/>
                        <a:pt x="286" y="950"/>
                      </a:cubicBezTo>
                      <a:lnTo>
                        <a:pt x="2013" y="403"/>
                      </a:lnTo>
                      <a:cubicBezTo>
                        <a:pt x="2048" y="379"/>
                        <a:pt x="2084" y="355"/>
                        <a:pt x="2108" y="319"/>
                      </a:cubicBezTo>
                      <a:cubicBezTo>
                        <a:pt x="2144" y="283"/>
                        <a:pt x="2155" y="224"/>
                        <a:pt x="2144" y="141"/>
                      </a:cubicBezTo>
                      <a:cubicBezTo>
                        <a:pt x="2114" y="62"/>
                        <a:pt x="2029" y="0"/>
                        <a:pt x="1946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1" name="Google Shape;5231;p32"/>
                <p:cNvSpPr/>
                <p:nvPr/>
              </p:nvSpPr>
              <p:spPr>
                <a:xfrm>
                  <a:off x="5464350" y="3709750"/>
                  <a:ext cx="445925" cy="63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7" h="25257" extrusionOk="0">
                      <a:moveTo>
                        <a:pt x="3184" y="0"/>
                      </a:moveTo>
                      <a:cubicBezTo>
                        <a:pt x="2810" y="0"/>
                        <a:pt x="2470" y="97"/>
                        <a:pt x="2180" y="313"/>
                      </a:cubicBezTo>
                      <a:cubicBezTo>
                        <a:pt x="1" y="1932"/>
                        <a:pt x="2811" y="8742"/>
                        <a:pt x="4263" y="11076"/>
                      </a:cubicBezTo>
                      <a:cubicBezTo>
                        <a:pt x="8240" y="17458"/>
                        <a:pt x="17837" y="25256"/>
                        <a:pt x="17837" y="25256"/>
                      </a:cubicBezTo>
                      <a:cubicBezTo>
                        <a:pt x="17837" y="25256"/>
                        <a:pt x="14527" y="11362"/>
                        <a:pt x="11038" y="6218"/>
                      </a:cubicBezTo>
                      <a:cubicBezTo>
                        <a:pt x="9744" y="4302"/>
                        <a:pt x="5685" y="0"/>
                        <a:pt x="318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2" name="Google Shape;5232;p32"/>
                <p:cNvSpPr/>
                <p:nvPr/>
              </p:nvSpPr>
              <p:spPr>
                <a:xfrm>
                  <a:off x="5576275" y="3393250"/>
                  <a:ext cx="348275" cy="5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1" h="20831" extrusionOk="0">
                      <a:moveTo>
                        <a:pt x="2568" y="1"/>
                      </a:moveTo>
                      <a:cubicBezTo>
                        <a:pt x="2284" y="1"/>
                        <a:pt x="2025" y="73"/>
                        <a:pt x="1799" y="233"/>
                      </a:cubicBezTo>
                      <a:cubicBezTo>
                        <a:pt x="1" y="1495"/>
                        <a:pt x="2132" y="7091"/>
                        <a:pt x="3239" y="9020"/>
                      </a:cubicBezTo>
                      <a:cubicBezTo>
                        <a:pt x="6323" y="14282"/>
                        <a:pt x="13931" y="20831"/>
                        <a:pt x="13931" y="20831"/>
                      </a:cubicBezTo>
                      <a:cubicBezTo>
                        <a:pt x="13931" y="20831"/>
                        <a:pt x="11562" y="9496"/>
                        <a:pt x="8859" y="5233"/>
                      </a:cubicBezTo>
                      <a:cubicBezTo>
                        <a:pt x="7836" y="3647"/>
                        <a:pt x="4589" y="1"/>
                        <a:pt x="256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3" name="Google Shape;5233;p32"/>
                <p:cNvSpPr/>
                <p:nvPr/>
              </p:nvSpPr>
              <p:spPr>
                <a:xfrm>
                  <a:off x="5944475" y="3566125"/>
                  <a:ext cx="242025" cy="38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1" h="15321" extrusionOk="0">
                      <a:moveTo>
                        <a:pt x="7793" y="1"/>
                      </a:moveTo>
                      <a:cubicBezTo>
                        <a:pt x="6281" y="1"/>
                        <a:pt x="4008" y="2963"/>
                        <a:pt x="3311" y="4260"/>
                      </a:cubicBezTo>
                      <a:cubicBezTo>
                        <a:pt x="1191" y="8153"/>
                        <a:pt x="1" y="15321"/>
                        <a:pt x="1" y="15321"/>
                      </a:cubicBezTo>
                      <a:cubicBezTo>
                        <a:pt x="1" y="15321"/>
                        <a:pt x="6121" y="9582"/>
                        <a:pt x="7740" y="6308"/>
                      </a:cubicBezTo>
                      <a:cubicBezTo>
                        <a:pt x="8430" y="4915"/>
                        <a:pt x="9681" y="735"/>
                        <a:pt x="8192" y="81"/>
                      </a:cubicBezTo>
                      <a:cubicBezTo>
                        <a:pt x="8067" y="26"/>
                        <a:pt x="7934" y="1"/>
                        <a:pt x="77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4" name="Google Shape;5234;p32"/>
                <p:cNvSpPr/>
                <p:nvPr/>
              </p:nvSpPr>
              <p:spPr>
                <a:xfrm>
                  <a:off x="5402750" y="4103300"/>
                  <a:ext cx="500675" cy="29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7" h="11824" extrusionOk="0">
                      <a:moveTo>
                        <a:pt x="2845" y="1"/>
                      </a:moveTo>
                      <a:cubicBezTo>
                        <a:pt x="1903" y="1"/>
                        <a:pt x="1155" y="229"/>
                        <a:pt x="870" y="834"/>
                      </a:cubicBezTo>
                      <a:cubicBezTo>
                        <a:pt x="0" y="2680"/>
                        <a:pt x="4275" y="6192"/>
                        <a:pt x="6049" y="7228"/>
                      </a:cubicBezTo>
                      <a:cubicBezTo>
                        <a:pt x="10930" y="10050"/>
                        <a:pt x="20027" y="11824"/>
                        <a:pt x="20027" y="11824"/>
                      </a:cubicBezTo>
                      <a:cubicBezTo>
                        <a:pt x="20027" y="11824"/>
                        <a:pt x="12919" y="3799"/>
                        <a:pt x="8811" y="1632"/>
                      </a:cubicBezTo>
                      <a:cubicBezTo>
                        <a:pt x="7619" y="996"/>
                        <a:pt x="4811" y="1"/>
                        <a:pt x="284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5" name="Google Shape;5235;p32"/>
                <p:cNvSpPr/>
                <p:nvPr/>
              </p:nvSpPr>
              <p:spPr>
                <a:xfrm>
                  <a:off x="5582525" y="3593250"/>
                  <a:ext cx="370025" cy="33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01" h="13534" extrusionOk="0">
                      <a:moveTo>
                        <a:pt x="2107" y="1"/>
                      </a:moveTo>
                      <a:cubicBezTo>
                        <a:pt x="1683" y="1"/>
                        <a:pt x="1334" y="119"/>
                        <a:pt x="1108" y="401"/>
                      </a:cubicBezTo>
                      <a:cubicBezTo>
                        <a:pt x="1" y="1758"/>
                        <a:pt x="2834" y="5568"/>
                        <a:pt x="4096" y="6806"/>
                      </a:cubicBezTo>
                      <a:cubicBezTo>
                        <a:pt x="7573" y="10164"/>
                        <a:pt x="14800" y="13533"/>
                        <a:pt x="14800" y="13533"/>
                      </a:cubicBezTo>
                      <a:cubicBezTo>
                        <a:pt x="14800" y="13533"/>
                        <a:pt x="10538" y="5377"/>
                        <a:pt x="7561" y="2710"/>
                      </a:cubicBezTo>
                      <a:cubicBezTo>
                        <a:pt x="6547" y="1801"/>
                        <a:pt x="3760" y="1"/>
                        <a:pt x="21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6" name="Google Shape;5236;p32"/>
                <p:cNvSpPr/>
                <p:nvPr/>
              </p:nvSpPr>
              <p:spPr>
                <a:xfrm>
                  <a:off x="5930200" y="3922050"/>
                  <a:ext cx="244700" cy="38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88" h="15372" extrusionOk="0">
                      <a:moveTo>
                        <a:pt x="7899" y="1"/>
                      </a:moveTo>
                      <a:cubicBezTo>
                        <a:pt x="6396" y="1"/>
                        <a:pt x="4076" y="2967"/>
                        <a:pt x="3358" y="4263"/>
                      </a:cubicBezTo>
                      <a:cubicBezTo>
                        <a:pt x="1215" y="8168"/>
                        <a:pt x="0" y="15371"/>
                        <a:pt x="0" y="15371"/>
                      </a:cubicBezTo>
                      <a:cubicBezTo>
                        <a:pt x="0" y="15371"/>
                        <a:pt x="6191" y="9632"/>
                        <a:pt x="7823" y="6346"/>
                      </a:cubicBezTo>
                      <a:cubicBezTo>
                        <a:pt x="8525" y="4953"/>
                        <a:pt x="9787" y="738"/>
                        <a:pt x="8299" y="83"/>
                      </a:cubicBezTo>
                      <a:cubicBezTo>
                        <a:pt x="8174" y="27"/>
                        <a:pt x="8040" y="1"/>
                        <a:pt x="78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7" name="Google Shape;5237;p32"/>
                <p:cNvSpPr/>
                <p:nvPr/>
              </p:nvSpPr>
              <p:spPr>
                <a:xfrm>
                  <a:off x="5884650" y="4097100"/>
                  <a:ext cx="386675" cy="40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67" h="16025" extrusionOk="0">
                      <a:moveTo>
                        <a:pt x="13078" y="1"/>
                      </a:moveTo>
                      <a:cubicBezTo>
                        <a:pt x="11223" y="1"/>
                        <a:pt x="8066" y="2602"/>
                        <a:pt x="6954" y="3857"/>
                      </a:cubicBezTo>
                      <a:cubicBezTo>
                        <a:pt x="3382" y="7869"/>
                        <a:pt x="1" y="16025"/>
                        <a:pt x="1" y="16025"/>
                      </a:cubicBezTo>
                      <a:cubicBezTo>
                        <a:pt x="1" y="16025"/>
                        <a:pt x="8823" y="10929"/>
                        <a:pt x="11645" y="7500"/>
                      </a:cubicBezTo>
                      <a:cubicBezTo>
                        <a:pt x="12847" y="6024"/>
                        <a:pt x="15467" y="1416"/>
                        <a:pt x="13883" y="237"/>
                      </a:cubicBezTo>
                      <a:cubicBezTo>
                        <a:pt x="13662" y="73"/>
                        <a:pt x="13388" y="1"/>
                        <a:pt x="130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8" name="Google Shape;5238;p32"/>
                <p:cNvSpPr/>
                <p:nvPr/>
              </p:nvSpPr>
              <p:spPr>
                <a:xfrm>
                  <a:off x="5744450" y="3100275"/>
                  <a:ext cx="275650" cy="8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6" h="33372" extrusionOk="0">
                      <a:moveTo>
                        <a:pt x="3619" y="1"/>
                      </a:moveTo>
                      <a:cubicBezTo>
                        <a:pt x="3489" y="1"/>
                        <a:pt x="3358" y="15"/>
                        <a:pt x="3227" y="46"/>
                      </a:cubicBezTo>
                      <a:cubicBezTo>
                        <a:pt x="203" y="748"/>
                        <a:pt x="1" y="9166"/>
                        <a:pt x="441" y="12261"/>
                      </a:cubicBezTo>
                      <a:cubicBezTo>
                        <a:pt x="1656" y="20798"/>
                        <a:pt x="8109" y="33371"/>
                        <a:pt x="8109" y="33371"/>
                      </a:cubicBezTo>
                      <a:cubicBezTo>
                        <a:pt x="8109" y="33371"/>
                        <a:pt x="11026" y="17298"/>
                        <a:pt x="9764" y="10321"/>
                      </a:cubicBezTo>
                      <a:cubicBezTo>
                        <a:pt x="9251" y="7448"/>
                        <a:pt x="6554" y="1"/>
                        <a:pt x="36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9" name="Google Shape;5239;p32"/>
                <p:cNvSpPr/>
                <p:nvPr/>
              </p:nvSpPr>
              <p:spPr>
                <a:xfrm>
                  <a:off x="5885550" y="4392775"/>
                  <a:ext cx="291125" cy="10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4306" extrusionOk="0">
                      <a:moveTo>
                        <a:pt x="9457" y="1"/>
                      </a:moveTo>
                      <a:cubicBezTo>
                        <a:pt x="8490" y="1"/>
                        <a:pt x="7386" y="214"/>
                        <a:pt x="6823" y="400"/>
                      </a:cubicBezTo>
                      <a:cubicBezTo>
                        <a:pt x="3953" y="1328"/>
                        <a:pt x="0" y="4305"/>
                        <a:pt x="0" y="4305"/>
                      </a:cubicBezTo>
                      <a:cubicBezTo>
                        <a:pt x="0" y="4305"/>
                        <a:pt x="58" y="4305"/>
                        <a:pt x="163" y="4305"/>
                      </a:cubicBezTo>
                      <a:cubicBezTo>
                        <a:pt x="1112" y="4305"/>
                        <a:pt x="5961" y="4267"/>
                        <a:pt x="8061" y="3495"/>
                      </a:cubicBezTo>
                      <a:cubicBezTo>
                        <a:pt x="9061" y="3126"/>
                        <a:pt x="11645" y="1662"/>
                        <a:pt x="11216" y="626"/>
                      </a:cubicBezTo>
                      <a:cubicBezTo>
                        <a:pt x="11018" y="158"/>
                        <a:pt x="10288" y="1"/>
                        <a:pt x="94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0" name="Google Shape;5240;p32"/>
                <p:cNvSpPr/>
                <p:nvPr/>
              </p:nvSpPr>
              <p:spPr>
                <a:xfrm>
                  <a:off x="5859350" y="3241825"/>
                  <a:ext cx="93500" cy="140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" h="56337" extrusionOk="0">
                      <a:moveTo>
                        <a:pt x="673" y="1"/>
                      </a:moveTo>
                      <a:cubicBezTo>
                        <a:pt x="639" y="1"/>
                        <a:pt x="605" y="5"/>
                        <a:pt x="572" y="15"/>
                      </a:cubicBezTo>
                      <a:cubicBezTo>
                        <a:pt x="358" y="75"/>
                        <a:pt x="227" y="289"/>
                        <a:pt x="286" y="503"/>
                      </a:cubicBezTo>
                      <a:lnTo>
                        <a:pt x="286" y="515"/>
                      </a:lnTo>
                      <a:cubicBezTo>
                        <a:pt x="917" y="2718"/>
                        <a:pt x="1358" y="5028"/>
                        <a:pt x="1727" y="7314"/>
                      </a:cubicBezTo>
                      <a:cubicBezTo>
                        <a:pt x="2096" y="9612"/>
                        <a:pt x="2358" y="11933"/>
                        <a:pt x="2572" y="14255"/>
                      </a:cubicBezTo>
                      <a:cubicBezTo>
                        <a:pt x="2977" y="18899"/>
                        <a:pt x="3084" y="23566"/>
                        <a:pt x="2989" y="28233"/>
                      </a:cubicBezTo>
                      <a:lnTo>
                        <a:pt x="2870" y="31722"/>
                      </a:lnTo>
                      <a:cubicBezTo>
                        <a:pt x="2846" y="32888"/>
                        <a:pt x="2727" y="34043"/>
                        <a:pt x="2668" y="35222"/>
                      </a:cubicBezTo>
                      <a:cubicBezTo>
                        <a:pt x="2548" y="37556"/>
                        <a:pt x="2275" y="39877"/>
                        <a:pt x="2060" y="42199"/>
                      </a:cubicBezTo>
                      <a:cubicBezTo>
                        <a:pt x="1953" y="43366"/>
                        <a:pt x="1786" y="44521"/>
                        <a:pt x="1644" y="45688"/>
                      </a:cubicBezTo>
                      <a:lnTo>
                        <a:pt x="1179" y="49152"/>
                      </a:lnTo>
                      <a:cubicBezTo>
                        <a:pt x="822" y="51462"/>
                        <a:pt x="405" y="53748"/>
                        <a:pt x="12" y="56058"/>
                      </a:cubicBezTo>
                      <a:lnTo>
                        <a:pt x="12" y="56070"/>
                      </a:lnTo>
                      <a:cubicBezTo>
                        <a:pt x="1" y="56189"/>
                        <a:pt x="72" y="56296"/>
                        <a:pt x="191" y="56332"/>
                      </a:cubicBezTo>
                      <a:cubicBezTo>
                        <a:pt x="206" y="56335"/>
                        <a:pt x="222" y="56336"/>
                        <a:pt x="237" y="56336"/>
                      </a:cubicBezTo>
                      <a:cubicBezTo>
                        <a:pt x="339" y="56336"/>
                        <a:pt x="432" y="56269"/>
                        <a:pt x="453" y="56165"/>
                      </a:cubicBezTo>
                      <a:cubicBezTo>
                        <a:pt x="846" y="53855"/>
                        <a:pt x="1286" y="51545"/>
                        <a:pt x="1656" y="49248"/>
                      </a:cubicBezTo>
                      <a:lnTo>
                        <a:pt x="2144" y="45759"/>
                      </a:lnTo>
                      <a:cubicBezTo>
                        <a:pt x="2310" y="44604"/>
                        <a:pt x="2489" y="43437"/>
                        <a:pt x="2584" y="42282"/>
                      </a:cubicBezTo>
                      <a:cubicBezTo>
                        <a:pt x="2822" y="39961"/>
                        <a:pt x="3108" y="37615"/>
                        <a:pt x="3251" y="35282"/>
                      </a:cubicBezTo>
                      <a:cubicBezTo>
                        <a:pt x="3322" y="34103"/>
                        <a:pt x="3441" y="32948"/>
                        <a:pt x="3477" y="31769"/>
                      </a:cubicBezTo>
                      <a:lnTo>
                        <a:pt x="3620" y="28257"/>
                      </a:lnTo>
                      <a:cubicBezTo>
                        <a:pt x="3739" y="23566"/>
                        <a:pt x="3668" y="18887"/>
                        <a:pt x="3287" y="14208"/>
                      </a:cubicBezTo>
                      <a:cubicBezTo>
                        <a:pt x="3096" y="11874"/>
                        <a:pt x="2858" y="9540"/>
                        <a:pt x="2489" y="7219"/>
                      </a:cubicBezTo>
                      <a:cubicBezTo>
                        <a:pt x="2132" y="4897"/>
                        <a:pt x="1715" y="2587"/>
                        <a:pt x="1060" y="289"/>
                      </a:cubicBezTo>
                      <a:cubicBezTo>
                        <a:pt x="1010" y="120"/>
                        <a:pt x="844" y="1"/>
                        <a:pt x="6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1" name="Google Shape;5241;p32"/>
                <p:cNvSpPr/>
                <p:nvPr/>
              </p:nvSpPr>
              <p:spPr>
                <a:xfrm>
                  <a:off x="5675100" y="3663825"/>
                  <a:ext cx="275050" cy="2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2" h="10693" extrusionOk="0">
                      <a:moveTo>
                        <a:pt x="234" y="0"/>
                      </a:moveTo>
                      <a:cubicBezTo>
                        <a:pt x="182" y="0"/>
                        <a:pt x="132" y="18"/>
                        <a:pt x="96" y="54"/>
                      </a:cubicBezTo>
                      <a:cubicBezTo>
                        <a:pt x="1" y="114"/>
                        <a:pt x="24" y="256"/>
                        <a:pt x="96" y="340"/>
                      </a:cubicBezTo>
                      <a:lnTo>
                        <a:pt x="10645" y="10639"/>
                      </a:lnTo>
                      <a:cubicBezTo>
                        <a:pt x="10680" y="10674"/>
                        <a:pt x="10734" y="10692"/>
                        <a:pt x="10788" y="10692"/>
                      </a:cubicBezTo>
                      <a:cubicBezTo>
                        <a:pt x="10841" y="10692"/>
                        <a:pt x="10895" y="10674"/>
                        <a:pt x="10931" y="10639"/>
                      </a:cubicBezTo>
                      <a:cubicBezTo>
                        <a:pt x="11002" y="10555"/>
                        <a:pt x="11002" y="10424"/>
                        <a:pt x="10931" y="10353"/>
                      </a:cubicBezTo>
                      <a:lnTo>
                        <a:pt x="382" y="54"/>
                      </a:lnTo>
                      <a:cubicBezTo>
                        <a:pt x="340" y="18"/>
                        <a:pt x="286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2" name="Google Shape;5242;p32"/>
                <p:cNvSpPr/>
                <p:nvPr/>
              </p:nvSpPr>
              <p:spPr>
                <a:xfrm>
                  <a:off x="5575975" y="3810875"/>
                  <a:ext cx="339650" cy="5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86" h="21423" extrusionOk="0">
                      <a:moveTo>
                        <a:pt x="223" y="0"/>
                      </a:moveTo>
                      <a:cubicBezTo>
                        <a:pt x="188" y="0"/>
                        <a:pt x="152" y="10"/>
                        <a:pt x="120" y="30"/>
                      </a:cubicBezTo>
                      <a:cubicBezTo>
                        <a:pt x="25" y="89"/>
                        <a:pt x="1" y="209"/>
                        <a:pt x="60" y="316"/>
                      </a:cubicBezTo>
                      <a:lnTo>
                        <a:pt x="13193" y="21330"/>
                      </a:lnTo>
                      <a:cubicBezTo>
                        <a:pt x="13231" y="21390"/>
                        <a:pt x="13292" y="21422"/>
                        <a:pt x="13359" y="21422"/>
                      </a:cubicBezTo>
                      <a:cubicBezTo>
                        <a:pt x="13398" y="21422"/>
                        <a:pt x="13439" y="21412"/>
                        <a:pt x="13479" y="21390"/>
                      </a:cubicBezTo>
                      <a:cubicBezTo>
                        <a:pt x="13479" y="21378"/>
                        <a:pt x="13491" y="21366"/>
                        <a:pt x="13514" y="21342"/>
                      </a:cubicBezTo>
                      <a:cubicBezTo>
                        <a:pt x="13574" y="21283"/>
                        <a:pt x="13586" y="21187"/>
                        <a:pt x="13538" y="21104"/>
                      </a:cubicBezTo>
                      <a:lnTo>
                        <a:pt x="394" y="89"/>
                      </a:lnTo>
                      <a:cubicBezTo>
                        <a:pt x="355" y="35"/>
                        <a:pt x="290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3" name="Google Shape;5243;p32"/>
                <p:cNvSpPr/>
                <p:nvPr/>
              </p:nvSpPr>
              <p:spPr>
                <a:xfrm>
                  <a:off x="5908750" y="3955850"/>
                  <a:ext cx="212850" cy="3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4" h="15052" extrusionOk="0">
                      <a:moveTo>
                        <a:pt x="8286" y="0"/>
                      </a:moveTo>
                      <a:cubicBezTo>
                        <a:pt x="8216" y="0"/>
                        <a:pt x="8145" y="37"/>
                        <a:pt x="8121" y="101"/>
                      </a:cubicBezTo>
                      <a:lnTo>
                        <a:pt x="61" y="14757"/>
                      </a:lnTo>
                      <a:cubicBezTo>
                        <a:pt x="1" y="14852"/>
                        <a:pt x="49" y="14983"/>
                        <a:pt x="144" y="15031"/>
                      </a:cubicBezTo>
                      <a:cubicBezTo>
                        <a:pt x="175" y="15044"/>
                        <a:pt x="208" y="15051"/>
                        <a:pt x="240" y="15051"/>
                      </a:cubicBezTo>
                      <a:cubicBezTo>
                        <a:pt x="294" y="15051"/>
                        <a:pt x="345" y="15033"/>
                        <a:pt x="382" y="14995"/>
                      </a:cubicBezTo>
                      <a:cubicBezTo>
                        <a:pt x="394" y="14983"/>
                        <a:pt x="394" y="14972"/>
                        <a:pt x="406" y="14948"/>
                      </a:cubicBezTo>
                      <a:lnTo>
                        <a:pt x="8454" y="291"/>
                      </a:lnTo>
                      <a:cubicBezTo>
                        <a:pt x="8514" y="208"/>
                        <a:pt x="8466" y="65"/>
                        <a:pt x="8383" y="29"/>
                      </a:cubicBezTo>
                      <a:cubicBezTo>
                        <a:pt x="8355" y="9"/>
                        <a:pt x="8321" y="0"/>
                        <a:pt x="82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4" name="Google Shape;5244;p32"/>
                <p:cNvSpPr/>
                <p:nvPr/>
              </p:nvSpPr>
              <p:spPr>
                <a:xfrm>
                  <a:off x="5896550" y="4160900"/>
                  <a:ext cx="304525" cy="3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81" h="12843" extrusionOk="0">
                      <a:moveTo>
                        <a:pt x="11959" y="1"/>
                      </a:moveTo>
                      <a:cubicBezTo>
                        <a:pt x="11907" y="1"/>
                        <a:pt x="11853" y="19"/>
                        <a:pt x="11812" y="54"/>
                      </a:cubicBezTo>
                      <a:lnTo>
                        <a:pt x="144" y="12163"/>
                      </a:lnTo>
                      <a:cubicBezTo>
                        <a:pt x="25" y="12306"/>
                        <a:pt x="1" y="12461"/>
                        <a:pt x="72" y="12616"/>
                      </a:cubicBezTo>
                      <a:cubicBezTo>
                        <a:pt x="140" y="12750"/>
                        <a:pt x="281" y="12843"/>
                        <a:pt x="437" y="12843"/>
                      </a:cubicBezTo>
                      <a:cubicBezTo>
                        <a:pt x="446" y="12843"/>
                        <a:pt x="456" y="12842"/>
                        <a:pt x="465" y="12842"/>
                      </a:cubicBezTo>
                      <a:cubicBezTo>
                        <a:pt x="2442" y="12675"/>
                        <a:pt x="7168" y="12187"/>
                        <a:pt x="8514" y="11199"/>
                      </a:cubicBezTo>
                      <a:lnTo>
                        <a:pt x="8550" y="11175"/>
                      </a:lnTo>
                      <a:cubicBezTo>
                        <a:pt x="8609" y="11092"/>
                        <a:pt x="8621" y="10984"/>
                        <a:pt x="8561" y="10913"/>
                      </a:cubicBezTo>
                      <a:cubicBezTo>
                        <a:pt x="8526" y="10863"/>
                        <a:pt x="8465" y="10835"/>
                        <a:pt x="8402" y="10835"/>
                      </a:cubicBezTo>
                      <a:cubicBezTo>
                        <a:pt x="8359" y="10835"/>
                        <a:pt x="8314" y="10848"/>
                        <a:pt x="8276" y="10877"/>
                      </a:cubicBezTo>
                      <a:cubicBezTo>
                        <a:pt x="6978" y="11830"/>
                        <a:pt x="1953" y="12306"/>
                        <a:pt x="429" y="12437"/>
                      </a:cubicBezTo>
                      <a:lnTo>
                        <a:pt x="12098" y="340"/>
                      </a:lnTo>
                      <a:cubicBezTo>
                        <a:pt x="12181" y="257"/>
                        <a:pt x="12181" y="126"/>
                        <a:pt x="12098" y="54"/>
                      </a:cubicBezTo>
                      <a:cubicBezTo>
                        <a:pt x="12062" y="19"/>
                        <a:pt x="12011" y="1"/>
                        <a:pt x="1195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5" name="Google Shape;5245;p32"/>
                <p:cNvSpPr/>
                <p:nvPr/>
              </p:nvSpPr>
              <p:spPr>
                <a:xfrm>
                  <a:off x="6295725" y="3903575"/>
                  <a:ext cx="163425" cy="74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7" h="29811" extrusionOk="0">
                      <a:moveTo>
                        <a:pt x="443" y="0"/>
                      </a:moveTo>
                      <a:cubicBezTo>
                        <a:pt x="238" y="0"/>
                        <a:pt x="72" y="163"/>
                        <a:pt x="72" y="358"/>
                      </a:cubicBezTo>
                      <a:cubicBezTo>
                        <a:pt x="0" y="2847"/>
                        <a:pt x="60" y="5311"/>
                        <a:pt x="214" y="7788"/>
                      </a:cubicBezTo>
                      <a:cubicBezTo>
                        <a:pt x="381" y="10252"/>
                        <a:pt x="631" y="12717"/>
                        <a:pt x="988" y="15169"/>
                      </a:cubicBezTo>
                      <a:cubicBezTo>
                        <a:pt x="1369" y="17622"/>
                        <a:pt x="1881" y="20063"/>
                        <a:pt x="2536" y="22456"/>
                      </a:cubicBezTo>
                      <a:cubicBezTo>
                        <a:pt x="3239" y="24861"/>
                        <a:pt x="4096" y="27207"/>
                        <a:pt x="5239" y="29457"/>
                      </a:cubicBezTo>
                      <a:lnTo>
                        <a:pt x="5239" y="29469"/>
                      </a:lnTo>
                      <a:cubicBezTo>
                        <a:pt x="5356" y="29687"/>
                        <a:pt x="5586" y="29810"/>
                        <a:pt x="5819" y="29810"/>
                      </a:cubicBezTo>
                      <a:cubicBezTo>
                        <a:pt x="5917" y="29810"/>
                        <a:pt x="6016" y="29788"/>
                        <a:pt x="6108" y="29743"/>
                      </a:cubicBezTo>
                      <a:cubicBezTo>
                        <a:pt x="6418" y="29576"/>
                        <a:pt x="6537" y="29183"/>
                        <a:pt x="6370" y="28874"/>
                      </a:cubicBezTo>
                      <a:lnTo>
                        <a:pt x="6358" y="28862"/>
                      </a:lnTo>
                      <a:cubicBezTo>
                        <a:pt x="5239" y="26730"/>
                        <a:pt x="4346" y="24468"/>
                        <a:pt x="3620" y="22147"/>
                      </a:cubicBezTo>
                      <a:cubicBezTo>
                        <a:pt x="2941" y="19813"/>
                        <a:pt x="2405" y="17432"/>
                        <a:pt x="1965" y="15015"/>
                      </a:cubicBezTo>
                      <a:cubicBezTo>
                        <a:pt x="1572" y="12610"/>
                        <a:pt x="1274" y="10169"/>
                        <a:pt x="1072" y="7728"/>
                      </a:cubicBezTo>
                      <a:cubicBezTo>
                        <a:pt x="893" y="5287"/>
                        <a:pt x="774" y="2835"/>
                        <a:pt x="810" y="394"/>
                      </a:cubicBezTo>
                      <a:cubicBezTo>
                        <a:pt x="810" y="168"/>
                        <a:pt x="643" y="1"/>
                        <a:pt x="464" y="1"/>
                      </a:cubicBezTo>
                      <a:cubicBezTo>
                        <a:pt x="457" y="1"/>
                        <a:pt x="450" y="0"/>
                        <a:pt x="44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6" name="Google Shape;5246;p32"/>
                <p:cNvSpPr/>
                <p:nvPr/>
              </p:nvSpPr>
              <p:spPr>
                <a:xfrm>
                  <a:off x="6245125" y="3834000"/>
                  <a:ext cx="344400" cy="2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6" h="10685" extrusionOk="0">
                      <a:moveTo>
                        <a:pt x="5278" y="1"/>
                      </a:moveTo>
                      <a:cubicBezTo>
                        <a:pt x="4015" y="1"/>
                        <a:pt x="2762" y="72"/>
                        <a:pt x="1762" y="153"/>
                      </a:cubicBezTo>
                      <a:cubicBezTo>
                        <a:pt x="691" y="236"/>
                        <a:pt x="0" y="1343"/>
                        <a:pt x="405" y="2331"/>
                      </a:cubicBezTo>
                      <a:cubicBezTo>
                        <a:pt x="1393" y="4808"/>
                        <a:pt x="3203" y="8832"/>
                        <a:pt x="4905" y="9880"/>
                      </a:cubicBezTo>
                      <a:cubicBezTo>
                        <a:pt x="5784" y="10424"/>
                        <a:pt x="6759" y="10684"/>
                        <a:pt x="7720" y="10684"/>
                      </a:cubicBezTo>
                      <a:cubicBezTo>
                        <a:pt x="9494" y="10684"/>
                        <a:pt x="11224" y="9799"/>
                        <a:pt x="12228" y="8177"/>
                      </a:cubicBezTo>
                      <a:cubicBezTo>
                        <a:pt x="13776" y="5689"/>
                        <a:pt x="13014" y="2391"/>
                        <a:pt x="10513" y="843"/>
                      </a:cubicBezTo>
                      <a:cubicBezTo>
                        <a:pt x="9455" y="192"/>
                        <a:pt x="7352" y="1"/>
                        <a:pt x="52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7" name="Google Shape;5247;p32"/>
                <p:cNvSpPr/>
                <p:nvPr/>
              </p:nvSpPr>
              <p:spPr>
                <a:xfrm>
                  <a:off x="6020075" y="3669550"/>
                  <a:ext cx="344125" cy="2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5" h="10687" extrusionOk="0">
                      <a:moveTo>
                        <a:pt x="6067" y="1"/>
                      </a:moveTo>
                      <a:cubicBezTo>
                        <a:pt x="4289" y="1"/>
                        <a:pt x="2554" y="891"/>
                        <a:pt x="1549" y="2516"/>
                      </a:cubicBezTo>
                      <a:cubicBezTo>
                        <a:pt x="1" y="5004"/>
                        <a:pt x="763" y="8290"/>
                        <a:pt x="3263" y="9838"/>
                      </a:cubicBezTo>
                      <a:cubicBezTo>
                        <a:pt x="4315" y="10498"/>
                        <a:pt x="6419" y="10687"/>
                        <a:pt x="8498" y="10687"/>
                      </a:cubicBezTo>
                      <a:cubicBezTo>
                        <a:pt x="9759" y="10687"/>
                        <a:pt x="11012" y="10617"/>
                        <a:pt x="12014" y="10541"/>
                      </a:cubicBezTo>
                      <a:cubicBezTo>
                        <a:pt x="13086" y="10445"/>
                        <a:pt x="13765" y="9350"/>
                        <a:pt x="13372" y="8350"/>
                      </a:cubicBezTo>
                      <a:cubicBezTo>
                        <a:pt x="12383" y="5885"/>
                        <a:pt x="10574" y="1861"/>
                        <a:pt x="8871" y="801"/>
                      </a:cubicBezTo>
                      <a:cubicBezTo>
                        <a:pt x="7995" y="259"/>
                        <a:pt x="7025" y="1"/>
                        <a:pt x="60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8" name="Google Shape;5248;p32"/>
                <p:cNvSpPr/>
                <p:nvPr/>
              </p:nvSpPr>
              <p:spPr>
                <a:xfrm>
                  <a:off x="6070400" y="3833050"/>
                  <a:ext cx="290825" cy="3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3" h="12732" extrusionOk="0">
                      <a:moveTo>
                        <a:pt x="9693" y="1"/>
                      </a:moveTo>
                      <a:cubicBezTo>
                        <a:pt x="9495" y="1"/>
                        <a:pt x="9294" y="38"/>
                        <a:pt x="9096" y="119"/>
                      </a:cubicBezTo>
                      <a:cubicBezTo>
                        <a:pt x="6620" y="1096"/>
                        <a:pt x="2608" y="2917"/>
                        <a:pt x="1548" y="4608"/>
                      </a:cubicBezTo>
                      <a:cubicBezTo>
                        <a:pt x="0" y="7108"/>
                        <a:pt x="762" y="10382"/>
                        <a:pt x="3262" y="11930"/>
                      </a:cubicBezTo>
                      <a:cubicBezTo>
                        <a:pt x="4130" y="12472"/>
                        <a:pt x="5098" y="12731"/>
                        <a:pt x="6056" y="12731"/>
                      </a:cubicBezTo>
                      <a:cubicBezTo>
                        <a:pt x="7834" y="12731"/>
                        <a:pt x="9579" y="11840"/>
                        <a:pt x="10585" y="10216"/>
                      </a:cubicBezTo>
                      <a:cubicBezTo>
                        <a:pt x="11632" y="8525"/>
                        <a:pt x="11490" y="4120"/>
                        <a:pt x="11275" y="1465"/>
                      </a:cubicBezTo>
                      <a:cubicBezTo>
                        <a:pt x="11209" y="607"/>
                        <a:pt x="10486" y="1"/>
                        <a:pt x="96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9" name="Google Shape;5249;p32"/>
                <p:cNvSpPr/>
                <p:nvPr/>
              </p:nvSpPr>
              <p:spPr>
                <a:xfrm>
                  <a:off x="6248100" y="3619450"/>
                  <a:ext cx="291125" cy="31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12734" extrusionOk="0">
                      <a:moveTo>
                        <a:pt x="5572" y="1"/>
                      </a:moveTo>
                      <a:cubicBezTo>
                        <a:pt x="3798" y="1"/>
                        <a:pt x="2063" y="886"/>
                        <a:pt x="1060" y="2508"/>
                      </a:cubicBezTo>
                      <a:cubicBezTo>
                        <a:pt x="0" y="4210"/>
                        <a:pt x="155" y="8616"/>
                        <a:pt x="357" y="11259"/>
                      </a:cubicBezTo>
                      <a:cubicBezTo>
                        <a:pt x="434" y="12119"/>
                        <a:pt x="1154" y="12733"/>
                        <a:pt x="1953" y="12733"/>
                      </a:cubicBezTo>
                      <a:cubicBezTo>
                        <a:pt x="2149" y="12733"/>
                        <a:pt x="2351" y="12696"/>
                        <a:pt x="2548" y="12616"/>
                      </a:cubicBezTo>
                      <a:cubicBezTo>
                        <a:pt x="5025" y="11640"/>
                        <a:pt x="9037" y="9818"/>
                        <a:pt x="10097" y="8127"/>
                      </a:cubicBezTo>
                      <a:cubicBezTo>
                        <a:pt x="11644" y="5627"/>
                        <a:pt x="10882" y="2353"/>
                        <a:pt x="8382" y="805"/>
                      </a:cubicBezTo>
                      <a:cubicBezTo>
                        <a:pt x="7507" y="261"/>
                        <a:pt x="6534" y="1"/>
                        <a:pt x="557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50" name="Google Shape;5250;p32"/>
                <p:cNvSpPr/>
                <p:nvPr/>
              </p:nvSpPr>
              <p:spPr>
                <a:xfrm>
                  <a:off x="6230825" y="3817500"/>
                  <a:ext cx="148250" cy="13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30" h="5392" extrusionOk="0">
                      <a:moveTo>
                        <a:pt x="2971" y="0"/>
                      </a:moveTo>
                      <a:cubicBezTo>
                        <a:pt x="1757" y="0"/>
                        <a:pt x="651" y="832"/>
                        <a:pt x="346" y="2063"/>
                      </a:cubicBezTo>
                      <a:cubicBezTo>
                        <a:pt x="1" y="3515"/>
                        <a:pt x="882" y="4968"/>
                        <a:pt x="2334" y="5313"/>
                      </a:cubicBezTo>
                      <a:cubicBezTo>
                        <a:pt x="2549" y="5366"/>
                        <a:pt x="2764" y="5392"/>
                        <a:pt x="2976" y="5392"/>
                      </a:cubicBezTo>
                      <a:cubicBezTo>
                        <a:pt x="4187" y="5392"/>
                        <a:pt x="5291" y="4563"/>
                        <a:pt x="5585" y="3337"/>
                      </a:cubicBezTo>
                      <a:cubicBezTo>
                        <a:pt x="5930" y="1884"/>
                        <a:pt x="5049" y="432"/>
                        <a:pt x="3596" y="74"/>
                      </a:cubicBezTo>
                      <a:cubicBezTo>
                        <a:pt x="3387" y="24"/>
                        <a:pt x="3177" y="0"/>
                        <a:pt x="29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251" name="Google Shape;5251;p32"/>
              <p:cNvSpPr/>
              <p:nvPr/>
            </p:nvSpPr>
            <p:spPr>
              <a:xfrm>
                <a:off x="6175625" y="4516613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2" name="Google Shape;5252;p32"/>
              <p:cNvSpPr/>
              <p:nvPr/>
            </p:nvSpPr>
            <p:spPr>
              <a:xfrm>
                <a:off x="7110100" y="46663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53" name="Google Shape;5253;p32"/>
            <p:cNvGrpSpPr/>
            <p:nvPr/>
          </p:nvGrpSpPr>
          <p:grpSpPr>
            <a:xfrm rot="502336">
              <a:off x="499228" y="3623514"/>
              <a:ext cx="299554" cy="1668248"/>
              <a:chOff x="6611150" y="1880250"/>
              <a:chExt cx="573900" cy="3195500"/>
            </a:xfrm>
          </p:grpSpPr>
          <p:sp>
            <p:nvSpPr>
              <p:cNvPr id="5254" name="Google Shape;5254;p32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5" name="Google Shape;5255;p32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6" name="Google Shape;5256;p32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7" name="Google Shape;5257;p32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8" name="Google Shape;5258;p32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9" name="Google Shape;5259;p32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0" name="Google Shape;5260;p32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1" name="Google Shape;5261;p32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2" name="Google Shape;5262;p32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3" name="Google Shape;5263;p32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4" name="Google Shape;5264;p32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5" name="Google Shape;5265;p32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6" name="Google Shape;5266;p32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7" name="Google Shape;5267;p32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8" name="Google Shape;5268;p32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9" name="Google Shape;5269;p32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0" name="Google Shape;5270;p32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1" name="Google Shape;5271;p32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2" name="Google Shape;5272;p32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3" name="Google Shape;5273;p32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4" name="Google Shape;5274;p32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5" name="Google Shape;5275;p32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6" name="Google Shape;5276;p32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7" name="Google Shape;5277;p32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8" name="Google Shape;5278;p32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9" name="Google Shape;5279;p32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0" name="Google Shape;5280;p32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1" name="Google Shape;5281;p32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2" name="Google Shape;5282;p32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3" name="Google Shape;5283;p32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4" name="Google Shape;5284;p32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5" name="Google Shape;5285;p32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6" name="Google Shape;5286;p32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7" name="Google Shape;5287;p32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8" name="Google Shape;5288;p32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9" name="Google Shape;5289;p32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0" name="Google Shape;5290;p32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1" name="Google Shape;5291;p32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2" name="Google Shape;5292;p32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3" name="Google Shape;5293;p32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4" name="Google Shape;5294;p32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5" name="Google Shape;5295;p32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6" name="Google Shape;5296;p32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7" name="Google Shape;5297;p32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8" name="Google Shape;5298;p32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9" name="Google Shape;5299;p32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0" name="Google Shape;5300;p32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1" name="Google Shape;5301;p32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2" name="Google Shape;5302;p32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3" name="Google Shape;5303;p32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4" name="Google Shape;5304;p32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5" name="Google Shape;5305;p32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6" name="Google Shape;5306;p32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307" name="Google Shape;5307;p32"/>
            <p:cNvGrpSpPr/>
            <p:nvPr/>
          </p:nvGrpSpPr>
          <p:grpSpPr>
            <a:xfrm>
              <a:off x="-172847" y="2867657"/>
              <a:ext cx="1177570" cy="2486681"/>
              <a:chOff x="1257067" y="2153325"/>
              <a:chExt cx="1781228" cy="3761429"/>
            </a:xfrm>
          </p:grpSpPr>
          <p:sp>
            <p:nvSpPr>
              <p:cNvPr id="5308" name="Google Shape;5308;p32"/>
              <p:cNvSpPr/>
              <p:nvPr/>
            </p:nvSpPr>
            <p:spPr>
              <a:xfrm>
                <a:off x="1257067" y="3571476"/>
                <a:ext cx="813875" cy="2089425"/>
              </a:xfrm>
              <a:custGeom>
                <a:avLst/>
                <a:gdLst/>
                <a:ahLst/>
                <a:cxnLst/>
                <a:rect l="l" t="t" r="r" b="b"/>
                <a:pathLst>
                  <a:path w="32555" h="83577" extrusionOk="0">
                    <a:moveTo>
                      <a:pt x="14439" y="0"/>
                    </a:moveTo>
                    <a:lnTo>
                      <a:pt x="14439" y="0"/>
                    </a:lnTo>
                    <a:cubicBezTo>
                      <a:pt x="1642" y="21307"/>
                      <a:pt x="1" y="77570"/>
                      <a:pt x="3618" y="81156"/>
                    </a:cubicBezTo>
                    <a:cubicBezTo>
                      <a:pt x="5344" y="82882"/>
                      <a:pt x="9808" y="83577"/>
                      <a:pt x="16431" y="83577"/>
                    </a:cubicBezTo>
                    <a:cubicBezTo>
                      <a:pt x="20887" y="83577"/>
                      <a:pt x="26320" y="83262"/>
                      <a:pt x="32555" y="82737"/>
                    </a:cubicBezTo>
                    <a:cubicBezTo>
                      <a:pt x="28573" y="59667"/>
                      <a:pt x="27661" y="41399"/>
                      <a:pt x="30275" y="18146"/>
                    </a:cubicBezTo>
                    <a:lnTo>
                      <a:pt x="30275" y="18146"/>
                    </a:lnTo>
                    <a:cubicBezTo>
                      <a:pt x="20974" y="34833"/>
                      <a:pt x="18846" y="50214"/>
                      <a:pt x="16597" y="69211"/>
                    </a:cubicBezTo>
                    <a:cubicBezTo>
                      <a:pt x="14621" y="44955"/>
                      <a:pt x="10943" y="24134"/>
                      <a:pt x="144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9" name="Google Shape;5309;p32"/>
              <p:cNvSpPr/>
              <p:nvPr/>
            </p:nvSpPr>
            <p:spPr>
              <a:xfrm>
                <a:off x="1398705" y="3799127"/>
                <a:ext cx="623125" cy="1959775"/>
              </a:xfrm>
              <a:custGeom>
                <a:avLst/>
                <a:gdLst/>
                <a:ahLst/>
                <a:cxnLst/>
                <a:rect l="l" t="t" r="r" b="b"/>
                <a:pathLst>
                  <a:path w="24925" h="78391" extrusionOk="0">
                    <a:moveTo>
                      <a:pt x="14408" y="77631"/>
                    </a:moveTo>
                    <a:lnTo>
                      <a:pt x="14408" y="77631"/>
                    </a:lnTo>
                    <a:cubicBezTo>
                      <a:pt x="14412" y="77631"/>
                      <a:pt x="14416" y="77631"/>
                      <a:pt x="14420" y="77632"/>
                    </a:cubicBezTo>
                    <a:lnTo>
                      <a:pt x="14420" y="77632"/>
                    </a:lnTo>
                    <a:cubicBezTo>
                      <a:pt x="14416" y="77631"/>
                      <a:pt x="14412" y="77631"/>
                      <a:pt x="14408" y="77631"/>
                    </a:cubicBezTo>
                    <a:close/>
                    <a:moveTo>
                      <a:pt x="0" y="0"/>
                    </a:moveTo>
                    <a:cubicBezTo>
                      <a:pt x="1520" y="5897"/>
                      <a:pt x="3070" y="11733"/>
                      <a:pt x="4559" y="17660"/>
                    </a:cubicBezTo>
                    <a:cubicBezTo>
                      <a:pt x="7204" y="28147"/>
                      <a:pt x="9787" y="38633"/>
                      <a:pt x="12006" y="49211"/>
                    </a:cubicBezTo>
                    <a:cubicBezTo>
                      <a:pt x="12430" y="51177"/>
                      <a:pt x="18058" y="77633"/>
                      <a:pt x="14464" y="77633"/>
                    </a:cubicBezTo>
                    <a:cubicBezTo>
                      <a:pt x="14449" y="77633"/>
                      <a:pt x="14434" y="77632"/>
                      <a:pt x="14420" y="77632"/>
                    </a:cubicBezTo>
                    <a:lnTo>
                      <a:pt x="14420" y="77632"/>
                    </a:lnTo>
                    <a:cubicBezTo>
                      <a:pt x="17638" y="77844"/>
                      <a:pt x="20886" y="78117"/>
                      <a:pt x="24134" y="78391"/>
                    </a:cubicBezTo>
                    <a:cubicBezTo>
                      <a:pt x="24925" y="63071"/>
                      <a:pt x="19818" y="48086"/>
                      <a:pt x="14286" y="33800"/>
                    </a:cubicBezTo>
                    <a:cubicBezTo>
                      <a:pt x="9879" y="22402"/>
                      <a:pt x="5076" y="1112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0" name="Google Shape;5310;p32"/>
              <p:cNvSpPr/>
              <p:nvPr/>
            </p:nvSpPr>
            <p:spPr>
              <a:xfrm>
                <a:off x="2070945" y="3836079"/>
                <a:ext cx="967350" cy="2078675"/>
              </a:xfrm>
              <a:custGeom>
                <a:avLst/>
                <a:gdLst/>
                <a:ahLst/>
                <a:cxnLst/>
                <a:rect l="l" t="t" r="r" b="b"/>
                <a:pathLst>
                  <a:path w="38694" h="83147" extrusionOk="0">
                    <a:moveTo>
                      <a:pt x="9909" y="1"/>
                    </a:moveTo>
                    <a:cubicBezTo>
                      <a:pt x="0" y="22797"/>
                      <a:pt x="5775" y="78817"/>
                      <a:pt x="9788" y="81886"/>
                    </a:cubicBezTo>
                    <a:cubicBezTo>
                      <a:pt x="10945" y="82754"/>
                      <a:pt x="12989" y="83146"/>
                      <a:pt x="15818" y="83146"/>
                    </a:cubicBezTo>
                    <a:cubicBezTo>
                      <a:pt x="21013" y="83146"/>
                      <a:pt x="28853" y="81824"/>
                      <a:pt x="38694" y="79698"/>
                    </a:cubicBezTo>
                    <a:cubicBezTo>
                      <a:pt x="31764" y="57357"/>
                      <a:pt x="28451" y="39333"/>
                      <a:pt x="27995" y="15928"/>
                    </a:cubicBezTo>
                    <a:cubicBezTo>
                      <a:pt x="20973" y="33709"/>
                      <a:pt x="21733" y="53102"/>
                      <a:pt x="21976" y="72190"/>
                    </a:cubicBezTo>
                    <a:cubicBezTo>
                      <a:pt x="16809" y="48391"/>
                      <a:pt x="9605" y="24378"/>
                      <a:pt x="99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1" name="Google Shape;5311;p32"/>
              <p:cNvSpPr/>
              <p:nvPr/>
            </p:nvSpPr>
            <p:spPr>
              <a:xfrm>
                <a:off x="2428904" y="4175600"/>
                <a:ext cx="475725" cy="1710525"/>
              </a:xfrm>
              <a:custGeom>
                <a:avLst/>
                <a:gdLst/>
                <a:ahLst/>
                <a:cxnLst/>
                <a:rect l="l" t="t" r="r" b="b"/>
                <a:pathLst>
                  <a:path w="19029" h="68421" extrusionOk="0">
                    <a:moveTo>
                      <a:pt x="19028" y="0"/>
                    </a:moveTo>
                    <a:lnTo>
                      <a:pt x="19028" y="0"/>
                    </a:lnTo>
                    <a:cubicBezTo>
                      <a:pt x="16171" y="4438"/>
                      <a:pt x="13648" y="9058"/>
                      <a:pt x="11429" y="13922"/>
                    </a:cubicBezTo>
                    <a:cubicBezTo>
                      <a:pt x="7600" y="22280"/>
                      <a:pt x="4834" y="31156"/>
                      <a:pt x="3101" y="40183"/>
                    </a:cubicBezTo>
                    <a:cubicBezTo>
                      <a:pt x="1551" y="48542"/>
                      <a:pt x="1" y="58299"/>
                      <a:pt x="1885" y="66658"/>
                    </a:cubicBezTo>
                    <a:cubicBezTo>
                      <a:pt x="3253" y="66658"/>
                      <a:pt x="10548" y="66749"/>
                      <a:pt x="11095" y="68421"/>
                    </a:cubicBezTo>
                    <a:cubicBezTo>
                      <a:pt x="9970" y="64925"/>
                      <a:pt x="10214" y="61187"/>
                      <a:pt x="10487" y="57539"/>
                    </a:cubicBezTo>
                    <a:cubicBezTo>
                      <a:pt x="11581" y="42493"/>
                      <a:pt x="13375" y="27508"/>
                      <a:pt x="15867" y="12615"/>
                    </a:cubicBezTo>
                    <a:cubicBezTo>
                      <a:pt x="16597" y="8298"/>
                      <a:pt x="17357" y="4013"/>
                      <a:pt x="190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2" name="Google Shape;5312;p32"/>
              <p:cNvSpPr/>
              <p:nvPr/>
            </p:nvSpPr>
            <p:spPr>
              <a:xfrm>
                <a:off x="1579325" y="2837525"/>
                <a:ext cx="849575" cy="2975475"/>
              </a:xfrm>
              <a:custGeom>
                <a:avLst/>
                <a:gdLst/>
                <a:ahLst/>
                <a:cxnLst/>
                <a:rect l="l" t="t" r="r" b="b"/>
                <a:pathLst>
                  <a:path w="33983" h="119019" extrusionOk="0">
                    <a:moveTo>
                      <a:pt x="19612" y="0"/>
                    </a:moveTo>
                    <a:cubicBezTo>
                      <a:pt x="19239" y="0"/>
                      <a:pt x="18831" y="244"/>
                      <a:pt x="18785" y="707"/>
                    </a:cubicBezTo>
                    <a:cubicBezTo>
                      <a:pt x="17964" y="7455"/>
                      <a:pt x="17356" y="14233"/>
                      <a:pt x="16900" y="21012"/>
                    </a:cubicBezTo>
                    <a:cubicBezTo>
                      <a:pt x="16596" y="20343"/>
                      <a:pt x="16262" y="19705"/>
                      <a:pt x="15958" y="19036"/>
                    </a:cubicBezTo>
                    <a:cubicBezTo>
                      <a:pt x="14986" y="16878"/>
                      <a:pt x="13800" y="14780"/>
                      <a:pt x="12463" y="12805"/>
                    </a:cubicBezTo>
                    <a:cubicBezTo>
                      <a:pt x="10031" y="9127"/>
                      <a:pt x="6870" y="5935"/>
                      <a:pt x="2858" y="4081"/>
                    </a:cubicBezTo>
                    <a:cubicBezTo>
                      <a:pt x="2598" y="3960"/>
                      <a:pt x="2331" y="3900"/>
                      <a:pt x="2074" y="3900"/>
                    </a:cubicBezTo>
                    <a:cubicBezTo>
                      <a:pt x="1429" y="3900"/>
                      <a:pt x="847" y="4276"/>
                      <a:pt x="608" y="4993"/>
                    </a:cubicBezTo>
                    <a:cubicBezTo>
                      <a:pt x="0" y="6726"/>
                      <a:pt x="1520" y="8154"/>
                      <a:pt x="2493" y="9461"/>
                    </a:cubicBezTo>
                    <a:cubicBezTo>
                      <a:pt x="3921" y="11376"/>
                      <a:pt x="5350" y="13261"/>
                      <a:pt x="6809" y="15176"/>
                    </a:cubicBezTo>
                    <a:cubicBezTo>
                      <a:pt x="9575" y="18823"/>
                      <a:pt x="12280" y="22775"/>
                      <a:pt x="15472" y="26027"/>
                    </a:cubicBezTo>
                    <a:cubicBezTo>
                      <a:pt x="15767" y="26349"/>
                      <a:pt x="16110" y="26458"/>
                      <a:pt x="16458" y="26458"/>
                    </a:cubicBezTo>
                    <a:cubicBezTo>
                      <a:pt x="16504" y="26458"/>
                      <a:pt x="16550" y="26456"/>
                      <a:pt x="16596" y="26452"/>
                    </a:cubicBezTo>
                    <a:lnTo>
                      <a:pt x="16596" y="26452"/>
                    </a:lnTo>
                    <a:cubicBezTo>
                      <a:pt x="16414" y="29978"/>
                      <a:pt x="16262" y="33535"/>
                      <a:pt x="16141" y="37091"/>
                    </a:cubicBezTo>
                    <a:lnTo>
                      <a:pt x="16141" y="37364"/>
                    </a:lnTo>
                    <a:cubicBezTo>
                      <a:pt x="16049" y="41285"/>
                      <a:pt x="15989" y="45146"/>
                      <a:pt x="15989" y="49067"/>
                    </a:cubicBezTo>
                    <a:cubicBezTo>
                      <a:pt x="15077" y="45936"/>
                      <a:pt x="13618" y="42866"/>
                      <a:pt x="12250" y="40252"/>
                    </a:cubicBezTo>
                    <a:cubicBezTo>
                      <a:pt x="10305" y="36574"/>
                      <a:pt x="7843" y="32471"/>
                      <a:pt x="3526" y="31346"/>
                    </a:cubicBezTo>
                    <a:cubicBezTo>
                      <a:pt x="3402" y="31315"/>
                      <a:pt x="3282" y="31300"/>
                      <a:pt x="3167" y="31300"/>
                    </a:cubicBezTo>
                    <a:cubicBezTo>
                      <a:pt x="2162" y="31300"/>
                      <a:pt x="1570" y="32421"/>
                      <a:pt x="2007" y="33322"/>
                    </a:cubicBezTo>
                    <a:cubicBezTo>
                      <a:pt x="4043" y="37699"/>
                      <a:pt x="6232" y="41954"/>
                      <a:pt x="8663" y="46088"/>
                    </a:cubicBezTo>
                    <a:cubicBezTo>
                      <a:pt x="10426" y="49127"/>
                      <a:pt x="12128" y="53231"/>
                      <a:pt x="15320" y="54994"/>
                    </a:cubicBezTo>
                    <a:cubicBezTo>
                      <a:pt x="15485" y="55112"/>
                      <a:pt x="15686" y="55156"/>
                      <a:pt x="15896" y="55156"/>
                    </a:cubicBezTo>
                    <a:cubicBezTo>
                      <a:pt x="15957" y="55156"/>
                      <a:pt x="16018" y="55153"/>
                      <a:pt x="16080" y="55146"/>
                    </a:cubicBezTo>
                    <a:cubicBezTo>
                      <a:pt x="16110" y="58520"/>
                      <a:pt x="16201" y="61894"/>
                      <a:pt x="16353" y="65298"/>
                    </a:cubicBezTo>
                    <a:cubicBezTo>
                      <a:pt x="16232" y="65632"/>
                      <a:pt x="16232" y="65936"/>
                      <a:pt x="16384" y="66240"/>
                    </a:cubicBezTo>
                    <a:cubicBezTo>
                      <a:pt x="16718" y="75176"/>
                      <a:pt x="17356" y="84082"/>
                      <a:pt x="18299" y="92988"/>
                    </a:cubicBezTo>
                    <a:cubicBezTo>
                      <a:pt x="19180" y="101469"/>
                      <a:pt x="20062" y="110071"/>
                      <a:pt x="21794" y="118399"/>
                    </a:cubicBezTo>
                    <a:cubicBezTo>
                      <a:pt x="21890" y="118822"/>
                      <a:pt x="22267" y="119018"/>
                      <a:pt x="22645" y="119018"/>
                    </a:cubicBezTo>
                    <a:cubicBezTo>
                      <a:pt x="23110" y="119018"/>
                      <a:pt x="23577" y="118722"/>
                      <a:pt x="23527" y="118186"/>
                    </a:cubicBezTo>
                    <a:cubicBezTo>
                      <a:pt x="22554" y="110618"/>
                      <a:pt x="21247" y="103080"/>
                      <a:pt x="20396" y="95481"/>
                    </a:cubicBezTo>
                    <a:cubicBezTo>
                      <a:pt x="19575" y="87882"/>
                      <a:pt x="18907" y="80283"/>
                      <a:pt x="18481" y="72684"/>
                    </a:cubicBezTo>
                    <a:cubicBezTo>
                      <a:pt x="18359" y="70830"/>
                      <a:pt x="18268" y="68945"/>
                      <a:pt x="18147" y="67061"/>
                    </a:cubicBezTo>
                    <a:cubicBezTo>
                      <a:pt x="18390" y="67030"/>
                      <a:pt x="18603" y="66909"/>
                      <a:pt x="18815" y="66757"/>
                    </a:cubicBezTo>
                    <a:cubicBezTo>
                      <a:pt x="19970" y="65754"/>
                      <a:pt x="20487" y="64325"/>
                      <a:pt x="21338" y="63079"/>
                    </a:cubicBezTo>
                    <a:cubicBezTo>
                      <a:pt x="22554" y="61407"/>
                      <a:pt x="23922" y="59857"/>
                      <a:pt x="25229" y="58246"/>
                    </a:cubicBezTo>
                    <a:cubicBezTo>
                      <a:pt x="27630" y="55267"/>
                      <a:pt x="30244" y="52167"/>
                      <a:pt x="31825" y="48641"/>
                    </a:cubicBezTo>
                    <a:cubicBezTo>
                      <a:pt x="32169" y="47847"/>
                      <a:pt x="31729" y="46707"/>
                      <a:pt x="30887" y="46707"/>
                    </a:cubicBezTo>
                    <a:cubicBezTo>
                      <a:pt x="30762" y="46707"/>
                      <a:pt x="30629" y="46732"/>
                      <a:pt x="30487" y="46787"/>
                    </a:cubicBezTo>
                    <a:cubicBezTo>
                      <a:pt x="26445" y="48428"/>
                      <a:pt x="24195" y="51924"/>
                      <a:pt x="22007" y="55450"/>
                    </a:cubicBezTo>
                    <a:cubicBezTo>
                      <a:pt x="20639" y="57699"/>
                      <a:pt x="19271" y="59979"/>
                      <a:pt x="17964" y="62289"/>
                    </a:cubicBezTo>
                    <a:cubicBezTo>
                      <a:pt x="17721" y="54507"/>
                      <a:pt x="17660" y="46696"/>
                      <a:pt x="17812" y="38945"/>
                    </a:cubicBezTo>
                    <a:lnTo>
                      <a:pt x="17812" y="38945"/>
                    </a:lnTo>
                    <a:cubicBezTo>
                      <a:pt x="17868" y="38953"/>
                      <a:pt x="17922" y="38958"/>
                      <a:pt x="17976" y="38958"/>
                    </a:cubicBezTo>
                    <a:cubicBezTo>
                      <a:pt x="18308" y="38958"/>
                      <a:pt x="18615" y="38794"/>
                      <a:pt x="18876" y="38428"/>
                    </a:cubicBezTo>
                    <a:cubicBezTo>
                      <a:pt x="21733" y="34750"/>
                      <a:pt x="24591" y="31194"/>
                      <a:pt x="27904" y="27911"/>
                    </a:cubicBezTo>
                    <a:cubicBezTo>
                      <a:pt x="30366" y="25389"/>
                      <a:pt x="33983" y="22653"/>
                      <a:pt x="33709" y="18793"/>
                    </a:cubicBezTo>
                    <a:cubicBezTo>
                      <a:pt x="33686" y="18212"/>
                      <a:pt x="33112" y="17595"/>
                      <a:pt x="32531" y="17595"/>
                    </a:cubicBezTo>
                    <a:cubicBezTo>
                      <a:pt x="32351" y="17595"/>
                      <a:pt x="32172" y="17654"/>
                      <a:pt x="32007" y="17790"/>
                    </a:cubicBezTo>
                    <a:cubicBezTo>
                      <a:pt x="26627" y="21893"/>
                      <a:pt x="20821" y="27243"/>
                      <a:pt x="17934" y="33687"/>
                    </a:cubicBezTo>
                    <a:cubicBezTo>
                      <a:pt x="18025" y="31407"/>
                      <a:pt x="18086" y="29158"/>
                      <a:pt x="18207" y="26878"/>
                    </a:cubicBezTo>
                    <a:cubicBezTo>
                      <a:pt x="18633" y="18124"/>
                      <a:pt x="19302" y="9400"/>
                      <a:pt x="20244" y="707"/>
                    </a:cubicBezTo>
                    <a:cubicBezTo>
                      <a:pt x="20304" y="229"/>
                      <a:pt x="19974" y="0"/>
                      <a:pt x="196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3" name="Google Shape;5313;p32"/>
              <p:cNvSpPr/>
              <p:nvPr/>
            </p:nvSpPr>
            <p:spPr>
              <a:xfrm>
                <a:off x="1681625" y="3026450"/>
                <a:ext cx="301525" cy="412675"/>
              </a:xfrm>
              <a:custGeom>
                <a:avLst/>
                <a:gdLst/>
                <a:ahLst/>
                <a:cxnLst/>
                <a:rect l="l" t="t" r="r" b="b"/>
                <a:pathLst>
                  <a:path w="12061" h="16507" extrusionOk="0">
                    <a:moveTo>
                      <a:pt x="394" y="1"/>
                    </a:moveTo>
                    <a:cubicBezTo>
                      <a:pt x="178" y="1"/>
                      <a:pt x="0" y="265"/>
                      <a:pt x="164" y="476"/>
                    </a:cubicBezTo>
                    <a:cubicBezTo>
                      <a:pt x="4662" y="5339"/>
                      <a:pt x="8097" y="10658"/>
                      <a:pt x="11410" y="16342"/>
                    </a:cubicBezTo>
                    <a:cubicBezTo>
                      <a:pt x="11468" y="16458"/>
                      <a:pt x="11561" y="16507"/>
                      <a:pt x="11654" y="16507"/>
                    </a:cubicBezTo>
                    <a:cubicBezTo>
                      <a:pt x="11854" y="16507"/>
                      <a:pt x="12061" y="16287"/>
                      <a:pt x="11957" y="16038"/>
                    </a:cubicBezTo>
                    <a:cubicBezTo>
                      <a:pt x="9222" y="10172"/>
                      <a:pt x="5027" y="4761"/>
                      <a:pt x="589" y="81"/>
                    </a:cubicBezTo>
                    <a:cubicBezTo>
                      <a:pt x="526" y="24"/>
                      <a:pt x="458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4" name="Google Shape;5314;p32"/>
              <p:cNvSpPr/>
              <p:nvPr/>
            </p:nvSpPr>
            <p:spPr>
              <a:xfrm>
                <a:off x="2026000" y="3384450"/>
                <a:ext cx="312075" cy="352950"/>
              </a:xfrm>
              <a:custGeom>
                <a:avLst/>
                <a:gdLst/>
                <a:ahLst/>
                <a:cxnLst/>
                <a:rect l="l" t="t" r="r" b="b"/>
                <a:pathLst>
                  <a:path w="12483" h="14118" extrusionOk="0">
                    <a:moveTo>
                      <a:pt x="12077" y="1"/>
                    </a:moveTo>
                    <a:cubicBezTo>
                      <a:pt x="12015" y="1"/>
                      <a:pt x="11951" y="24"/>
                      <a:pt x="11891" y="77"/>
                    </a:cubicBezTo>
                    <a:cubicBezTo>
                      <a:pt x="7939" y="4606"/>
                      <a:pt x="3988" y="9135"/>
                      <a:pt x="158" y="13724"/>
                    </a:cubicBezTo>
                    <a:cubicBezTo>
                      <a:pt x="1" y="13904"/>
                      <a:pt x="126" y="14118"/>
                      <a:pt x="288" y="14118"/>
                    </a:cubicBezTo>
                    <a:cubicBezTo>
                      <a:pt x="345" y="14118"/>
                      <a:pt x="407" y="14092"/>
                      <a:pt x="462" y="14028"/>
                    </a:cubicBezTo>
                    <a:cubicBezTo>
                      <a:pt x="4413" y="9560"/>
                      <a:pt x="8365" y="5031"/>
                      <a:pt x="12316" y="502"/>
                    </a:cubicBezTo>
                    <a:cubicBezTo>
                      <a:pt x="12483" y="289"/>
                      <a:pt x="12296" y="1"/>
                      <a:pt x="120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5" name="Google Shape;5315;p32"/>
              <p:cNvSpPr/>
              <p:nvPr/>
            </p:nvSpPr>
            <p:spPr>
              <a:xfrm>
                <a:off x="1695125" y="3695075"/>
                <a:ext cx="258875" cy="435475"/>
              </a:xfrm>
              <a:custGeom>
                <a:avLst/>
                <a:gdLst/>
                <a:ahLst/>
                <a:cxnLst/>
                <a:rect l="l" t="t" r="r" b="b"/>
                <a:pathLst>
                  <a:path w="10355" h="17419" extrusionOk="0">
                    <a:moveTo>
                      <a:pt x="384" y="1"/>
                    </a:moveTo>
                    <a:cubicBezTo>
                      <a:pt x="181" y="1"/>
                      <a:pt x="1" y="254"/>
                      <a:pt x="171" y="448"/>
                    </a:cubicBezTo>
                    <a:cubicBezTo>
                      <a:pt x="4487" y="5524"/>
                      <a:pt x="6797" y="11482"/>
                      <a:pt x="9837" y="17318"/>
                    </a:cubicBezTo>
                    <a:cubicBezTo>
                      <a:pt x="9877" y="17388"/>
                      <a:pt x="9949" y="17418"/>
                      <a:pt x="10025" y="17418"/>
                    </a:cubicBezTo>
                    <a:cubicBezTo>
                      <a:pt x="10182" y="17418"/>
                      <a:pt x="10354" y="17289"/>
                      <a:pt x="10293" y="17105"/>
                    </a:cubicBezTo>
                    <a:cubicBezTo>
                      <a:pt x="8013" y="11026"/>
                      <a:pt x="4791" y="4947"/>
                      <a:pt x="536" y="53"/>
                    </a:cubicBezTo>
                    <a:cubicBezTo>
                      <a:pt x="487" y="17"/>
                      <a:pt x="435" y="1"/>
                      <a:pt x="3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6" name="Google Shape;5316;p32"/>
              <p:cNvSpPr/>
              <p:nvPr/>
            </p:nvSpPr>
            <p:spPr>
              <a:xfrm>
                <a:off x="2057625" y="4116200"/>
                <a:ext cx="223675" cy="312250"/>
              </a:xfrm>
              <a:custGeom>
                <a:avLst/>
                <a:gdLst/>
                <a:ahLst/>
                <a:cxnLst/>
                <a:rect l="l" t="t" r="r" b="b"/>
                <a:pathLst>
                  <a:path w="8947" h="12490" extrusionOk="0">
                    <a:moveTo>
                      <a:pt x="8554" y="1"/>
                    </a:moveTo>
                    <a:cubicBezTo>
                      <a:pt x="8506" y="1"/>
                      <a:pt x="8456" y="15"/>
                      <a:pt x="8407" y="47"/>
                    </a:cubicBezTo>
                    <a:cubicBezTo>
                      <a:pt x="6431" y="1567"/>
                      <a:pt x="5246" y="4333"/>
                      <a:pt x="3696" y="6278"/>
                    </a:cubicBezTo>
                    <a:cubicBezTo>
                      <a:pt x="2176" y="8133"/>
                      <a:pt x="747" y="9987"/>
                      <a:pt x="18" y="12297"/>
                    </a:cubicBezTo>
                    <a:cubicBezTo>
                      <a:pt x="0" y="12418"/>
                      <a:pt x="92" y="12490"/>
                      <a:pt x="185" y="12490"/>
                    </a:cubicBezTo>
                    <a:cubicBezTo>
                      <a:pt x="255" y="12490"/>
                      <a:pt x="326" y="12449"/>
                      <a:pt x="352" y="12358"/>
                    </a:cubicBezTo>
                    <a:cubicBezTo>
                      <a:pt x="1386" y="9896"/>
                      <a:pt x="3088" y="7920"/>
                      <a:pt x="4759" y="5853"/>
                    </a:cubicBezTo>
                    <a:cubicBezTo>
                      <a:pt x="6127" y="4151"/>
                      <a:pt x="7100" y="1841"/>
                      <a:pt x="8772" y="473"/>
                    </a:cubicBezTo>
                    <a:cubicBezTo>
                      <a:pt x="8946" y="298"/>
                      <a:pt x="8773" y="1"/>
                      <a:pt x="8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7" name="Google Shape;5317;p32"/>
              <p:cNvSpPr/>
              <p:nvPr/>
            </p:nvSpPr>
            <p:spPr>
              <a:xfrm>
                <a:off x="1659875" y="2153325"/>
                <a:ext cx="883775" cy="740775"/>
              </a:xfrm>
              <a:custGeom>
                <a:avLst/>
                <a:gdLst/>
                <a:ahLst/>
                <a:cxnLst/>
                <a:rect l="l" t="t" r="r" b="b"/>
                <a:pathLst>
                  <a:path w="35351" h="29631" extrusionOk="0">
                    <a:moveTo>
                      <a:pt x="19650" y="0"/>
                    </a:moveTo>
                    <a:cubicBezTo>
                      <a:pt x="17013" y="0"/>
                      <a:pt x="16847" y="8164"/>
                      <a:pt x="16049" y="10233"/>
                    </a:cubicBezTo>
                    <a:cubicBezTo>
                      <a:pt x="13922" y="7903"/>
                      <a:pt x="9158" y="4181"/>
                      <a:pt x="6696" y="4181"/>
                    </a:cubicBezTo>
                    <a:cubicBezTo>
                      <a:pt x="6202" y="4181"/>
                      <a:pt x="5801" y="4331"/>
                      <a:pt x="5532" y="4671"/>
                    </a:cubicBezTo>
                    <a:cubicBezTo>
                      <a:pt x="4712" y="5643"/>
                      <a:pt x="5715" y="6586"/>
                      <a:pt x="12280" y="13333"/>
                    </a:cubicBezTo>
                    <a:cubicBezTo>
                      <a:pt x="11907" y="13294"/>
                      <a:pt x="7305" y="11744"/>
                      <a:pt x="3933" y="11744"/>
                    </a:cubicBezTo>
                    <a:cubicBezTo>
                      <a:pt x="2087" y="11744"/>
                      <a:pt x="610" y="12208"/>
                      <a:pt x="396" y="13637"/>
                    </a:cubicBezTo>
                    <a:cubicBezTo>
                      <a:pt x="0" y="16251"/>
                      <a:pt x="9818" y="15978"/>
                      <a:pt x="12615" y="16282"/>
                    </a:cubicBezTo>
                    <a:cubicBezTo>
                      <a:pt x="9666" y="18683"/>
                      <a:pt x="3952" y="23060"/>
                      <a:pt x="6839" y="24580"/>
                    </a:cubicBezTo>
                    <a:cubicBezTo>
                      <a:pt x="7166" y="24750"/>
                      <a:pt x="7506" y="24824"/>
                      <a:pt x="7851" y="24824"/>
                    </a:cubicBezTo>
                    <a:cubicBezTo>
                      <a:pt x="9047" y="24824"/>
                      <a:pt x="10296" y="23933"/>
                      <a:pt x="11216" y="23060"/>
                    </a:cubicBezTo>
                    <a:cubicBezTo>
                      <a:pt x="12402" y="21905"/>
                      <a:pt x="13374" y="20507"/>
                      <a:pt x="14894" y="19899"/>
                    </a:cubicBezTo>
                    <a:cubicBezTo>
                      <a:pt x="14894" y="22057"/>
                      <a:pt x="14894" y="24185"/>
                      <a:pt x="14955" y="26343"/>
                    </a:cubicBezTo>
                    <a:cubicBezTo>
                      <a:pt x="14955" y="27103"/>
                      <a:pt x="14955" y="27923"/>
                      <a:pt x="15289" y="28562"/>
                    </a:cubicBezTo>
                    <a:cubicBezTo>
                      <a:pt x="15580" y="29142"/>
                      <a:pt x="16190" y="29631"/>
                      <a:pt x="16823" y="29631"/>
                    </a:cubicBezTo>
                    <a:cubicBezTo>
                      <a:pt x="16920" y="29631"/>
                      <a:pt x="17017" y="29619"/>
                      <a:pt x="17113" y="29595"/>
                    </a:cubicBezTo>
                    <a:cubicBezTo>
                      <a:pt x="17995" y="29352"/>
                      <a:pt x="18359" y="28318"/>
                      <a:pt x="18603" y="27467"/>
                    </a:cubicBezTo>
                    <a:cubicBezTo>
                      <a:pt x="18967" y="25887"/>
                      <a:pt x="20001" y="21449"/>
                      <a:pt x="20365" y="19869"/>
                    </a:cubicBezTo>
                    <a:cubicBezTo>
                      <a:pt x="22767" y="22179"/>
                      <a:pt x="23466" y="25644"/>
                      <a:pt x="26657" y="26586"/>
                    </a:cubicBezTo>
                    <a:cubicBezTo>
                      <a:pt x="26961" y="26677"/>
                      <a:pt x="27303" y="26753"/>
                      <a:pt x="27630" y="26753"/>
                    </a:cubicBezTo>
                    <a:cubicBezTo>
                      <a:pt x="27957" y="26753"/>
                      <a:pt x="28268" y="26677"/>
                      <a:pt x="28512" y="26464"/>
                    </a:cubicBezTo>
                    <a:cubicBezTo>
                      <a:pt x="28876" y="26130"/>
                      <a:pt x="28967" y="25552"/>
                      <a:pt x="28967" y="25036"/>
                    </a:cubicBezTo>
                    <a:cubicBezTo>
                      <a:pt x="28846" y="21723"/>
                      <a:pt x="25685" y="19869"/>
                      <a:pt x="23223" y="17680"/>
                    </a:cubicBezTo>
                    <a:lnTo>
                      <a:pt x="23223" y="17680"/>
                    </a:lnTo>
                    <a:cubicBezTo>
                      <a:pt x="25776" y="18075"/>
                      <a:pt x="28572" y="17923"/>
                      <a:pt x="31126" y="18075"/>
                    </a:cubicBezTo>
                    <a:cubicBezTo>
                      <a:pt x="31391" y="18092"/>
                      <a:pt x="31664" y="18105"/>
                      <a:pt x="31938" y="18105"/>
                    </a:cubicBezTo>
                    <a:cubicBezTo>
                      <a:pt x="32636" y="18105"/>
                      <a:pt x="33341" y="18025"/>
                      <a:pt x="33952" y="17741"/>
                    </a:cubicBezTo>
                    <a:cubicBezTo>
                      <a:pt x="34773" y="17346"/>
                      <a:pt x="35351" y="16221"/>
                      <a:pt x="34895" y="15370"/>
                    </a:cubicBezTo>
                    <a:cubicBezTo>
                      <a:pt x="34621" y="14884"/>
                      <a:pt x="34104" y="14610"/>
                      <a:pt x="33588" y="14397"/>
                    </a:cubicBezTo>
                    <a:cubicBezTo>
                      <a:pt x="32726" y="13978"/>
                      <a:pt x="31520" y="13867"/>
                      <a:pt x="30209" y="13867"/>
                    </a:cubicBezTo>
                    <a:cubicBezTo>
                      <a:pt x="28745" y="13867"/>
                      <a:pt x="27151" y="14005"/>
                      <a:pt x="25761" y="14005"/>
                    </a:cubicBezTo>
                    <a:cubicBezTo>
                      <a:pt x="24970" y="14005"/>
                      <a:pt x="24245" y="13960"/>
                      <a:pt x="23648" y="13820"/>
                    </a:cubicBezTo>
                    <a:cubicBezTo>
                      <a:pt x="24104" y="12878"/>
                      <a:pt x="30396" y="10081"/>
                      <a:pt x="31369" y="9686"/>
                    </a:cubicBezTo>
                    <a:cubicBezTo>
                      <a:pt x="34044" y="8561"/>
                      <a:pt x="33284" y="5978"/>
                      <a:pt x="32068" y="5218"/>
                    </a:cubicBezTo>
                    <a:cubicBezTo>
                      <a:pt x="31894" y="5118"/>
                      <a:pt x="31663" y="5074"/>
                      <a:pt x="31391" y="5074"/>
                    </a:cubicBezTo>
                    <a:cubicBezTo>
                      <a:pt x="29756" y="5074"/>
                      <a:pt x="26636" y="6664"/>
                      <a:pt x="25594" y="7315"/>
                    </a:cubicBezTo>
                    <a:cubicBezTo>
                      <a:pt x="24378" y="8075"/>
                      <a:pt x="21672" y="9686"/>
                      <a:pt x="20761" y="10811"/>
                    </a:cubicBezTo>
                    <a:cubicBezTo>
                      <a:pt x="20882" y="8683"/>
                      <a:pt x="21976" y="355"/>
                      <a:pt x="19879" y="20"/>
                    </a:cubicBezTo>
                    <a:cubicBezTo>
                      <a:pt x="19801" y="7"/>
                      <a:pt x="19724" y="0"/>
                      <a:pt x="196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8" name="Google Shape;5318;p32"/>
              <p:cNvSpPr/>
              <p:nvPr/>
            </p:nvSpPr>
            <p:spPr>
              <a:xfrm>
                <a:off x="2026150" y="2440575"/>
                <a:ext cx="183150" cy="163050"/>
              </a:xfrm>
              <a:custGeom>
                <a:avLst/>
                <a:gdLst/>
                <a:ahLst/>
                <a:cxnLst/>
                <a:rect l="l" t="t" r="r" b="b"/>
                <a:pathLst>
                  <a:path w="7326" h="6522" extrusionOk="0">
                    <a:moveTo>
                      <a:pt x="3394" y="0"/>
                    </a:moveTo>
                    <a:cubicBezTo>
                      <a:pt x="3306" y="0"/>
                      <a:pt x="3217" y="6"/>
                      <a:pt x="3131" y="20"/>
                    </a:cubicBezTo>
                    <a:cubicBezTo>
                      <a:pt x="2128" y="81"/>
                      <a:pt x="1155" y="628"/>
                      <a:pt x="608" y="1479"/>
                    </a:cubicBezTo>
                    <a:cubicBezTo>
                      <a:pt x="0" y="2512"/>
                      <a:pt x="61" y="3819"/>
                      <a:pt x="638" y="4822"/>
                    </a:cubicBezTo>
                    <a:cubicBezTo>
                      <a:pt x="1132" y="5763"/>
                      <a:pt x="2171" y="6521"/>
                      <a:pt x="3250" y="6521"/>
                    </a:cubicBezTo>
                    <a:cubicBezTo>
                      <a:pt x="3566" y="6521"/>
                      <a:pt x="3885" y="6456"/>
                      <a:pt x="4195" y="6312"/>
                    </a:cubicBezTo>
                    <a:cubicBezTo>
                      <a:pt x="4955" y="6190"/>
                      <a:pt x="5714" y="5795"/>
                      <a:pt x="6231" y="5096"/>
                    </a:cubicBezTo>
                    <a:cubicBezTo>
                      <a:pt x="7325" y="3698"/>
                      <a:pt x="6778" y="1448"/>
                      <a:pt x="5228" y="567"/>
                    </a:cubicBezTo>
                    <a:cubicBezTo>
                      <a:pt x="5173" y="539"/>
                      <a:pt x="5030" y="468"/>
                      <a:pt x="4924" y="415"/>
                    </a:cubicBezTo>
                    <a:lnTo>
                      <a:pt x="4924" y="415"/>
                    </a:lnTo>
                    <a:cubicBezTo>
                      <a:pt x="4742" y="324"/>
                      <a:pt x="4499" y="202"/>
                      <a:pt x="4286" y="172"/>
                    </a:cubicBezTo>
                    <a:cubicBezTo>
                      <a:pt x="4025" y="77"/>
                      <a:pt x="3708" y="0"/>
                      <a:pt x="33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9" name="Google Shape;5319;p32"/>
              <p:cNvSpPr/>
              <p:nvPr/>
            </p:nvSpPr>
            <p:spPr>
              <a:xfrm>
                <a:off x="2204350" y="2626575"/>
                <a:ext cx="104375" cy="107400"/>
              </a:xfrm>
              <a:custGeom>
                <a:avLst/>
                <a:gdLst/>
                <a:ahLst/>
                <a:cxnLst/>
                <a:rect l="l" t="t" r="r" b="b"/>
                <a:pathLst>
                  <a:path w="4175" h="4296" extrusionOk="0">
                    <a:moveTo>
                      <a:pt x="283" y="0"/>
                    </a:moveTo>
                    <a:cubicBezTo>
                      <a:pt x="131" y="0"/>
                      <a:pt x="1" y="212"/>
                      <a:pt x="167" y="331"/>
                    </a:cubicBezTo>
                    <a:cubicBezTo>
                      <a:pt x="866" y="969"/>
                      <a:pt x="1535" y="1607"/>
                      <a:pt x="2173" y="2337"/>
                    </a:cubicBezTo>
                    <a:cubicBezTo>
                      <a:pt x="2751" y="2945"/>
                      <a:pt x="3207" y="3765"/>
                      <a:pt x="3875" y="4282"/>
                    </a:cubicBezTo>
                    <a:cubicBezTo>
                      <a:pt x="3894" y="4292"/>
                      <a:pt x="3915" y="4296"/>
                      <a:pt x="3936" y="4296"/>
                    </a:cubicBezTo>
                    <a:cubicBezTo>
                      <a:pt x="4049" y="4296"/>
                      <a:pt x="4175" y="4172"/>
                      <a:pt x="4149" y="4069"/>
                    </a:cubicBezTo>
                    <a:cubicBezTo>
                      <a:pt x="3845" y="3309"/>
                      <a:pt x="3146" y="2671"/>
                      <a:pt x="2599" y="2094"/>
                    </a:cubicBezTo>
                    <a:cubicBezTo>
                      <a:pt x="1900" y="1394"/>
                      <a:pt x="1170" y="695"/>
                      <a:pt x="410" y="57"/>
                    </a:cubicBezTo>
                    <a:cubicBezTo>
                      <a:pt x="370" y="17"/>
                      <a:pt x="326" y="0"/>
                      <a:pt x="28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0" name="Google Shape;5320;p32"/>
              <p:cNvSpPr/>
              <p:nvPr/>
            </p:nvSpPr>
            <p:spPr>
              <a:xfrm>
                <a:off x="2230625" y="2540125"/>
                <a:ext cx="1686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316" extrusionOk="0">
                    <a:moveTo>
                      <a:pt x="321" y="0"/>
                    </a:moveTo>
                    <a:cubicBezTo>
                      <a:pt x="67" y="0"/>
                      <a:pt x="1" y="394"/>
                      <a:pt x="271" y="475"/>
                    </a:cubicBezTo>
                    <a:cubicBezTo>
                      <a:pt x="1470" y="902"/>
                      <a:pt x="3022" y="1315"/>
                      <a:pt x="4473" y="1315"/>
                    </a:cubicBezTo>
                    <a:cubicBezTo>
                      <a:pt x="5193" y="1315"/>
                      <a:pt x="5888" y="1214"/>
                      <a:pt x="6502" y="962"/>
                    </a:cubicBezTo>
                    <a:cubicBezTo>
                      <a:pt x="6745" y="901"/>
                      <a:pt x="6715" y="536"/>
                      <a:pt x="6441" y="536"/>
                    </a:cubicBezTo>
                    <a:cubicBezTo>
                      <a:pt x="6305" y="527"/>
                      <a:pt x="6168" y="524"/>
                      <a:pt x="6031" y="524"/>
                    </a:cubicBezTo>
                    <a:cubicBezTo>
                      <a:pt x="5293" y="524"/>
                      <a:pt x="4541" y="631"/>
                      <a:pt x="3805" y="631"/>
                    </a:cubicBezTo>
                    <a:cubicBezTo>
                      <a:pt x="3731" y="631"/>
                      <a:pt x="3658" y="630"/>
                      <a:pt x="3584" y="627"/>
                    </a:cubicBezTo>
                    <a:cubicBezTo>
                      <a:pt x="2490" y="536"/>
                      <a:pt x="1457" y="354"/>
                      <a:pt x="423" y="20"/>
                    </a:cubicBezTo>
                    <a:cubicBezTo>
                      <a:pt x="386" y="6"/>
                      <a:pt x="352" y="0"/>
                      <a:pt x="321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1" name="Google Shape;5321;p32"/>
              <p:cNvSpPr/>
              <p:nvPr/>
            </p:nvSpPr>
            <p:spPr>
              <a:xfrm>
                <a:off x="2229225" y="2361325"/>
                <a:ext cx="14715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3397" extrusionOk="0">
                    <a:moveTo>
                      <a:pt x="5605" y="1"/>
                    </a:moveTo>
                    <a:cubicBezTo>
                      <a:pt x="5571" y="1"/>
                      <a:pt x="5533" y="9"/>
                      <a:pt x="5494" y="29"/>
                    </a:cubicBezTo>
                    <a:cubicBezTo>
                      <a:pt x="3671" y="819"/>
                      <a:pt x="1938" y="2004"/>
                      <a:pt x="236" y="3038"/>
                    </a:cubicBezTo>
                    <a:cubicBezTo>
                      <a:pt x="1" y="3116"/>
                      <a:pt x="102" y="3397"/>
                      <a:pt x="290" y="3397"/>
                    </a:cubicBezTo>
                    <a:cubicBezTo>
                      <a:pt x="321" y="3397"/>
                      <a:pt x="354" y="3389"/>
                      <a:pt x="388" y="3372"/>
                    </a:cubicBezTo>
                    <a:cubicBezTo>
                      <a:pt x="2120" y="2339"/>
                      <a:pt x="3975" y="1457"/>
                      <a:pt x="5707" y="363"/>
                    </a:cubicBezTo>
                    <a:cubicBezTo>
                      <a:pt x="5886" y="235"/>
                      <a:pt x="5786" y="1"/>
                      <a:pt x="5605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2" name="Google Shape;5322;p32"/>
              <p:cNvSpPr/>
              <p:nvPr/>
            </p:nvSpPr>
            <p:spPr>
              <a:xfrm>
                <a:off x="1872550" y="2325200"/>
                <a:ext cx="149300" cy="1222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4888" extrusionOk="0">
                    <a:moveTo>
                      <a:pt x="338" y="0"/>
                    </a:moveTo>
                    <a:cubicBezTo>
                      <a:pt x="170" y="0"/>
                      <a:pt x="0" y="305"/>
                      <a:pt x="217" y="440"/>
                    </a:cubicBezTo>
                    <a:cubicBezTo>
                      <a:pt x="1311" y="1139"/>
                      <a:pt x="2375" y="1808"/>
                      <a:pt x="3348" y="2598"/>
                    </a:cubicBezTo>
                    <a:cubicBezTo>
                      <a:pt x="4199" y="3297"/>
                      <a:pt x="4807" y="4240"/>
                      <a:pt x="5627" y="4847"/>
                    </a:cubicBezTo>
                    <a:cubicBezTo>
                      <a:pt x="5655" y="4875"/>
                      <a:pt x="5689" y="4887"/>
                      <a:pt x="5724" y="4887"/>
                    </a:cubicBezTo>
                    <a:cubicBezTo>
                      <a:pt x="5843" y="4887"/>
                      <a:pt x="5971" y="4752"/>
                      <a:pt x="5901" y="4635"/>
                    </a:cubicBezTo>
                    <a:cubicBezTo>
                      <a:pt x="5536" y="3601"/>
                      <a:pt x="4412" y="2750"/>
                      <a:pt x="3560" y="2112"/>
                    </a:cubicBezTo>
                    <a:cubicBezTo>
                      <a:pt x="2557" y="1352"/>
                      <a:pt x="1463" y="683"/>
                      <a:pt x="399" y="15"/>
                    </a:cubicBezTo>
                    <a:cubicBezTo>
                      <a:pt x="379" y="5"/>
                      <a:pt x="359" y="0"/>
                      <a:pt x="338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3" name="Google Shape;5323;p32"/>
              <p:cNvSpPr/>
              <p:nvPr/>
            </p:nvSpPr>
            <p:spPr>
              <a:xfrm>
                <a:off x="1776525" y="2494100"/>
                <a:ext cx="17440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6976" h="1547" extrusionOk="0">
                    <a:moveTo>
                      <a:pt x="270" y="0"/>
                    </a:moveTo>
                    <a:cubicBezTo>
                      <a:pt x="65" y="0"/>
                      <a:pt x="0" y="343"/>
                      <a:pt x="198" y="371"/>
                    </a:cubicBezTo>
                    <a:cubicBezTo>
                      <a:pt x="2049" y="896"/>
                      <a:pt x="4176" y="1547"/>
                      <a:pt x="6146" y="1547"/>
                    </a:cubicBezTo>
                    <a:cubicBezTo>
                      <a:pt x="6343" y="1547"/>
                      <a:pt x="6539" y="1540"/>
                      <a:pt x="6733" y="1526"/>
                    </a:cubicBezTo>
                    <a:cubicBezTo>
                      <a:pt x="6946" y="1526"/>
                      <a:pt x="6976" y="1253"/>
                      <a:pt x="6794" y="1161"/>
                    </a:cubicBezTo>
                    <a:cubicBezTo>
                      <a:pt x="4666" y="675"/>
                      <a:pt x="2447" y="554"/>
                      <a:pt x="319" y="6"/>
                    </a:cubicBezTo>
                    <a:cubicBezTo>
                      <a:pt x="302" y="2"/>
                      <a:pt x="285" y="0"/>
                      <a:pt x="270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4" name="Google Shape;5324;p32"/>
              <p:cNvSpPr/>
              <p:nvPr/>
            </p:nvSpPr>
            <p:spPr>
              <a:xfrm>
                <a:off x="1879050" y="2601050"/>
                <a:ext cx="118000" cy="109525"/>
              </a:xfrm>
              <a:custGeom>
                <a:avLst/>
                <a:gdLst/>
                <a:ahLst/>
                <a:cxnLst/>
                <a:rect l="l" t="t" r="r" b="b"/>
                <a:pathLst>
                  <a:path w="4720" h="4381" extrusionOk="0">
                    <a:moveTo>
                      <a:pt x="4513" y="0"/>
                    </a:moveTo>
                    <a:cubicBezTo>
                      <a:pt x="4494" y="0"/>
                      <a:pt x="4474" y="5"/>
                      <a:pt x="4455" y="14"/>
                    </a:cubicBezTo>
                    <a:cubicBezTo>
                      <a:pt x="3635" y="227"/>
                      <a:pt x="2905" y="1078"/>
                      <a:pt x="2297" y="1656"/>
                    </a:cubicBezTo>
                    <a:cubicBezTo>
                      <a:pt x="1538" y="2355"/>
                      <a:pt x="808" y="3175"/>
                      <a:pt x="139" y="3996"/>
                    </a:cubicBezTo>
                    <a:cubicBezTo>
                      <a:pt x="0" y="4135"/>
                      <a:pt x="162" y="4381"/>
                      <a:pt x="328" y="4381"/>
                    </a:cubicBezTo>
                    <a:cubicBezTo>
                      <a:pt x="379" y="4381"/>
                      <a:pt x="431" y="4357"/>
                      <a:pt x="474" y="4300"/>
                    </a:cubicBezTo>
                    <a:cubicBezTo>
                      <a:pt x="1112" y="3540"/>
                      <a:pt x="1841" y="2780"/>
                      <a:pt x="2571" y="2111"/>
                    </a:cubicBezTo>
                    <a:cubicBezTo>
                      <a:pt x="3240" y="1504"/>
                      <a:pt x="4152" y="987"/>
                      <a:pt x="4668" y="257"/>
                    </a:cubicBezTo>
                    <a:cubicBezTo>
                      <a:pt x="4720" y="129"/>
                      <a:pt x="4619" y="0"/>
                      <a:pt x="451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5" name="Google Shape;5325;p32"/>
              <p:cNvSpPr/>
              <p:nvPr/>
            </p:nvSpPr>
            <p:spPr>
              <a:xfrm>
                <a:off x="2070950" y="2650725"/>
                <a:ext cx="35000" cy="1914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659" extrusionOk="0">
                    <a:moveTo>
                      <a:pt x="1064" y="0"/>
                    </a:moveTo>
                    <a:cubicBezTo>
                      <a:pt x="979" y="0"/>
                      <a:pt x="892" y="48"/>
                      <a:pt x="853" y="155"/>
                    </a:cubicBezTo>
                    <a:cubicBezTo>
                      <a:pt x="93" y="2343"/>
                      <a:pt x="214" y="5140"/>
                      <a:pt x="32" y="7450"/>
                    </a:cubicBezTo>
                    <a:cubicBezTo>
                      <a:pt x="1" y="7591"/>
                      <a:pt x="90" y="7659"/>
                      <a:pt x="188" y="7659"/>
                    </a:cubicBezTo>
                    <a:cubicBezTo>
                      <a:pt x="281" y="7659"/>
                      <a:pt x="382" y="7598"/>
                      <a:pt x="397" y="7480"/>
                    </a:cubicBezTo>
                    <a:cubicBezTo>
                      <a:pt x="670" y="5140"/>
                      <a:pt x="1400" y="2587"/>
                      <a:pt x="1278" y="216"/>
                    </a:cubicBezTo>
                    <a:cubicBezTo>
                      <a:pt x="1278" y="79"/>
                      <a:pt x="1173" y="0"/>
                      <a:pt x="1064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326" name="Google Shape;5326;p32"/>
          <p:cNvSpPr/>
          <p:nvPr/>
        </p:nvSpPr>
        <p:spPr>
          <a:xfrm>
            <a:off x="7829505" y="624834"/>
            <a:ext cx="1517568" cy="748596"/>
          </a:xfrm>
          <a:custGeom>
            <a:avLst/>
            <a:gdLst/>
            <a:ahLst/>
            <a:cxnLst/>
            <a:rect l="l" t="t" r="r" b="b"/>
            <a:pathLst>
              <a:path w="19748" h="9741" extrusionOk="0">
                <a:moveTo>
                  <a:pt x="13943" y="0"/>
                </a:moveTo>
                <a:cubicBezTo>
                  <a:pt x="13209" y="67"/>
                  <a:pt x="12442" y="234"/>
                  <a:pt x="11742" y="567"/>
                </a:cubicBezTo>
                <a:cubicBezTo>
                  <a:pt x="10407" y="1135"/>
                  <a:pt x="9407" y="2169"/>
                  <a:pt x="9073" y="3336"/>
                </a:cubicBezTo>
                <a:cubicBezTo>
                  <a:pt x="8840" y="2836"/>
                  <a:pt x="8539" y="2435"/>
                  <a:pt x="8206" y="2069"/>
                </a:cubicBezTo>
                <a:cubicBezTo>
                  <a:pt x="7906" y="1768"/>
                  <a:pt x="7605" y="1501"/>
                  <a:pt x="7272" y="1335"/>
                </a:cubicBezTo>
                <a:cubicBezTo>
                  <a:pt x="7105" y="1268"/>
                  <a:pt x="6938" y="1168"/>
                  <a:pt x="6772" y="1135"/>
                </a:cubicBezTo>
                <a:cubicBezTo>
                  <a:pt x="6605" y="1101"/>
                  <a:pt x="6438" y="1034"/>
                  <a:pt x="6204" y="1001"/>
                </a:cubicBezTo>
                <a:lnTo>
                  <a:pt x="5904" y="1001"/>
                </a:lnTo>
                <a:cubicBezTo>
                  <a:pt x="5604" y="1001"/>
                  <a:pt x="5337" y="1068"/>
                  <a:pt x="5004" y="1135"/>
                </a:cubicBezTo>
                <a:cubicBezTo>
                  <a:pt x="4570" y="1268"/>
                  <a:pt x="4170" y="1468"/>
                  <a:pt x="3669" y="1768"/>
                </a:cubicBezTo>
                <a:cubicBezTo>
                  <a:pt x="2769" y="2335"/>
                  <a:pt x="2202" y="3103"/>
                  <a:pt x="2001" y="3903"/>
                </a:cubicBezTo>
                <a:cubicBezTo>
                  <a:pt x="1901" y="4203"/>
                  <a:pt x="1868" y="4604"/>
                  <a:pt x="1901" y="5004"/>
                </a:cubicBezTo>
                <a:cubicBezTo>
                  <a:pt x="1935" y="5338"/>
                  <a:pt x="2068" y="5738"/>
                  <a:pt x="2268" y="6071"/>
                </a:cubicBezTo>
                <a:cubicBezTo>
                  <a:pt x="2435" y="6405"/>
                  <a:pt x="2702" y="6672"/>
                  <a:pt x="3036" y="7005"/>
                </a:cubicBezTo>
                <a:cubicBezTo>
                  <a:pt x="3102" y="7105"/>
                  <a:pt x="3202" y="7172"/>
                  <a:pt x="3336" y="7272"/>
                </a:cubicBezTo>
                <a:lnTo>
                  <a:pt x="3002" y="7272"/>
                </a:lnTo>
                <a:cubicBezTo>
                  <a:pt x="2402" y="7339"/>
                  <a:pt x="1901" y="7439"/>
                  <a:pt x="1501" y="7606"/>
                </a:cubicBezTo>
                <a:cubicBezTo>
                  <a:pt x="1234" y="7673"/>
                  <a:pt x="1034" y="7806"/>
                  <a:pt x="834" y="7939"/>
                </a:cubicBezTo>
                <a:cubicBezTo>
                  <a:pt x="600" y="8039"/>
                  <a:pt x="434" y="8206"/>
                  <a:pt x="267" y="8440"/>
                </a:cubicBezTo>
                <a:cubicBezTo>
                  <a:pt x="167" y="8607"/>
                  <a:pt x="67" y="8807"/>
                  <a:pt x="33" y="9007"/>
                </a:cubicBezTo>
                <a:cubicBezTo>
                  <a:pt x="0" y="9207"/>
                  <a:pt x="0" y="9474"/>
                  <a:pt x="67" y="9741"/>
                </a:cubicBezTo>
                <a:lnTo>
                  <a:pt x="19714" y="9741"/>
                </a:lnTo>
                <a:cubicBezTo>
                  <a:pt x="19714" y="9641"/>
                  <a:pt x="19747" y="9541"/>
                  <a:pt x="19747" y="9474"/>
                </a:cubicBezTo>
                <a:cubicBezTo>
                  <a:pt x="19747" y="9340"/>
                  <a:pt x="19747" y="9174"/>
                  <a:pt x="19714" y="8973"/>
                </a:cubicBezTo>
                <a:cubicBezTo>
                  <a:pt x="19681" y="8807"/>
                  <a:pt x="19614" y="8673"/>
                  <a:pt x="19547" y="8506"/>
                </a:cubicBezTo>
                <a:cubicBezTo>
                  <a:pt x="19447" y="8340"/>
                  <a:pt x="19381" y="8240"/>
                  <a:pt x="19280" y="8140"/>
                </a:cubicBezTo>
                <a:cubicBezTo>
                  <a:pt x="19114" y="7939"/>
                  <a:pt x="18880" y="7773"/>
                  <a:pt x="18580" y="7673"/>
                </a:cubicBezTo>
                <a:cubicBezTo>
                  <a:pt x="18513" y="7639"/>
                  <a:pt x="18413" y="7639"/>
                  <a:pt x="18280" y="7639"/>
                </a:cubicBezTo>
                <a:cubicBezTo>
                  <a:pt x="18880" y="6505"/>
                  <a:pt x="19047" y="5171"/>
                  <a:pt x="18780" y="3803"/>
                </a:cubicBezTo>
                <a:cubicBezTo>
                  <a:pt x="18680" y="3069"/>
                  <a:pt x="18346" y="2335"/>
                  <a:pt x="17913" y="1735"/>
                </a:cubicBezTo>
                <a:cubicBezTo>
                  <a:pt x="17446" y="1101"/>
                  <a:pt x="16845" y="601"/>
                  <a:pt x="16112" y="267"/>
                </a:cubicBezTo>
                <a:cubicBezTo>
                  <a:pt x="15578" y="134"/>
                  <a:pt x="14944" y="0"/>
                  <a:pt x="14277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7" name="Google Shape;5327;p32"/>
          <p:cNvSpPr/>
          <p:nvPr/>
        </p:nvSpPr>
        <p:spPr>
          <a:xfrm>
            <a:off x="122901" y="1373448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8" name="Google Shape;5328;p32"/>
          <p:cNvSpPr/>
          <p:nvPr/>
        </p:nvSpPr>
        <p:spPr>
          <a:xfrm>
            <a:off x="10882600" y="3384197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01288792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0" name="Google Shape;5330;p33"/>
          <p:cNvGrpSpPr/>
          <p:nvPr/>
        </p:nvGrpSpPr>
        <p:grpSpPr>
          <a:xfrm flipH="1">
            <a:off x="-418285" y="453764"/>
            <a:ext cx="13020845" cy="7081745"/>
            <a:chOff x="-161314" y="340322"/>
            <a:chExt cx="9765634" cy="5311309"/>
          </a:xfrm>
        </p:grpSpPr>
        <p:sp>
          <p:nvSpPr>
            <p:cNvPr id="5331" name="Google Shape;5331;p3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2" name="Google Shape;5332;p3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333" name="Google Shape;5333;p33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5334" name="Google Shape;5334;p33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5335" name="Google Shape;5335;p33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6" name="Google Shape;5336;p33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7" name="Google Shape;5337;p33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8" name="Google Shape;5338;p33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9" name="Google Shape;5339;p33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0" name="Google Shape;5340;p33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1" name="Google Shape;5341;p33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2" name="Google Shape;5342;p33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43" name="Google Shape;5343;p33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344" name="Google Shape;5344;p33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5" name="Google Shape;5345;p33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6" name="Google Shape;5346;p33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7" name="Google Shape;5347;p33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8" name="Google Shape;5348;p33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9" name="Google Shape;5349;p33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0" name="Google Shape;5350;p33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1" name="Google Shape;5351;p33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2" name="Google Shape;5352;p33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53" name="Google Shape;5353;p33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354" name="Google Shape;5354;p33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355" name="Google Shape;5355;p33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356" name="Google Shape;5356;p33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7" name="Google Shape;5357;p33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8" name="Google Shape;5358;p33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9" name="Google Shape;5359;p33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0" name="Google Shape;5360;p33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1" name="Google Shape;5361;p33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2" name="Google Shape;5362;p33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3" name="Google Shape;5363;p33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4" name="Google Shape;5364;p33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5" name="Google Shape;5365;p33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6" name="Google Shape;5366;p33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7" name="Google Shape;5367;p33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8" name="Google Shape;5368;p33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369" name="Google Shape;5369;p33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370" name="Google Shape;5370;p33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1" name="Google Shape;5371;p33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2" name="Google Shape;5372;p33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3" name="Google Shape;5373;p33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4" name="Google Shape;5374;p33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5" name="Google Shape;5375;p33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76" name="Google Shape;5376;p33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377" name="Google Shape;5377;p33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8" name="Google Shape;5378;p33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9" name="Google Shape;5379;p33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0" name="Google Shape;5380;p33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1" name="Google Shape;5381;p33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2" name="Google Shape;5382;p33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3" name="Google Shape;5383;p33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4" name="Google Shape;5384;p33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5" name="Google Shape;5385;p33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6" name="Google Shape;5386;p33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7" name="Google Shape;5387;p33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8" name="Google Shape;5388;p33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9" name="Google Shape;5389;p33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0" name="Google Shape;5390;p33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1" name="Google Shape;5391;p33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2" name="Google Shape;5392;p33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93" name="Google Shape;5393;p33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394" name="Google Shape;5394;p33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5" name="Google Shape;5395;p33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6" name="Google Shape;5396;p33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7" name="Google Shape;5397;p33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8" name="Google Shape;5398;p33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9" name="Google Shape;5399;p33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0" name="Google Shape;5400;p33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1" name="Google Shape;5401;p33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2" name="Google Shape;5402;p33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3" name="Google Shape;5403;p33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4" name="Google Shape;5404;p33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5" name="Google Shape;5405;p33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6" name="Google Shape;5406;p33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7" name="Google Shape;5407;p33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8" name="Google Shape;5408;p33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9" name="Google Shape;5409;p33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0" name="Google Shape;5410;p33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1" name="Google Shape;5411;p33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2" name="Google Shape;5412;p33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3" name="Google Shape;5413;p33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4" name="Google Shape;5414;p33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5" name="Google Shape;5415;p33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6" name="Google Shape;5416;p33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7" name="Google Shape;5417;p33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8" name="Google Shape;5418;p33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9" name="Google Shape;5419;p33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0" name="Google Shape;5420;p33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1" name="Google Shape;5421;p33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2" name="Google Shape;5422;p33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3" name="Google Shape;5423;p33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4" name="Google Shape;5424;p33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5" name="Google Shape;5425;p33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6" name="Google Shape;5426;p33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7" name="Google Shape;5427;p33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8" name="Google Shape;5428;p33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9" name="Google Shape;5429;p33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0" name="Google Shape;5430;p33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1" name="Google Shape;5431;p33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2" name="Google Shape;5432;p33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3" name="Google Shape;5433;p33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4" name="Google Shape;5434;p33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5" name="Google Shape;5435;p33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6" name="Google Shape;5436;p33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7" name="Google Shape;5437;p33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8" name="Google Shape;5438;p33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9" name="Google Shape;5439;p33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0" name="Google Shape;5440;p33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1" name="Google Shape;5441;p33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2" name="Google Shape;5442;p33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443" name="Google Shape;5443;p33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4" name="Google Shape;5444;p33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5" name="Google Shape;5445;p33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446" name="Google Shape;5446;p33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447" name="Google Shape;5447;p33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8" name="Google Shape;5448;p33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9" name="Google Shape;5449;p33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0" name="Google Shape;5450;p33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1" name="Google Shape;5451;p33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2" name="Google Shape;5452;p33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3" name="Google Shape;5453;p33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4" name="Google Shape;5454;p33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5" name="Google Shape;5455;p33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6" name="Google Shape;5456;p33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7" name="Google Shape;5457;p33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8" name="Google Shape;5458;p33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9" name="Google Shape;5459;p33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0" name="Google Shape;5460;p33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1" name="Google Shape;5461;p33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2" name="Google Shape;5462;p33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3" name="Google Shape;5463;p33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4" name="Google Shape;5464;p33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5" name="Google Shape;5465;p33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6" name="Google Shape;5466;p33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7" name="Google Shape;5467;p33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8" name="Google Shape;5468;p33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9" name="Google Shape;5469;p33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0" name="Google Shape;5470;p33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471" name="Google Shape;5471;p33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472" name="Google Shape;5472;p33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3" name="Google Shape;5473;p33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4" name="Google Shape;5474;p33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5" name="Google Shape;5475;p33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6" name="Google Shape;5476;p33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7" name="Google Shape;5477;p33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8" name="Google Shape;5478;p33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9" name="Google Shape;5479;p33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0" name="Google Shape;5480;p33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1" name="Google Shape;5481;p33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2" name="Google Shape;5482;p33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3" name="Google Shape;5483;p33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4" name="Google Shape;5484;p33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5" name="Google Shape;5485;p33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6" name="Google Shape;5486;p33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7" name="Google Shape;5487;p33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8" name="Google Shape;5488;p33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9" name="Google Shape;5489;p33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490" name="Google Shape;5490;p33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1" name="Google Shape;5491;p33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2" name="Google Shape;5492;p33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3" name="Google Shape;5493;p33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4" name="Google Shape;5494;p33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5" name="Google Shape;5495;p33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6" name="Google Shape;5496;p33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7" name="Google Shape;5497;p33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8" name="Google Shape;5498;p33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9" name="Google Shape;5499;p33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0" name="Google Shape;5500;p33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1" name="Google Shape;5501;p33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2" name="Google Shape;5502;p33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3" name="Google Shape;5503;p33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4" name="Google Shape;5504;p33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5" name="Google Shape;5505;p33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6" name="Google Shape;5506;p33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7" name="Google Shape;5507;p33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8" name="Google Shape;5508;p33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9" name="Google Shape;5509;p33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0" name="Google Shape;5510;p33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1" name="Google Shape;5511;p33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2" name="Google Shape;5512;p33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3" name="Google Shape;5513;p33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4" name="Google Shape;5514;p33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5" name="Google Shape;5515;p33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6" name="Google Shape;5516;p33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7" name="Google Shape;5517;p33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8" name="Google Shape;5518;p33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9" name="Google Shape;5519;p33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0" name="Google Shape;5520;p33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1" name="Google Shape;5521;p33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2" name="Google Shape;5522;p33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3" name="Google Shape;5523;p33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4" name="Google Shape;5524;p33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5" name="Google Shape;5525;p33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6" name="Google Shape;5526;p33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7" name="Google Shape;5527;p33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8" name="Google Shape;5528;p33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9" name="Google Shape;5529;p33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0" name="Google Shape;5530;p33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1" name="Google Shape;5531;p33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2" name="Google Shape;5532;p33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3" name="Google Shape;5533;p33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4" name="Google Shape;5534;p33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5" name="Google Shape;5535;p33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6" name="Google Shape;5536;p33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7" name="Google Shape;5537;p33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8" name="Google Shape;5538;p33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9" name="Google Shape;5539;p33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0" name="Google Shape;5540;p33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1" name="Google Shape;5541;p33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2" name="Google Shape;5542;p33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3" name="Google Shape;5543;p33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4" name="Google Shape;5544;p33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5" name="Google Shape;5545;p33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6" name="Google Shape;5546;p33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037827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8" name="Google Shape;5548;p34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5549" name="Google Shape;5549;p34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551" name="Google Shape;5551;p34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5552" name="Google Shape;5552;p34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3" name="Google Shape;5553;p34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4" name="Google Shape;5554;p34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5" name="Google Shape;5555;p34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6" name="Google Shape;5556;p34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7" name="Google Shape;5557;p34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8" name="Google Shape;5558;p34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9" name="Google Shape;5559;p34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60" name="Google Shape;5560;p34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5561" name="Google Shape;5561;p34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562" name="Google Shape;5562;p34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563" name="Google Shape;5563;p34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4" name="Google Shape;5564;p34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5" name="Google Shape;5565;p34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6" name="Google Shape;5566;p34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7" name="Google Shape;5567;p34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8" name="Google Shape;5568;p34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9" name="Google Shape;5569;p34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0" name="Google Shape;5570;p34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1" name="Google Shape;5571;p34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2" name="Google Shape;5572;p34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3" name="Google Shape;5573;p34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4" name="Google Shape;5574;p34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5" name="Google Shape;5575;p34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576" name="Google Shape;5576;p34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577" name="Google Shape;5577;p34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8" name="Google Shape;5578;p34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9" name="Google Shape;5579;p34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0" name="Google Shape;5580;p34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1" name="Google Shape;5581;p34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2" name="Google Shape;5582;p34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3" name="Google Shape;5583;p34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4" name="Google Shape;5584;p34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5" name="Google Shape;5585;p34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6" name="Google Shape;5586;p34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5587" name="Google Shape;5587;p34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8" name="Google Shape;5588;p34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9" name="Google Shape;5589;p34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5590" name="Google Shape;5590;p34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1" name="Google Shape;5591;p34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2" name="Google Shape;5592;p34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3" name="Google Shape;5593;p34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4" name="Google Shape;5594;p34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5" name="Google Shape;5595;p34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6" name="Google Shape;5596;p34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7" name="Google Shape;5597;p34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8" name="Google Shape;5598;p34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9" name="Google Shape;5599;p34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0" name="Google Shape;5600;p34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1" name="Google Shape;5601;p34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2" name="Google Shape;5602;p34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3" name="Google Shape;5603;p34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4" name="Google Shape;5604;p34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5" name="Google Shape;5605;p34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06" name="Google Shape;5606;p34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5607" name="Google Shape;5607;p34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8" name="Google Shape;5608;p34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9" name="Google Shape;5609;p34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0" name="Google Shape;5610;p34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1" name="Google Shape;5611;p34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2" name="Google Shape;5612;p34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3" name="Google Shape;5613;p34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4" name="Google Shape;5614;p34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5" name="Google Shape;5615;p34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6" name="Google Shape;5616;p34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7" name="Google Shape;5617;p34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8" name="Google Shape;5618;p34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9" name="Google Shape;5619;p34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0" name="Google Shape;5620;p34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1" name="Google Shape;5621;p34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2" name="Google Shape;5622;p34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3" name="Google Shape;5623;p34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4" name="Google Shape;5624;p34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5" name="Google Shape;5625;p34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6" name="Google Shape;5626;p34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7" name="Google Shape;5627;p34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8" name="Google Shape;5628;p34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9" name="Google Shape;5629;p34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0" name="Google Shape;5630;p34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1" name="Google Shape;5631;p34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2" name="Google Shape;5632;p34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3" name="Google Shape;5633;p34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4" name="Google Shape;5634;p34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35" name="Google Shape;5635;p34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5636" name="Google Shape;5636;p34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7" name="Google Shape;5637;p34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8" name="Google Shape;5638;p34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9" name="Google Shape;5639;p34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0" name="Google Shape;5640;p34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1" name="Google Shape;5641;p34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2" name="Google Shape;5642;p34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3" name="Google Shape;5643;p34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4" name="Google Shape;5644;p34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5" name="Google Shape;5645;p34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6" name="Google Shape;5646;p34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7" name="Google Shape;5647;p34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8" name="Google Shape;5648;p34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9" name="Google Shape;5649;p34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0" name="Google Shape;5650;p34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1" name="Google Shape;5651;p34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2" name="Google Shape;5652;p34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3" name="Google Shape;5653;p34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4" name="Google Shape;5654;p34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5" name="Google Shape;5655;p34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6" name="Google Shape;5656;p34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7" name="Google Shape;5657;p34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8" name="Google Shape;5658;p34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9" name="Google Shape;5659;p34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0" name="Google Shape;5660;p34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1" name="Google Shape;5661;p34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2" name="Google Shape;5662;p34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3" name="Google Shape;5663;p34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4" name="Google Shape;5664;p34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5" name="Google Shape;5665;p34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66" name="Google Shape;5666;p34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5667" name="Google Shape;5667;p34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8" name="Google Shape;5668;p34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9" name="Google Shape;5669;p34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0" name="Google Shape;5670;p34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1" name="Google Shape;5671;p34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2" name="Google Shape;5672;p34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3" name="Google Shape;5673;p34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4" name="Google Shape;5674;p34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5" name="Google Shape;5675;p34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76" name="Google Shape;5676;p34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5677" name="Google Shape;5677;p34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8" name="Google Shape;5678;p34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9" name="Google Shape;5679;p34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0" name="Google Shape;5680;p34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1" name="Google Shape;5681;p34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2" name="Google Shape;5682;p34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3" name="Google Shape;5683;p34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4" name="Google Shape;5684;p34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5" name="Google Shape;5685;p34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6" name="Google Shape;5686;p34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7" name="Google Shape;5687;p34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8" name="Google Shape;5688;p34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9" name="Google Shape;5689;p34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0" name="Google Shape;5690;p34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1" name="Google Shape;5691;p34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2" name="Google Shape;5692;p34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3" name="Google Shape;5693;p34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4" name="Google Shape;5694;p34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5" name="Google Shape;5695;p34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6" name="Google Shape;5696;p34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697" name="Google Shape;5697;p34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00" name="Google Shape;5700;p34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5701" name="Google Shape;5701;p34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2" name="Google Shape;5702;p34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03" name="Google Shape;5703;p34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5704" name="Google Shape;5704;p34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5" name="Google Shape;5705;p34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6" name="Google Shape;5706;p34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7" name="Google Shape;5707;p34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8" name="Google Shape;5708;p34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9" name="Google Shape;5709;p34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0" name="Google Shape;5710;p34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1" name="Google Shape;5711;p34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2" name="Google Shape;5712;p34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3" name="Google Shape;5713;p34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4" name="Google Shape;5714;p34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5" name="Google Shape;5715;p34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6" name="Google Shape;5716;p34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7" name="Google Shape;5717;p34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8" name="Google Shape;5718;p34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9" name="Google Shape;5719;p34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0" name="Google Shape;5720;p34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1" name="Google Shape;5721;p34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2" name="Google Shape;5722;p34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3" name="Google Shape;5723;p34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24" name="Google Shape;5724;p34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5725" name="Google Shape;5725;p34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6" name="Google Shape;5726;p34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7" name="Google Shape;5727;p34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8" name="Google Shape;5728;p34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9" name="Google Shape;5729;p34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0" name="Google Shape;5730;p34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1" name="Google Shape;5731;p34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2" name="Google Shape;5732;p34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3" name="Google Shape;5733;p34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4" name="Google Shape;5734;p34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5" name="Google Shape;5735;p34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6" name="Google Shape;5736;p34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7" name="Google Shape;5737;p34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8" name="Google Shape;5738;p34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9" name="Google Shape;5739;p34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0" name="Google Shape;5740;p34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1" name="Google Shape;5741;p34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2" name="Google Shape;5742;p34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3" name="Google Shape;5743;p34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4" name="Google Shape;5744;p34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5" name="Google Shape;5745;p34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6" name="Google Shape;5746;p34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7" name="Google Shape;5747;p34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6684975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5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9" name="Google Shape;5749;p35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5750" name="Google Shape;5750;p35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35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52" name="Google Shape;5752;p35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5753" name="Google Shape;5753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4" name="Google Shape;5754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55" name="Google Shape;5755;p35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5756" name="Google Shape;5756;p3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7" name="Google Shape;5757;p3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8" name="Google Shape;5758;p3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9" name="Google Shape;5759;p3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0" name="Google Shape;5760;p3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1" name="Google Shape;5761;p3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2" name="Google Shape;5762;p3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3" name="Google Shape;5763;p3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4" name="Google Shape;5764;p3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5" name="Google Shape;5765;p35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5766" name="Google Shape;5766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7" name="Google Shape;5767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8" name="Google Shape;5768;p35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5769" name="Google Shape;5769;p3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0" name="Google Shape;5770;p3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1" name="Google Shape;5771;p3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2" name="Google Shape;5772;p3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3" name="Google Shape;5773;p3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4" name="Google Shape;5774;p3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5" name="Google Shape;5775;p3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6" name="Google Shape;5776;p3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7" name="Google Shape;5777;p3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8" name="Google Shape;5778;p3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9" name="Google Shape;5779;p3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0" name="Google Shape;5780;p3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1" name="Google Shape;5781;p3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2" name="Google Shape;5782;p3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3" name="Google Shape;5783;p3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4" name="Google Shape;5784;p3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85" name="Google Shape;5785;p35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5786" name="Google Shape;5786;p3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7" name="Google Shape;5787;p3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8" name="Google Shape;5788;p3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9" name="Google Shape;5789;p3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0" name="Google Shape;5790;p3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1" name="Google Shape;5791;p3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2" name="Google Shape;5792;p3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3" name="Google Shape;5793;p3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4" name="Google Shape;5794;p3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5" name="Google Shape;5795;p3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6" name="Google Shape;5796;p3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7" name="Google Shape;5797;p3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8" name="Google Shape;5798;p3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9" name="Google Shape;5799;p3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0" name="Google Shape;5800;p3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1" name="Google Shape;5801;p3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2" name="Google Shape;5802;p3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3" name="Google Shape;5803;p3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4" name="Google Shape;5804;p3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5" name="Google Shape;5805;p3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6" name="Google Shape;5806;p3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7" name="Google Shape;5807;p3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8" name="Google Shape;5808;p3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9" name="Google Shape;5809;p3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0" name="Google Shape;5810;p3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1" name="Google Shape;5811;p3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2" name="Google Shape;5812;p3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3" name="Google Shape;5813;p3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14" name="Google Shape;5814;p35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5815" name="Google Shape;5815;p3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6" name="Google Shape;5816;p3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7" name="Google Shape;5817;p3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8" name="Google Shape;5818;p3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9" name="Google Shape;5819;p3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0" name="Google Shape;5820;p3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1" name="Google Shape;5821;p3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2" name="Google Shape;5822;p3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3" name="Google Shape;5823;p3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24" name="Google Shape;5824;p35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5825" name="Google Shape;5825;p3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6" name="Google Shape;5826;p3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7" name="Google Shape;5827;p3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8" name="Google Shape;5828;p3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9" name="Google Shape;5829;p3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0" name="Google Shape;5830;p3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1" name="Google Shape;5831;p3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2" name="Google Shape;5832;p3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3" name="Google Shape;5833;p3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4" name="Google Shape;5834;p3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5" name="Google Shape;5835;p3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6" name="Google Shape;5836;p3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7" name="Google Shape;5837;p3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8" name="Google Shape;5838;p3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9" name="Google Shape;5839;p3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0" name="Google Shape;5840;p3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1" name="Google Shape;5841;p3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2" name="Google Shape;5842;p3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3" name="Google Shape;5843;p3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4" name="Google Shape;5844;p3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5" name="Google Shape;5845;p3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6" name="Google Shape;5846;p3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7" name="Google Shape;5847;p3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848" name="Google Shape;5848;p35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3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35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1" name="Google Shape;5851;p35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5852" name="Google Shape;5852;p35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3" name="Google Shape;5853;p35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1618944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5" name="Google Shape;5855;p36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5856" name="Google Shape;5856;p36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8" name="Google Shape;5858;p36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5859" name="Google Shape;5859;p36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5860" name="Google Shape;5860;p3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1" name="Google Shape;5861;p3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2" name="Google Shape;5862;p3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3" name="Google Shape;5863;p3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4" name="Google Shape;5864;p3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5" name="Google Shape;5865;p3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6" name="Google Shape;5866;p3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7" name="Google Shape;5867;p3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868" name="Google Shape;5868;p36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5869" name="Google Shape;5869;p3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0" name="Google Shape;5870;p3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1" name="Google Shape;5871;p3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2" name="Google Shape;5872;p3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3" name="Google Shape;5873;p3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4" name="Google Shape;5874;p3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5" name="Google Shape;5875;p3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6" name="Google Shape;5876;p3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7" name="Google Shape;5877;p3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8" name="Google Shape;5878;p3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9" name="Google Shape;5879;p3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0" name="Google Shape;5880;p3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1" name="Google Shape;5881;p3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2" name="Google Shape;5882;p3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3" name="Google Shape;5883;p3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4" name="Google Shape;5884;p3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5" name="Google Shape;5885;p3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6" name="Google Shape;5886;p3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7" name="Google Shape;5887;p3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8" name="Google Shape;5888;p3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9" name="Google Shape;5889;p3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0" name="Google Shape;5890;p3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1" name="Google Shape;5891;p3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2" name="Google Shape;5892;p3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3" name="Google Shape;5893;p3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4" name="Google Shape;5894;p3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5" name="Google Shape;5895;p3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6" name="Google Shape;5896;p3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7" name="Google Shape;5897;p3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8" name="Google Shape;5898;p3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9" name="Google Shape;5899;p3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0" name="Google Shape;5900;p3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1" name="Google Shape;5901;p3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2" name="Google Shape;5902;p3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3" name="Google Shape;5903;p3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4" name="Google Shape;5904;p3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5" name="Google Shape;5905;p3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6" name="Google Shape;5906;p3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7" name="Google Shape;5907;p3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8" name="Google Shape;5908;p3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9" name="Google Shape;5909;p3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0" name="Google Shape;5910;p3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1" name="Google Shape;5911;p3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2" name="Google Shape;5912;p3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3" name="Google Shape;5913;p3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4" name="Google Shape;5914;p3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5" name="Google Shape;5915;p3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6" name="Google Shape;5916;p3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7" name="Google Shape;5917;p3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8" name="Google Shape;5918;p3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9" name="Google Shape;5919;p3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0" name="Google Shape;5920;p3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1" name="Google Shape;5921;p3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22" name="Google Shape;5922;p36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5923" name="Google Shape;5923;p36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4" name="Google Shape;5924;p36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5" name="Google Shape;5925;p36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6" name="Google Shape;5926;p36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7" name="Google Shape;5927;p36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8" name="Google Shape;5928;p36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9" name="Google Shape;5929;p36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0" name="Google Shape;5930;p36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1" name="Google Shape;5931;p36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2" name="Google Shape;5932;p36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3" name="Google Shape;5933;p36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4" name="Google Shape;5934;p36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5" name="Google Shape;5935;p36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6" name="Google Shape;5936;p36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7" name="Google Shape;5937;p36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8" name="Google Shape;5938;p36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9" name="Google Shape;5939;p36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0" name="Google Shape;5940;p36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1" name="Google Shape;5941;p36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2" name="Google Shape;5942;p36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3" name="Google Shape;5943;p36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4" name="Google Shape;5944;p36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5" name="Google Shape;5945;p36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6" name="Google Shape;5946;p36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7" name="Google Shape;5947;p36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8" name="Google Shape;5948;p36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9" name="Google Shape;5949;p36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0" name="Google Shape;5950;p36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1" name="Google Shape;5951;p36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2" name="Google Shape;5952;p36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3" name="Google Shape;5953;p36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4" name="Google Shape;5954;p36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5" name="Google Shape;5955;p36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6" name="Google Shape;5956;p36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7" name="Google Shape;5957;p36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8" name="Google Shape;5958;p36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9" name="Google Shape;5959;p36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0" name="Google Shape;5960;p36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1" name="Google Shape;5961;p36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2" name="Google Shape;5962;p36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3" name="Google Shape;5963;p36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4" name="Google Shape;5964;p36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5" name="Google Shape;5965;p36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6" name="Google Shape;5966;p36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7" name="Google Shape;5967;p36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8" name="Google Shape;5968;p36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9" name="Google Shape;5969;p36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0" name="Google Shape;5970;p36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1" name="Google Shape;5971;p36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2" name="Google Shape;5972;p36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3" name="Google Shape;5973;p36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4" name="Google Shape;5974;p36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5" name="Google Shape;5975;p36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6" name="Google Shape;5976;p36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5977" name="Google Shape;5977;p3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8" name="Google Shape;5978;p3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9" name="Google Shape;5979;p36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5980" name="Google Shape;5980;p3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1" name="Google Shape;5981;p3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2" name="Google Shape;5982;p3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3" name="Google Shape;5983;p3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4" name="Google Shape;5984;p3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5" name="Google Shape;5985;p3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6" name="Google Shape;5986;p3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7" name="Google Shape;5987;p3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8" name="Google Shape;5988;p3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9" name="Google Shape;5989;p3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0" name="Google Shape;5990;p3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1" name="Google Shape;5991;p3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2" name="Google Shape;5992;p3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3" name="Google Shape;5993;p3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4" name="Google Shape;5994;p3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5" name="Google Shape;5995;p3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6" name="Google Shape;5996;p3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7" name="Google Shape;5997;p3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8" name="Google Shape;5998;p3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9" name="Google Shape;5999;p3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0" name="Google Shape;6000;p3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1" name="Google Shape;6001;p3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2" name="Google Shape;6002;p3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3" name="Google Shape;6003;p3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4" name="Google Shape;6004;p3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5" name="Google Shape;6005;p3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6" name="Google Shape;6006;p3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7" name="Google Shape;6007;p3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6008" name="Google Shape;6008;p36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36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36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36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36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13" name="Google Shape;6013;p36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6014" name="Google Shape;6014;p36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6015" name="Google Shape;6015;p36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6" name="Google Shape;6016;p36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7" name="Google Shape;6017;p36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8" name="Google Shape;6018;p36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9" name="Google Shape;6019;p36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0" name="Google Shape;6020;p36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1" name="Google Shape;6021;p36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2" name="Google Shape;6022;p36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3" name="Google Shape;6023;p36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4" name="Google Shape;6024;p36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5" name="Google Shape;6025;p36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6" name="Google Shape;6026;p36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7" name="Google Shape;6027;p36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8" name="Google Shape;6028;p36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9" name="Google Shape;6029;p36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0" name="Google Shape;6030;p36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6031" name="Google Shape;6031;p36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2" name="Google Shape;6032;p36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3" name="Google Shape;6033;p36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4" name="Google Shape;6034;p36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5" name="Google Shape;6035;p36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6" name="Google Shape;6036;p36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7" name="Google Shape;6037;p36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6038" name="Google Shape;6038;p36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9" name="Google Shape;6039;p36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0" name="Google Shape;6040;p36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1" name="Google Shape;6041;p36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2" name="Google Shape;6042;p36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3" name="Google Shape;6043;p36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4" name="Google Shape;6044;p36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5" name="Google Shape;6045;p36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6" name="Google Shape;6046;p36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7" name="Google Shape;6047;p36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48" name="Google Shape;6048;p36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6049" name="Google Shape;6049;p36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0" name="Google Shape;6050;p36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1" name="Google Shape;6051;p36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2" name="Google Shape;6052;p36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3" name="Google Shape;6053;p36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4" name="Google Shape;6054;p36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5" name="Google Shape;6055;p36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6" name="Google Shape;6056;p36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7" name="Google Shape;6057;p36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8" name="Google Shape;6058;p36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9" name="Google Shape;6059;p36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0" name="Google Shape;6060;p36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1" name="Google Shape;6061;p36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2" name="Google Shape;6062;p36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3" name="Google Shape;6063;p36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4" name="Google Shape;6064;p36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5" name="Google Shape;6065;p36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6" name="Google Shape;6066;p36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7" name="Google Shape;6067;p36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8" name="Google Shape;6068;p36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9" name="Google Shape;6069;p36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0" name="Google Shape;6070;p36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1" name="Google Shape;6071;p36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2" name="Google Shape;6072;p36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3" name="Google Shape;6073;p36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4" name="Google Shape;6074;p36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5" name="Google Shape;6075;p36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6" name="Google Shape;6076;p36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7" name="Google Shape;6077;p36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8" name="Google Shape;6078;p36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9" name="Google Shape;6079;p36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0" name="Google Shape;6080;p36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1" name="Google Shape;6081;p36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04757020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Background 5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83" name="Google Shape;6083;p37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6084" name="Google Shape;6084;p37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37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86" name="Google Shape;6086;p37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6087" name="Google Shape;6087;p37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8" name="Google Shape;6088;p37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9" name="Google Shape;6089;p37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0" name="Google Shape;6090;p37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1" name="Google Shape;6091;p37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092" name="Google Shape;6092;p37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6093" name="Google Shape;6093;p37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6094" name="Google Shape;6094;p37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5" name="Google Shape;6095;p37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6" name="Google Shape;6096;p37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7" name="Google Shape;6097;p37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8" name="Google Shape;6098;p37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9" name="Google Shape;6099;p37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0" name="Google Shape;6100;p37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6101" name="Google Shape;6101;p37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2" name="Google Shape;6102;p37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3" name="Google Shape;6103;p37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4" name="Google Shape;6104;p37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5" name="Google Shape;6105;p37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6" name="Google Shape;6106;p37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7" name="Google Shape;6107;p37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8" name="Google Shape;6108;p37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9" name="Google Shape;6109;p37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6110" name="Google Shape;6110;p37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1" name="Google Shape;6111;p37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2" name="Google Shape;6112;p37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3" name="Google Shape;6113;p37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4" name="Google Shape;6114;p37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5" name="Google Shape;6115;p37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6" name="Google Shape;6116;p37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7" name="Google Shape;6117;p37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8" name="Google Shape;6118;p37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19" name="Google Shape;6119;p37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6120" name="Google Shape;6120;p37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6121" name="Google Shape;6121;p37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6122" name="Google Shape;6122;p37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3" name="Google Shape;6123;p37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4" name="Google Shape;6124;p37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5" name="Google Shape;6125;p37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6" name="Google Shape;6126;p37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7" name="Google Shape;6127;p37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8" name="Google Shape;6128;p37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9" name="Google Shape;6129;p37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0" name="Google Shape;6130;p37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1" name="Google Shape;6131;p37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2" name="Google Shape;6132;p37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3" name="Google Shape;6133;p37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4" name="Google Shape;6134;p37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6135" name="Google Shape;6135;p37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6136" name="Google Shape;6136;p37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7" name="Google Shape;6137;p37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8" name="Google Shape;6138;p37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9" name="Google Shape;6139;p37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0" name="Google Shape;6140;p37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1" name="Google Shape;6141;p37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42" name="Google Shape;6142;p37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6143" name="Google Shape;6143;p37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4" name="Google Shape;6144;p37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5" name="Google Shape;6145;p37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6" name="Google Shape;6146;p37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7" name="Google Shape;6147;p37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8" name="Google Shape;6148;p37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9" name="Google Shape;6149;p37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0" name="Google Shape;6150;p37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1" name="Google Shape;6151;p37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2" name="Google Shape;6152;p37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3" name="Google Shape;6153;p37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4" name="Google Shape;6154;p37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5" name="Google Shape;6155;p37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6" name="Google Shape;6156;p37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7" name="Google Shape;6157;p37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8" name="Google Shape;6158;p37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59" name="Google Shape;6159;p37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6160" name="Google Shape;6160;p37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1" name="Google Shape;6161;p37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2" name="Google Shape;6162;p37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3" name="Google Shape;6163;p37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4" name="Google Shape;6164;p37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5" name="Google Shape;6165;p37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6" name="Google Shape;6166;p37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7" name="Google Shape;6167;p37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8" name="Google Shape;6168;p37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9" name="Google Shape;6169;p37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0" name="Google Shape;6170;p37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1" name="Google Shape;6171;p37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2" name="Google Shape;6172;p37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3" name="Google Shape;6173;p37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4" name="Google Shape;6174;p37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5" name="Google Shape;6175;p37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6" name="Google Shape;6176;p37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7" name="Google Shape;6177;p37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8" name="Google Shape;6178;p37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9" name="Google Shape;6179;p37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0" name="Google Shape;6180;p37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1" name="Google Shape;6181;p37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2" name="Google Shape;6182;p37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3" name="Google Shape;6183;p37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4" name="Google Shape;6184;p37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5" name="Google Shape;6185;p37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6" name="Google Shape;6186;p37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7" name="Google Shape;6187;p37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8" name="Google Shape;6188;p37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9" name="Google Shape;6189;p37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0" name="Google Shape;6190;p37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1" name="Google Shape;6191;p37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2" name="Google Shape;6192;p37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3" name="Google Shape;6193;p37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4" name="Google Shape;6194;p37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5" name="Google Shape;6195;p37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6" name="Google Shape;6196;p37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7" name="Google Shape;6197;p37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8" name="Google Shape;6198;p37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9" name="Google Shape;6199;p37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0" name="Google Shape;6200;p37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1" name="Google Shape;6201;p37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2" name="Google Shape;6202;p37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3" name="Google Shape;6203;p37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4" name="Google Shape;6204;p37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5" name="Google Shape;6205;p37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6" name="Google Shape;6206;p37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7" name="Google Shape;6207;p37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8" name="Google Shape;6208;p37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09" name="Google Shape;6209;p37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6210" name="Google Shape;6210;p3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1" name="Google Shape;6211;p3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2" name="Google Shape;6212;p3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3" name="Google Shape;6213;p3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4" name="Google Shape;6214;p3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5" name="Google Shape;6215;p3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6" name="Google Shape;6216;p3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7" name="Google Shape;6217;p3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8" name="Google Shape;6218;p3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9" name="Google Shape;6219;p3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0" name="Google Shape;6220;p3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1" name="Google Shape;6221;p3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2" name="Google Shape;6222;p3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3" name="Google Shape;6223;p3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4" name="Google Shape;6224;p3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5" name="Google Shape;6225;p3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6" name="Google Shape;6226;p3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7" name="Google Shape;6227;p3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8" name="Google Shape;6228;p3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9" name="Google Shape;6229;p3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0" name="Google Shape;6230;p3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1" name="Google Shape;6231;p3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2" name="Google Shape;6232;p3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3" name="Google Shape;6233;p3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4" name="Google Shape;6234;p3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5" name="Google Shape;6235;p3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6" name="Google Shape;6236;p3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7" name="Google Shape;6237;p3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8" name="Google Shape;6238;p3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9" name="Google Shape;6239;p3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0" name="Google Shape;6240;p3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1" name="Google Shape;6241;p3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2" name="Google Shape;6242;p3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43" name="Google Shape;6243;p37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6244" name="Google Shape;6244;p37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5" name="Google Shape;6245;p37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6" name="Google Shape;6246;p37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7" name="Google Shape;6247;p37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8" name="Google Shape;6248;p37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9" name="Google Shape;6249;p37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0" name="Google Shape;6250;p37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6251" name="Google Shape;6251;p37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6252" name="Google Shape;6252;p37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6253" name="Google Shape;6253;p37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4" name="Google Shape;6254;p37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5" name="Google Shape;6255;p37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6" name="Google Shape;6256;p37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7" name="Google Shape;6257;p37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8" name="Google Shape;6258;p37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9" name="Google Shape;6259;p37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0" name="Google Shape;6260;p37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1" name="Google Shape;6261;p37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6262" name="Google Shape;6262;p37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3" name="Google Shape;6263;p37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4" name="Google Shape;6264;p37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6265" name="Google Shape;6265;p3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6" name="Google Shape;6266;p3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7" name="Google Shape;6267;p3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8" name="Google Shape;6268;p3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9" name="Google Shape;6269;p3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0" name="Google Shape;6270;p3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1" name="Google Shape;6271;p3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2" name="Google Shape;6272;p3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3" name="Google Shape;6273;p3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4" name="Google Shape;6274;p3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5" name="Google Shape;6275;p3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6" name="Google Shape;6276;p3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7" name="Google Shape;6277;p3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8" name="Google Shape;6278;p3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9" name="Google Shape;6279;p3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0" name="Google Shape;6280;p3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81" name="Google Shape;6281;p37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6282" name="Google Shape;6282;p37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3" name="Google Shape;6283;p37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4" name="Google Shape;6284;p37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5" name="Google Shape;6285;p37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6" name="Google Shape;6286;p37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7" name="Google Shape;6287;p37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8" name="Google Shape;6288;p37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9" name="Google Shape;6289;p37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0" name="Google Shape;6290;p37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1" name="Google Shape;6291;p37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2" name="Google Shape;6292;p37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3" name="Google Shape;6293;p37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4" name="Google Shape;6294;p37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5" name="Google Shape;6295;p37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6" name="Google Shape;6296;p37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7" name="Google Shape;6297;p37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8" name="Google Shape;6298;p37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9" name="Google Shape;6299;p37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0" name="Google Shape;6300;p37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1" name="Google Shape;6301;p37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2" name="Google Shape;6302;p37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3" name="Google Shape;6303;p37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4" name="Google Shape;6304;p37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5" name="Google Shape;6305;p37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6" name="Google Shape;6306;p37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7" name="Google Shape;6307;p37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8" name="Google Shape;6308;p37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9" name="Google Shape;6309;p37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10" name="Google Shape;6310;p37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6311" name="Google Shape;6311;p37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2" name="Google Shape;6312;p37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3" name="Google Shape;6313;p37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4" name="Google Shape;6314;p37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5" name="Google Shape;6315;p37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6" name="Google Shape;6316;p37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7" name="Google Shape;6317;p37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8" name="Google Shape;6318;p37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9" name="Google Shape;6319;p37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0" name="Google Shape;6320;p37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1" name="Google Shape;6321;p37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2" name="Google Shape;6322;p37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3" name="Google Shape;6323;p37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4" name="Google Shape;6324;p37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5" name="Google Shape;6325;p37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6" name="Google Shape;6326;p37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7" name="Google Shape;6327;p37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8" name="Google Shape;6328;p37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9" name="Google Shape;6329;p37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0" name="Google Shape;6330;p37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1" name="Google Shape;6331;p37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2" name="Google Shape;6332;p37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3" name="Google Shape;6333;p37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4" name="Google Shape;6334;p37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5" name="Google Shape;6335;p37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6" name="Google Shape;6336;p37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7" name="Google Shape;6337;p37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8" name="Google Shape;6338;p37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9" name="Google Shape;6339;p37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0" name="Google Shape;6340;p37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1" name="Google Shape;6341;p37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2" name="Google Shape;6342;p37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3" name="Google Shape;6343;p37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4" name="Google Shape;6344;p37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45" name="Google Shape;6345;p37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6346" name="Google Shape;6346;p37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7" name="Google Shape;6347;p37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8" name="Google Shape;6348;p37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9" name="Google Shape;6349;p37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0" name="Google Shape;6350;p37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1" name="Google Shape;6351;p37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2" name="Google Shape;6352;p37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3" name="Google Shape;6353;p37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4" name="Google Shape;6354;p37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5" name="Google Shape;6355;p37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6" name="Google Shape;6356;p37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7" name="Google Shape;6357;p37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8" name="Google Shape;6358;p37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9" name="Google Shape;6359;p37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0" name="Google Shape;6360;p37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1" name="Google Shape;6361;p37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2" name="Google Shape;6362;p37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3" name="Google Shape;6363;p37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4" name="Google Shape;6364;p37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5" name="Google Shape;6365;p37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6" name="Google Shape;6366;p37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7" name="Google Shape;6367;p37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8" name="Google Shape;6368;p37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9" name="Google Shape;6369;p37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0" name="Google Shape;6370;p37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1" name="Google Shape;6371;p37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67118356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5649DA-3B18-4625-AC48-55CB2D53E9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0625B8-1086-4823-A514-6899C11EF7E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AE16E06-4AE0-44D0-AED7-7E731B2668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3D706B2-B437-4439-87B0-DFA90ECC91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BC195B7-45FC-49F4-8E83-4846D2C39F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8ECA15B-8B35-4ECF-8FEE-108174D8B8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20604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C261F1D-A110-43D8-BDB9-247CD533A4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3181904-2E16-4219-AFE5-4C9975065B6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56BAB54-AFBC-4B73-8F52-95C23E6BE07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8654CDE-0087-4DE3-B1F8-2965736870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F0BCE0-945C-4FDF-95A1-2149B1FF5B83}" type="datetimeFigureOut">
              <a:rPr lang="en-US" smtClean="0"/>
              <a:t>1/20/2022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F1F3A2B-8AF9-4EC8-869F-E0B6A94D6F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1FCB51E-A980-47D3-9CDF-CC9123D0C0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CD77608-3819-479B-BB98-C216BA724EF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110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" Type="http://schemas.openxmlformats.org/officeDocument/2006/relationships/slideLayout" Target="../slideLayouts/slideLayout14.xml"/><Relationship Id="rId21" Type="http://schemas.openxmlformats.org/officeDocument/2006/relationships/slideLayout" Target="../slideLayouts/slideLayout3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34" Type="http://schemas.openxmlformats.org/officeDocument/2006/relationships/theme" Target="../theme/theme3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33" Type="http://schemas.openxmlformats.org/officeDocument/2006/relationships/slideLayout" Target="../slideLayouts/slideLayout76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29" Type="http://schemas.openxmlformats.org/officeDocument/2006/relationships/slideLayout" Target="../slideLayouts/slideLayout72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32" Type="http://schemas.openxmlformats.org/officeDocument/2006/relationships/slideLayout" Target="../slideLayouts/slideLayout75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31" Type="http://schemas.openxmlformats.org/officeDocument/2006/relationships/slideLayout" Target="../slideLayouts/slideLayout74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Relationship Id="rId30" Type="http://schemas.openxmlformats.org/officeDocument/2006/relationships/slideLayout" Target="../slideLayouts/slideLayout7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F4A3FB7-93FD-405C-91E7-CA5CD5986FE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25324F5-FACD-44CE-AD41-3188FEB7EE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8E4E93-3AFC-430B-8D54-7EEDC84DF6B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r"/>
            <a:fld id="{7CF0BCE0-945C-4FDF-95A1-2149B1FF5B83}" type="datetimeFigureOut">
              <a:rPr lang="en-US" smtClean="0"/>
              <a:pPr algn="r"/>
              <a:t>1/20/2022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B162F6A-B387-4989-AA4E-0A8C5CA39E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sz="10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7F6DECF-D530-4C0F-9AAD-9248FA3055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CD77608-3819-479B-BB98-C216BA724EFE}" type="slidenum">
              <a:rPr lang="en-US" smtClean="0"/>
              <a:pPr/>
              <a:t>‹#›</a:t>
            </a:fld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184006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  <p:sldLayoutId id="2147483712" r:id="rId6"/>
    <p:sldLayoutId id="2147483713" r:id="rId7"/>
    <p:sldLayoutId id="2147483714" r:id="rId8"/>
    <p:sldLayoutId id="2147483715" r:id="rId9"/>
    <p:sldLayoutId id="2147483716" r:id="rId10"/>
    <p:sldLayoutId id="2147483717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75600" y="762000"/>
            <a:ext cx="10240800" cy="93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Fredoka One"/>
              <a:buNone/>
              <a:defRPr sz="30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75600" y="1979933"/>
            <a:ext cx="10240800" cy="411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Raleway"/>
              <a:buChar char="●"/>
              <a:defRPr sz="18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○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■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●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○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■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●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Raleway"/>
              <a:buChar char="○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Raleway"/>
              <a:buChar char="■"/>
              <a:defRPr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720386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  <p:sldLayoutId id="2147483760" r:id="rId6"/>
    <p:sldLayoutId id="2147483761" r:id="rId7"/>
    <p:sldLayoutId id="2147483762" r:id="rId8"/>
    <p:sldLayoutId id="2147483763" r:id="rId9"/>
    <p:sldLayoutId id="2147483764" r:id="rId10"/>
    <p:sldLayoutId id="2147483765" r:id="rId11"/>
    <p:sldLayoutId id="2147483766" r:id="rId12"/>
    <p:sldLayoutId id="2147483767" r:id="rId13"/>
    <p:sldLayoutId id="2147483768" r:id="rId14"/>
    <p:sldLayoutId id="2147483769" r:id="rId15"/>
    <p:sldLayoutId id="2147483770" r:id="rId16"/>
    <p:sldLayoutId id="2147483771" r:id="rId17"/>
    <p:sldLayoutId id="2147483772" r:id="rId18"/>
    <p:sldLayoutId id="2147483773" r:id="rId19"/>
    <p:sldLayoutId id="2147483774" r:id="rId20"/>
    <p:sldLayoutId id="2147483775" r:id="rId21"/>
    <p:sldLayoutId id="2147483776" r:id="rId22"/>
    <p:sldLayoutId id="2147483777" r:id="rId23"/>
    <p:sldLayoutId id="2147483778" r:id="rId24"/>
    <p:sldLayoutId id="2147483779" r:id="rId25"/>
    <p:sldLayoutId id="2147483780" r:id="rId26"/>
    <p:sldLayoutId id="2147483781" r:id="rId27"/>
    <p:sldLayoutId id="2147483782" r:id="rId28"/>
    <p:sldLayoutId id="2147483783" r:id="rId29"/>
    <p:sldLayoutId id="2147483784" r:id="rId30"/>
    <p:sldLayoutId id="2147483785" r:id="rId31"/>
    <p:sldLayoutId id="2147483786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60">
          <p15:clr>
            <a:srgbClr val="EA4335"/>
          </p15:clr>
        </p15:guide>
        <p15:guide id="2" pos="5299">
          <p15:clr>
            <a:srgbClr val="EA4335"/>
          </p15:clr>
        </p15:guide>
        <p15:guide id="3" pos="461">
          <p15:clr>
            <a:srgbClr val="EA4335"/>
          </p15:clr>
        </p15:guide>
        <p15:guide id="4" orient="horz" pos="2878">
          <p15:clr>
            <a:srgbClr val="EA4335"/>
          </p15:clr>
        </p15:guide>
        <p15:guide id="5" orient="horz" pos="800">
          <p15:clr>
            <a:srgbClr val="EA4335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AF2FB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nchers"/>
              <a:buNone/>
              <a:defRPr sz="28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0261823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8" r:id="rId1"/>
    <p:sldLayoutId id="2147483792" r:id="rId2"/>
    <p:sldLayoutId id="2147483793" r:id="rId3"/>
    <p:sldLayoutId id="2147483794" r:id="rId4"/>
    <p:sldLayoutId id="2147483795" r:id="rId5"/>
    <p:sldLayoutId id="2147483796" r:id="rId6"/>
    <p:sldLayoutId id="2147483797" r:id="rId7"/>
    <p:sldLayoutId id="2147483798" r:id="rId8"/>
    <p:sldLayoutId id="2147483799" r:id="rId9"/>
    <p:sldLayoutId id="2147483800" r:id="rId10"/>
    <p:sldLayoutId id="2147483801" r:id="rId11"/>
    <p:sldLayoutId id="2147483802" r:id="rId12"/>
    <p:sldLayoutId id="2147483803" r:id="rId13"/>
    <p:sldLayoutId id="2147483804" r:id="rId14"/>
    <p:sldLayoutId id="2147483805" r:id="rId15"/>
    <p:sldLayoutId id="2147483806" r:id="rId16"/>
    <p:sldLayoutId id="2147483807" r:id="rId17"/>
    <p:sldLayoutId id="2147483808" r:id="rId18"/>
    <p:sldLayoutId id="2147483809" r:id="rId19"/>
    <p:sldLayoutId id="2147483810" r:id="rId20"/>
    <p:sldLayoutId id="2147483811" r:id="rId21"/>
    <p:sldLayoutId id="2147483812" r:id="rId22"/>
    <p:sldLayoutId id="2147483813" r:id="rId23"/>
    <p:sldLayoutId id="2147483814" r:id="rId24"/>
    <p:sldLayoutId id="2147483815" r:id="rId25"/>
    <p:sldLayoutId id="2147483816" r:id="rId26"/>
    <p:sldLayoutId id="2147483817" r:id="rId27"/>
    <p:sldLayoutId id="2147483818" r:id="rId28"/>
    <p:sldLayoutId id="2147483819" r:id="rId29"/>
    <p:sldLayoutId id="2147483820" r:id="rId30"/>
    <p:sldLayoutId id="2147483821" r:id="rId31"/>
    <p:sldLayoutId id="2147483822" r:id="rId32"/>
    <p:sldLayoutId id="2147483823" r:id="rId3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00FF0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slideLayout" Target="../slideLayouts/slideLayout39.xml"/><Relationship Id="rId7" Type="http://schemas.openxmlformats.org/officeDocument/2006/relationships/image" Target="../media/image3.png"/><Relationship Id="rId12" Type="http://schemas.openxmlformats.org/officeDocument/2006/relationships/image" Target="../media/image8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.png"/><Relationship Id="rId11" Type="http://schemas.openxmlformats.org/officeDocument/2006/relationships/image" Target="../media/image7.png"/><Relationship Id="rId5" Type="http://schemas.microsoft.com/office/2007/relationships/hdphoto" Target="../media/hdphoto1.wdp"/><Relationship Id="rId10" Type="http://schemas.openxmlformats.org/officeDocument/2006/relationships/image" Target="../media/image6.png"/><Relationship Id="rId4" Type="http://schemas.openxmlformats.org/officeDocument/2006/relationships/image" Target="../media/image1.png"/><Relationship Id="rId9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6" Type="http://schemas.microsoft.com/office/2007/relationships/hdphoto" Target="../media/hdphoto3.wdp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.svg"/><Relationship Id="rId3" Type="http://schemas.microsoft.com/office/2007/relationships/hdphoto" Target="../media/hdphoto1.wdp"/><Relationship Id="rId7" Type="http://schemas.openxmlformats.org/officeDocument/2006/relationships/image" Target="../media/image31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3.xml"/><Relationship Id="rId6" Type="http://schemas.openxmlformats.org/officeDocument/2006/relationships/image" Target="../media/image33.png"/><Relationship Id="rId5" Type="http://schemas.openxmlformats.org/officeDocument/2006/relationships/image" Target="../media/image36.svg"/><Relationship Id="rId4" Type="http://schemas.openxmlformats.org/officeDocument/2006/relationships/image" Target="../media/image3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sv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7.emf"/><Relationship Id="rId4" Type="http://schemas.openxmlformats.org/officeDocument/2006/relationships/image" Target="../media/image3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svg"/><Relationship Id="rId7" Type="http://schemas.openxmlformats.org/officeDocument/2006/relationships/image" Target="../media/image17.emf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43.svg"/><Relationship Id="rId5" Type="http://schemas.openxmlformats.org/officeDocument/2006/relationships/image" Target="../media/image42.png"/><Relationship Id="rId4" Type="http://schemas.openxmlformats.org/officeDocument/2006/relationships/image" Target="../media/image39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sv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6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9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.png"/><Relationship Id="rId2" Type="http://schemas.microsoft.com/office/2007/relationships/media" Target="../media/media2.mp3"/><Relationship Id="rId1" Type="http://schemas.openxmlformats.org/officeDocument/2006/relationships/audio" Target="NULL" TargetMode="External"/><Relationship Id="rId6" Type="http://schemas.openxmlformats.org/officeDocument/2006/relationships/image" Target="../media/image10.png"/><Relationship Id="rId5" Type="http://schemas.openxmlformats.org/officeDocument/2006/relationships/image" Target="../media/image8.png"/><Relationship Id="rId10" Type="http://schemas.openxmlformats.org/officeDocument/2006/relationships/image" Target="../media/image12.svg"/><Relationship Id="rId4" Type="http://schemas.openxmlformats.org/officeDocument/2006/relationships/image" Target="../media/image9.jpeg"/><Relationship Id="rId9" Type="http://schemas.openxmlformats.org/officeDocument/2006/relationships/image" Target="../media/image11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7" Type="http://schemas.openxmlformats.org/officeDocument/2006/relationships/image" Target="../media/image4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9.png"/><Relationship Id="rId5" Type="http://schemas.openxmlformats.org/officeDocument/2006/relationships/image" Target="../media/image46.png"/><Relationship Id="rId4" Type="http://schemas.openxmlformats.org/officeDocument/2006/relationships/image" Target="../media/image41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microsoft.com/office/2007/relationships/hdphoto" Target="../media/hdphoto1.wdp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sv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7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4.xml"/><Relationship Id="rId6" Type="http://schemas.openxmlformats.org/officeDocument/2006/relationships/image" Target="../media/image54.svg"/><Relationship Id="rId5" Type="http://schemas.openxmlformats.org/officeDocument/2006/relationships/image" Target="../media/image53.png"/><Relationship Id="rId4" Type="http://schemas.openxmlformats.org/officeDocument/2006/relationships/image" Target="../media/image52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4.xml"/><Relationship Id="rId4" Type="http://schemas.openxmlformats.org/officeDocument/2006/relationships/image" Target="../media/image52.sv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svg"/><Relationship Id="rId13" Type="http://schemas.openxmlformats.org/officeDocument/2006/relationships/image" Target="../media/image53.png"/><Relationship Id="rId3" Type="http://schemas.openxmlformats.org/officeDocument/2006/relationships/slideLayout" Target="../slideLayouts/slideLayout73.xml"/><Relationship Id="rId7" Type="http://schemas.openxmlformats.org/officeDocument/2006/relationships/image" Target="../media/image13.png"/><Relationship Id="rId12" Type="http://schemas.openxmlformats.org/officeDocument/2006/relationships/image" Target="../media/image58.svg"/><Relationship Id="rId17" Type="http://schemas.openxmlformats.org/officeDocument/2006/relationships/image" Target="../media/image8.png"/><Relationship Id="rId2" Type="http://schemas.openxmlformats.org/officeDocument/2006/relationships/audio" Target="../media/media5.mp3"/><Relationship Id="rId16" Type="http://schemas.openxmlformats.org/officeDocument/2006/relationships/image" Target="../media/image60.svg"/><Relationship Id="rId1" Type="http://schemas.microsoft.com/office/2007/relationships/media" Target="../media/media5.mp3"/><Relationship Id="rId6" Type="http://schemas.microsoft.com/office/2007/relationships/hdphoto" Target="../media/hdphoto1.wdp"/><Relationship Id="rId11" Type="http://schemas.openxmlformats.org/officeDocument/2006/relationships/image" Target="../media/image57.png"/><Relationship Id="rId5" Type="http://schemas.openxmlformats.org/officeDocument/2006/relationships/image" Target="../media/image1.png"/><Relationship Id="rId15" Type="http://schemas.openxmlformats.org/officeDocument/2006/relationships/image" Target="../media/image59.png"/><Relationship Id="rId10" Type="http://schemas.openxmlformats.org/officeDocument/2006/relationships/image" Target="../media/image56.svg"/><Relationship Id="rId4" Type="http://schemas.openxmlformats.org/officeDocument/2006/relationships/audio" Target="../media/audio2.wav"/><Relationship Id="rId9" Type="http://schemas.openxmlformats.org/officeDocument/2006/relationships/image" Target="../media/image55.png"/><Relationship Id="rId14" Type="http://schemas.openxmlformats.org/officeDocument/2006/relationships/image" Target="../media/image54.sv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sv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73.xml"/><Relationship Id="rId4" Type="http://schemas.openxmlformats.org/officeDocument/2006/relationships/image" Target="../media/image17.emf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13" Type="http://schemas.openxmlformats.org/officeDocument/2006/relationships/slide" Target="slide8.xml"/><Relationship Id="rId3" Type="http://schemas.openxmlformats.org/officeDocument/2006/relationships/image" Target="../media/image18.png"/><Relationship Id="rId7" Type="http://schemas.openxmlformats.org/officeDocument/2006/relationships/image" Target="../media/image22.png"/><Relationship Id="rId12" Type="http://schemas.openxmlformats.org/officeDocument/2006/relationships/slide" Target="slide6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1.svg"/><Relationship Id="rId11" Type="http://schemas.openxmlformats.org/officeDocument/2006/relationships/image" Target="../media/image25.png"/><Relationship Id="rId5" Type="http://schemas.openxmlformats.org/officeDocument/2006/relationships/image" Target="../media/image20.png"/><Relationship Id="rId15" Type="http://schemas.openxmlformats.org/officeDocument/2006/relationships/image" Target="../media/image26.png"/><Relationship Id="rId10" Type="http://schemas.openxmlformats.org/officeDocument/2006/relationships/slide" Target="slide7.xml"/><Relationship Id="rId4" Type="http://schemas.openxmlformats.org/officeDocument/2006/relationships/image" Target="../media/image19.png"/><Relationship Id="rId9" Type="http://schemas.openxmlformats.org/officeDocument/2006/relationships/image" Target="../media/image24.png"/><Relationship Id="rId14" Type="http://schemas.openxmlformats.org/officeDocument/2006/relationships/slide" Target="slide9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audio" Target="../media/audio1.wav"/><Relationship Id="rId3" Type="http://schemas.microsoft.com/office/2007/relationships/media" Target="../media/media4.wav"/><Relationship Id="rId7" Type="http://schemas.openxmlformats.org/officeDocument/2006/relationships/audio" Target="../media/audio1.wav"/><Relationship Id="rId12" Type="http://schemas.openxmlformats.org/officeDocument/2006/relationships/image" Target="../media/image26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notesSlide" Target="../notesSlides/notesSlide3.xml"/><Relationship Id="rId11" Type="http://schemas.openxmlformats.org/officeDocument/2006/relationships/slide" Target="slide5.xml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8.png"/><Relationship Id="rId4" Type="http://schemas.openxmlformats.org/officeDocument/2006/relationships/audio" Target="../media/media4.wav"/><Relationship Id="rId9" Type="http://schemas.openxmlformats.org/officeDocument/2006/relationships/image" Target="../media/image27.gif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13" Type="http://schemas.openxmlformats.org/officeDocument/2006/relationships/image" Target="../media/image26.png"/><Relationship Id="rId3" Type="http://schemas.microsoft.com/office/2007/relationships/media" Target="../media/media4.wav"/><Relationship Id="rId7" Type="http://schemas.openxmlformats.org/officeDocument/2006/relationships/audio" Target="../media/audio1.wav"/><Relationship Id="rId12" Type="http://schemas.openxmlformats.org/officeDocument/2006/relationships/slide" Target="slide5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notesSlide" Target="../notesSlides/notesSlide4.xml"/><Relationship Id="rId11" Type="http://schemas.openxmlformats.org/officeDocument/2006/relationships/image" Target="../media/image8.png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27.gif"/><Relationship Id="rId4" Type="http://schemas.openxmlformats.org/officeDocument/2006/relationships/audio" Target="../media/media4.wav"/><Relationship Id="rId9" Type="http://schemas.microsoft.com/office/2007/relationships/hdphoto" Target="../media/hdphoto2.wdp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26.png"/><Relationship Id="rId3" Type="http://schemas.microsoft.com/office/2007/relationships/media" Target="../media/media4.wav"/><Relationship Id="rId7" Type="http://schemas.openxmlformats.org/officeDocument/2006/relationships/audio" Target="../media/audio1.wav"/><Relationship Id="rId12" Type="http://schemas.openxmlformats.org/officeDocument/2006/relationships/slide" Target="slide5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notesSlide" Target="../notesSlides/notesSlide5.xml"/><Relationship Id="rId11" Type="http://schemas.openxmlformats.org/officeDocument/2006/relationships/image" Target="../media/image8.png"/><Relationship Id="rId5" Type="http://schemas.openxmlformats.org/officeDocument/2006/relationships/slideLayout" Target="../slideLayouts/slideLayout13.xml"/><Relationship Id="rId10" Type="http://schemas.openxmlformats.org/officeDocument/2006/relationships/image" Target="../media/image27.gif"/><Relationship Id="rId4" Type="http://schemas.openxmlformats.org/officeDocument/2006/relationships/audio" Target="../media/media4.wav"/><Relationship Id="rId9" Type="http://schemas.microsoft.com/office/2007/relationships/hdphoto" Target="../media/hdphoto2.wdp"/><Relationship Id="rId14" Type="http://schemas.openxmlformats.org/officeDocument/2006/relationships/audio" Target="../media/audio1.wav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emf"/><Relationship Id="rId3" Type="http://schemas.openxmlformats.org/officeDocument/2006/relationships/image" Target="../media/image16.png"/><Relationship Id="rId7" Type="http://schemas.openxmlformats.org/officeDocument/2006/relationships/image" Target="../media/image32.sv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1.png"/><Relationship Id="rId5" Type="http://schemas.openxmlformats.org/officeDocument/2006/relationships/image" Target="../media/image30.gif"/><Relationship Id="rId4" Type="http://schemas.openxmlformats.org/officeDocument/2006/relationships/image" Target="../media/image2.png"/><Relationship Id="rId9" Type="http://schemas.openxmlformats.org/officeDocument/2006/relationships/audio" Target="../media/audio2.wav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Medieval fairy tale">
            <a:extLst>
              <a:ext uri="{FF2B5EF4-FFF2-40B4-BE49-F238E27FC236}">
                <a16:creationId xmlns:a16="http://schemas.microsoft.com/office/drawing/2014/main" id="{3EB54D8A-A606-4210-8CF7-9BF70EE89F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-1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908" b="40694"/>
          <a:stretch/>
        </p:blipFill>
        <p:spPr bwMode="auto">
          <a:xfrm>
            <a:off x="-1" y="0"/>
            <a:ext cx="12192001" cy="6874554"/>
          </a:xfrm>
          <a:prstGeom prst="rect">
            <a:avLst/>
          </a:prstGeom>
          <a:noFill/>
          <a:effectLst>
            <a:glow rad="127000">
              <a:schemeClr val="accent1"/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9C39CD20-AE33-4F8F-9C18-74D2309BDF6C}"/>
              </a:ext>
            </a:extLst>
          </p:cNvPr>
          <p:cNvSpPr/>
          <p:nvPr/>
        </p:nvSpPr>
        <p:spPr>
          <a:xfrm>
            <a:off x="1221383" y="1246818"/>
            <a:ext cx="9725025" cy="3897859"/>
          </a:xfrm>
          <a:prstGeom prst="roundRect">
            <a:avLst/>
          </a:prstGeom>
          <a:solidFill>
            <a:schemeClr val="tx2">
              <a:alpha val="98000"/>
            </a:schemeClr>
          </a:solidFill>
          <a:ln w="127000">
            <a:solidFill>
              <a:schemeClr val="bg1"/>
            </a:solidFill>
          </a:ln>
          <a:effectLst>
            <a:glow rad="228600">
              <a:schemeClr val="bg1"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7F725BC7-3746-49D6-BD5B-502FDA4860A7}"/>
              </a:ext>
            </a:extLst>
          </p:cNvPr>
          <p:cNvSpPr/>
          <p:nvPr/>
        </p:nvSpPr>
        <p:spPr>
          <a:xfrm>
            <a:off x="-35877" y="3813232"/>
            <a:ext cx="2907122" cy="3232110"/>
          </a:xfrm>
          <a:prstGeom prst="ellipse">
            <a:avLst/>
          </a:prstGeom>
          <a:solidFill>
            <a:schemeClr val="tx2">
              <a:alpha val="72000"/>
            </a:schemeClr>
          </a:solidFill>
          <a:ln w="762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32" name="Picture 131">
            <a:extLst>
              <a:ext uri="{FF2B5EF4-FFF2-40B4-BE49-F238E27FC236}">
                <a16:creationId xmlns:a16="http://schemas.microsoft.com/office/drawing/2014/main" id="{10128E7E-AD89-41E6-B52C-A06F346BE546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48726"/>
          <a:stretch/>
        </p:blipFill>
        <p:spPr>
          <a:xfrm rot="21194136">
            <a:off x="-334636" y="3627105"/>
            <a:ext cx="1773672" cy="3597484"/>
          </a:xfrm>
          <a:prstGeom prst="rect">
            <a:avLst/>
          </a:prstGeom>
        </p:spPr>
      </p:pic>
      <p:grpSp>
        <p:nvGrpSpPr>
          <p:cNvPr id="76" name="Google Shape;181;p35">
            <a:extLst>
              <a:ext uri="{FF2B5EF4-FFF2-40B4-BE49-F238E27FC236}">
                <a16:creationId xmlns:a16="http://schemas.microsoft.com/office/drawing/2014/main" id="{666C1CF7-38AF-4937-8939-45D648438EC2}"/>
              </a:ext>
            </a:extLst>
          </p:cNvPr>
          <p:cNvGrpSpPr/>
          <p:nvPr/>
        </p:nvGrpSpPr>
        <p:grpSpPr>
          <a:xfrm rot="21220710">
            <a:off x="42353" y="3817800"/>
            <a:ext cx="2974757" cy="3195508"/>
            <a:chOff x="675000" y="787600"/>
            <a:chExt cx="3672058" cy="3568285"/>
          </a:xfrm>
        </p:grpSpPr>
        <p:sp>
          <p:nvSpPr>
            <p:cNvPr id="77" name="Google Shape;182;p35">
              <a:extLst>
                <a:ext uri="{FF2B5EF4-FFF2-40B4-BE49-F238E27FC236}">
                  <a16:creationId xmlns:a16="http://schemas.microsoft.com/office/drawing/2014/main" id="{75826E6E-9CE1-4A88-9458-8A80DF800B71}"/>
                </a:ext>
              </a:extLst>
            </p:cNvPr>
            <p:cNvSpPr/>
            <p:nvPr/>
          </p:nvSpPr>
          <p:spPr>
            <a:xfrm>
              <a:off x="675000" y="3312152"/>
              <a:ext cx="3672058" cy="813435"/>
            </a:xfrm>
            <a:custGeom>
              <a:avLst/>
              <a:gdLst/>
              <a:ahLst/>
              <a:cxnLst/>
              <a:rect l="l" t="t" r="r" b="b"/>
              <a:pathLst>
                <a:path w="175340" h="38846" extrusionOk="0">
                  <a:moveTo>
                    <a:pt x="135261" y="1"/>
                  </a:moveTo>
                  <a:cubicBezTo>
                    <a:pt x="131923" y="1"/>
                    <a:pt x="128648" y="1840"/>
                    <a:pt x="126543" y="4427"/>
                  </a:cubicBezTo>
                  <a:cubicBezTo>
                    <a:pt x="125465" y="5756"/>
                    <a:pt x="124663" y="7260"/>
                    <a:pt x="124061" y="8813"/>
                  </a:cubicBezTo>
                  <a:cubicBezTo>
                    <a:pt x="122659" y="7547"/>
                    <a:pt x="120889" y="6729"/>
                    <a:pt x="118715" y="6729"/>
                  </a:cubicBezTo>
                  <a:cubicBezTo>
                    <a:pt x="118480" y="6729"/>
                    <a:pt x="118241" y="6739"/>
                    <a:pt x="117996" y="6758"/>
                  </a:cubicBezTo>
                  <a:cubicBezTo>
                    <a:pt x="115891" y="6934"/>
                    <a:pt x="113159" y="7986"/>
                    <a:pt x="110979" y="9641"/>
                  </a:cubicBezTo>
                  <a:cubicBezTo>
                    <a:pt x="108811" y="6007"/>
                    <a:pt x="104824" y="3581"/>
                    <a:pt x="100459" y="3581"/>
                  </a:cubicBezTo>
                  <a:cubicBezTo>
                    <a:pt x="99526" y="3581"/>
                    <a:pt x="98574" y="3692"/>
                    <a:pt x="97620" y="3926"/>
                  </a:cubicBezTo>
                  <a:cubicBezTo>
                    <a:pt x="91881" y="5330"/>
                    <a:pt x="87495" y="11445"/>
                    <a:pt x="87194" y="17485"/>
                  </a:cubicBezTo>
                  <a:cubicBezTo>
                    <a:pt x="85812" y="16842"/>
                    <a:pt x="84288" y="16498"/>
                    <a:pt x="82739" y="16498"/>
                  </a:cubicBezTo>
                  <a:cubicBezTo>
                    <a:pt x="82237" y="16498"/>
                    <a:pt x="81732" y="16534"/>
                    <a:pt x="81229" y="16608"/>
                  </a:cubicBezTo>
                  <a:cubicBezTo>
                    <a:pt x="78898" y="16959"/>
                    <a:pt x="76567" y="18187"/>
                    <a:pt x="74838" y="19966"/>
                  </a:cubicBezTo>
                  <a:cubicBezTo>
                    <a:pt x="73460" y="17560"/>
                    <a:pt x="71379" y="15580"/>
                    <a:pt x="68673" y="14478"/>
                  </a:cubicBezTo>
                  <a:cubicBezTo>
                    <a:pt x="67370" y="13944"/>
                    <a:pt x="66013" y="13687"/>
                    <a:pt x="64679" y="13687"/>
                  </a:cubicBezTo>
                  <a:cubicBezTo>
                    <a:pt x="63447" y="13687"/>
                    <a:pt x="62235" y="13906"/>
                    <a:pt x="61104" y="14327"/>
                  </a:cubicBezTo>
                  <a:cubicBezTo>
                    <a:pt x="60427" y="8387"/>
                    <a:pt x="57094" y="2723"/>
                    <a:pt x="50552" y="2422"/>
                  </a:cubicBezTo>
                  <a:cubicBezTo>
                    <a:pt x="50340" y="2411"/>
                    <a:pt x="50130" y="2406"/>
                    <a:pt x="49923" y="2406"/>
                  </a:cubicBezTo>
                  <a:cubicBezTo>
                    <a:pt x="44967" y="2406"/>
                    <a:pt x="41439" y="5526"/>
                    <a:pt x="39274" y="9615"/>
                  </a:cubicBezTo>
                  <a:cubicBezTo>
                    <a:pt x="38221" y="8062"/>
                    <a:pt x="36517" y="6959"/>
                    <a:pt x="34186" y="6708"/>
                  </a:cubicBezTo>
                  <a:cubicBezTo>
                    <a:pt x="33838" y="6670"/>
                    <a:pt x="33498" y="6651"/>
                    <a:pt x="33165" y="6651"/>
                  </a:cubicBezTo>
                  <a:cubicBezTo>
                    <a:pt x="29353" y="6651"/>
                    <a:pt x="26542" y="9083"/>
                    <a:pt x="24537" y="12172"/>
                  </a:cubicBezTo>
                  <a:cubicBezTo>
                    <a:pt x="23835" y="10167"/>
                    <a:pt x="23058" y="8237"/>
                    <a:pt x="21404" y="6859"/>
                  </a:cubicBezTo>
                  <a:cubicBezTo>
                    <a:pt x="20385" y="6024"/>
                    <a:pt x="19273" y="5667"/>
                    <a:pt x="18150" y="5667"/>
                  </a:cubicBezTo>
                  <a:cubicBezTo>
                    <a:pt x="16675" y="5667"/>
                    <a:pt x="15183" y="6281"/>
                    <a:pt x="13860" y="7234"/>
                  </a:cubicBezTo>
                  <a:cubicBezTo>
                    <a:pt x="9775" y="10217"/>
                    <a:pt x="6617" y="15731"/>
                    <a:pt x="8472" y="20668"/>
                  </a:cubicBezTo>
                  <a:cubicBezTo>
                    <a:pt x="7981" y="20541"/>
                    <a:pt x="7486" y="20475"/>
                    <a:pt x="6998" y="20475"/>
                  </a:cubicBezTo>
                  <a:cubicBezTo>
                    <a:pt x="4994" y="20475"/>
                    <a:pt x="3104" y="21573"/>
                    <a:pt x="2056" y="23951"/>
                  </a:cubicBezTo>
                  <a:cubicBezTo>
                    <a:pt x="1" y="28538"/>
                    <a:pt x="2883" y="32824"/>
                    <a:pt x="5940" y="36082"/>
                  </a:cubicBezTo>
                  <a:cubicBezTo>
                    <a:pt x="5915" y="36207"/>
                    <a:pt x="5915" y="36357"/>
                    <a:pt x="5940" y="36483"/>
                  </a:cubicBezTo>
                  <a:cubicBezTo>
                    <a:pt x="5991" y="36683"/>
                    <a:pt x="6191" y="36884"/>
                    <a:pt x="6316" y="37034"/>
                  </a:cubicBezTo>
                  <a:cubicBezTo>
                    <a:pt x="6341" y="37059"/>
                    <a:pt x="6392" y="37109"/>
                    <a:pt x="6417" y="37134"/>
                  </a:cubicBezTo>
                  <a:cubicBezTo>
                    <a:pt x="6316" y="37159"/>
                    <a:pt x="6216" y="37159"/>
                    <a:pt x="6116" y="37185"/>
                  </a:cubicBezTo>
                  <a:cubicBezTo>
                    <a:pt x="5805" y="37232"/>
                    <a:pt x="5928" y="37714"/>
                    <a:pt x="6223" y="37714"/>
                  </a:cubicBezTo>
                  <a:cubicBezTo>
                    <a:pt x="6237" y="37714"/>
                    <a:pt x="6251" y="37713"/>
                    <a:pt x="6266" y="37711"/>
                  </a:cubicBezTo>
                  <a:cubicBezTo>
                    <a:pt x="6542" y="37661"/>
                    <a:pt x="6818" y="37611"/>
                    <a:pt x="7093" y="37560"/>
                  </a:cubicBezTo>
                  <a:cubicBezTo>
                    <a:pt x="7156" y="37586"/>
                    <a:pt x="7212" y="37598"/>
                    <a:pt x="7266" y="37598"/>
                  </a:cubicBezTo>
                  <a:cubicBezTo>
                    <a:pt x="7319" y="37598"/>
                    <a:pt x="7369" y="37586"/>
                    <a:pt x="7419" y="37560"/>
                  </a:cubicBezTo>
                  <a:cubicBezTo>
                    <a:pt x="7469" y="37560"/>
                    <a:pt x="7519" y="37510"/>
                    <a:pt x="7544" y="37485"/>
                  </a:cubicBezTo>
                  <a:cubicBezTo>
                    <a:pt x="19316" y="35455"/>
                    <a:pt x="31354" y="34502"/>
                    <a:pt x="43368" y="34502"/>
                  </a:cubicBezTo>
                  <a:cubicBezTo>
                    <a:pt x="50487" y="34502"/>
                    <a:pt x="57597" y="34837"/>
                    <a:pt x="64637" y="35480"/>
                  </a:cubicBezTo>
                  <a:cubicBezTo>
                    <a:pt x="69700" y="35956"/>
                    <a:pt x="74763" y="36533"/>
                    <a:pt x="79800" y="37310"/>
                  </a:cubicBezTo>
                  <a:cubicBezTo>
                    <a:pt x="83812" y="37944"/>
                    <a:pt x="87966" y="38845"/>
                    <a:pt x="92061" y="38845"/>
                  </a:cubicBezTo>
                  <a:cubicBezTo>
                    <a:pt x="92494" y="38845"/>
                    <a:pt x="92927" y="38835"/>
                    <a:pt x="93359" y="38814"/>
                  </a:cubicBezTo>
                  <a:cubicBezTo>
                    <a:pt x="103134" y="38362"/>
                    <a:pt x="112808" y="35982"/>
                    <a:pt x="122507" y="34678"/>
                  </a:cubicBezTo>
                  <a:cubicBezTo>
                    <a:pt x="129012" y="33797"/>
                    <a:pt x="135576" y="33183"/>
                    <a:pt x="142135" y="33183"/>
                  </a:cubicBezTo>
                  <a:cubicBezTo>
                    <a:pt x="146773" y="33183"/>
                    <a:pt x="151407" y="33490"/>
                    <a:pt x="156016" y="34227"/>
                  </a:cubicBezTo>
                  <a:cubicBezTo>
                    <a:pt x="156041" y="34230"/>
                    <a:pt x="156066" y="34231"/>
                    <a:pt x="156089" y="34231"/>
                  </a:cubicBezTo>
                  <a:cubicBezTo>
                    <a:pt x="156306" y="34231"/>
                    <a:pt x="156475" y="34127"/>
                    <a:pt x="156543" y="33901"/>
                  </a:cubicBezTo>
                  <a:cubicBezTo>
                    <a:pt x="156643" y="33626"/>
                    <a:pt x="156743" y="33350"/>
                    <a:pt x="156818" y="33049"/>
                  </a:cubicBezTo>
                  <a:cubicBezTo>
                    <a:pt x="158798" y="33626"/>
                    <a:pt x="160803" y="34102"/>
                    <a:pt x="162808" y="34478"/>
                  </a:cubicBezTo>
                  <a:cubicBezTo>
                    <a:pt x="164375" y="34776"/>
                    <a:pt x="166095" y="35158"/>
                    <a:pt x="167751" y="35158"/>
                  </a:cubicBezTo>
                  <a:cubicBezTo>
                    <a:pt x="168319" y="35158"/>
                    <a:pt x="168880" y="35113"/>
                    <a:pt x="169425" y="35004"/>
                  </a:cubicBezTo>
                  <a:cubicBezTo>
                    <a:pt x="172884" y="34352"/>
                    <a:pt x="175340" y="30894"/>
                    <a:pt x="174813" y="27335"/>
                  </a:cubicBezTo>
                  <a:cubicBezTo>
                    <a:pt x="174162" y="22974"/>
                    <a:pt x="171104" y="20793"/>
                    <a:pt x="167646" y="20443"/>
                  </a:cubicBezTo>
                  <a:cubicBezTo>
                    <a:pt x="167846" y="17986"/>
                    <a:pt x="167119" y="15605"/>
                    <a:pt x="164663" y="14402"/>
                  </a:cubicBezTo>
                  <a:cubicBezTo>
                    <a:pt x="163931" y="14056"/>
                    <a:pt x="163150" y="13905"/>
                    <a:pt x="162343" y="13905"/>
                  </a:cubicBezTo>
                  <a:cubicBezTo>
                    <a:pt x="160583" y="13905"/>
                    <a:pt x="158705" y="14626"/>
                    <a:pt x="156969" y="15605"/>
                  </a:cubicBezTo>
                  <a:cubicBezTo>
                    <a:pt x="156793" y="13049"/>
                    <a:pt x="155666" y="10643"/>
                    <a:pt x="153410" y="9515"/>
                  </a:cubicBezTo>
                  <a:cubicBezTo>
                    <a:pt x="152387" y="9018"/>
                    <a:pt x="151297" y="8798"/>
                    <a:pt x="150189" y="8798"/>
                  </a:cubicBezTo>
                  <a:cubicBezTo>
                    <a:pt x="148338" y="8798"/>
                    <a:pt x="146438" y="9411"/>
                    <a:pt x="144713" y="10367"/>
                  </a:cubicBezTo>
                  <a:cubicBezTo>
                    <a:pt x="144663" y="9515"/>
                    <a:pt x="144513" y="8663"/>
                    <a:pt x="144287" y="7811"/>
                  </a:cubicBezTo>
                  <a:cubicBezTo>
                    <a:pt x="143259" y="4102"/>
                    <a:pt x="140553" y="743"/>
                    <a:pt x="136693" y="117"/>
                  </a:cubicBezTo>
                  <a:cubicBezTo>
                    <a:pt x="136216" y="38"/>
                    <a:pt x="135738" y="1"/>
                    <a:pt x="135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183;p35">
              <a:extLst>
                <a:ext uri="{FF2B5EF4-FFF2-40B4-BE49-F238E27FC236}">
                  <a16:creationId xmlns:a16="http://schemas.microsoft.com/office/drawing/2014/main" id="{09870EAC-0B09-4E90-A8C5-4108432D97AC}"/>
                </a:ext>
              </a:extLst>
            </p:cNvPr>
            <p:cNvSpPr/>
            <p:nvPr/>
          </p:nvSpPr>
          <p:spPr>
            <a:xfrm>
              <a:off x="919100" y="1958100"/>
              <a:ext cx="566900" cy="467125"/>
            </a:xfrm>
            <a:custGeom>
              <a:avLst/>
              <a:gdLst/>
              <a:ahLst/>
              <a:cxnLst/>
              <a:rect l="l" t="t" r="r" b="b"/>
              <a:pathLst>
                <a:path w="22676" h="18685" extrusionOk="0">
                  <a:moveTo>
                    <a:pt x="18195" y="0"/>
                  </a:moveTo>
                  <a:cubicBezTo>
                    <a:pt x="15084" y="0"/>
                    <a:pt x="12016" y="4698"/>
                    <a:pt x="11125" y="7469"/>
                  </a:cubicBezTo>
                  <a:cubicBezTo>
                    <a:pt x="9183" y="5977"/>
                    <a:pt x="6459" y="4615"/>
                    <a:pt x="3773" y="4615"/>
                  </a:cubicBezTo>
                  <a:cubicBezTo>
                    <a:pt x="3559" y="4615"/>
                    <a:pt x="3345" y="4624"/>
                    <a:pt x="3131" y="4642"/>
                  </a:cubicBezTo>
                  <a:cubicBezTo>
                    <a:pt x="0" y="4915"/>
                    <a:pt x="31" y="7894"/>
                    <a:pt x="730" y="9839"/>
                  </a:cubicBezTo>
                  <a:cubicBezTo>
                    <a:pt x="1368" y="11542"/>
                    <a:pt x="2766" y="12909"/>
                    <a:pt x="4256" y="14064"/>
                  </a:cubicBezTo>
                  <a:cubicBezTo>
                    <a:pt x="5259" y="14855"/>
                    <a:pt x="6353" y="15645"/>
                    <a:pt x="7569" y="16223"/>
                  </a:cubicBezTo>
                  <a:cubicBezTo>
                    <a:pt x="9149" y="16952"/>
                    <a:pt x="10821" y="17469"/>
                    <a:pt x="12584" y="17834"/>
                  </a:cubicBezTo>
                  <a:cubicBezTo>
                    <a:pt x="13040" y="17925"/>
                    <a:pt x="14560" y="18320"/>
                    <a:pt x="17721" y="18685"/>
                  </a:cubicBezTo>
                  <a:cubicBezTo>
                    <a:pt x="18511" y="15493"/>
                    <a:pt x="19788" y="12362"/>
                    <a:pt x="20730" y="9201"/>
                  </a:cubicBezTo>
                  <a:cubicBezTo>
                    <a:pt x="21490" y="6739"/>
                    <a:pt x="22676" y="3122"/>
                    <a:pt x="20609" y="1086"/>
                  </a:cubicBezTo>
                  <a:cubicBezTo>
                    <a:pt x="19827" y="322"/>
                    <a:pt x="19009" y="0"/>
                    <a:pt x="18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184;p35">
              <a:extLst>
                <a:ext uri="{FF2B5EF4-FFF2-40B4-BE49-F238E27FC236}">
                  <a16:creationId xmlns:a16="http://schemas.microsoft.com/office/drawing/2014/main" id="{42BC7F84-5D1F-47B3-81FC-87C24AE9F4E6}"/>
                </a:ext>
              </a:extLst>
            </p:cNvPr>
            <p:cNvSpPr/>
            <p:nvPr/>
          </p:nvSpPr>
          <p:spPr>
            <a:xfrm>
              <a:off x="3386650" y="1269600"/>
              <a:ext cx="416450" cy="425050"/>
            </a:xfrm>
            <a:custGeom>
              <a:avLst/>
              <a:gdLst/>
              <a:ahLst/>
              <a:cxnLst/>
              <a:rect l="l" t="t" r="r" b="b"/>
              <a:pathLst>
                <a:path w="16658" h="17002" extrusionOk="0">
                  <a:moveTo>
                    <a:pt x="3019" y="1"/>
                  </a:moveTo>
                  <a:cubicBezTo>
                    <a:pt x="2507" y="1"/>
                    <a:pt x="2014" y="209"/>
                    <a:pt x="1581" y="679"/>
                  </a:cubicBezTo>
                  <a:cubicBezTo>
                    <a:pt x="0" y="2411"/>
                    <a:pt x="608" y="6180"/>
                    <a:pt x="943" y="8521"/>
                  </a:cubicBezTo>
                  <a:cubicBezTo>
                    <a:pt x="1277" y="10983"/>
                    <a:pt x="1550" y="14691"/>
                    <a:pt x="3192" y="17001"/>
                  </a:cubicBezTo>
                  <a:cubicBezTo>
                    <a:pt x="10122" y="13931"/>
                    <a:pt x="13222" y="11804"/>
                    <a:pt x="14985" y="10436"/>
                  </a:cubicBezTo>
                  <a:cubicBezTo>
                    <a:pt x="15928" y="9524"/>
                    <a:pt x="16657" y="8399"/>
                    <a:pt x="16414" y="7062"/>
                  </a:cubicBezTo>
                  <a:cubicBezTo>
                    <a:pt x="16107" y="5408"/>
                    <a:pt x="15111" y="4814"/>
                    <a:pt x="13870" y="4814"/>
                  </a:cubicBezTo>
                  <a:cubicBezTo>
                    <a:pt x="11919" y="4814"/>
                    <a:pt x="9364" y="6281"/>
                    <a:pt x="7934" y="7396"/>
                  </a:cubicBezTo>
                  <a:cubicBezTo>
                    <a:pt x="7721" y="5147"/>
                    <a:pt x="7022" y="2958"/>
                    <a:pt x="5259" y="1165"/>
                  </a:cubicBezTo>
                  <a:cubicBezTo>
                    <a:pt x="4555" y="444"/>
                    <a:pt x="3767" y="1"/>
                    <a:pt x="3019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185;p35">
              <a:extLst>
                <a:ext uri="{FF2B5EF4-FFF2-40B4-BE49-F238E27FC236}">
                  <a16:creationId xmlns:a16="http://schemas.microsoft.com/office/drawing/2014/main" id="{F8920FFD-9901-49A3-A6AE-8EF67CE88001}"/>
                </a:ext>
              </a:extLst>
            </p:cNvPr>
            <p:cNvSpPr/>
            <p:nvPr/>
          </p:nvSpPr>
          <p:spPr>
            <a:xfrm rot="3611512">
              <a:off x="3370696" y="2290799"/>
              <a:ext cx="224951" cy="231901"/>
            </a:xfrm>
            <a:custGeom>
              <a:avLst/>
              <a:gdLst/>
              <a:ahLst/>
              <a:cxnLst/>
              <a:rect l="l" t="t" r="r" b="b"/>
              <a:pathLst>
                <a:path w="8998" h="9276" extrusionOk="0">
                  <a:moveTo>
                    <a:pt x="6879" y="0"/>
                  </a:moveTo>
                  <a:cubicBezTo>
                    <a:pt x="5270" y="0"/>
                    <a:pt x="5097" y="2794"/>
                    <a:pt x="5259" y="4249"/>
                  </a:cubicBezTo>
                  <a:cubicBezTo>
                    <a:pt x="4441" y="3851"/>
                    <a:pt x="3574" y="3582"/>
                    <a:pt x="2635" y="3582"/>
                  </a:cubicBezTo>
                  <a:cubicBezTo>
                    <a:pt x="2284" y="3582"/>
                    <a:pt x="1923" y="3620"/>
                    <a:pt x="1551" y="3702"/>
                  </a:cubicBezTo>
                  <a:cubicBezTo>
                    <a:pt x="608" y="3915"/>
                    <a:pt x="1" y="4462"/>
                    <a:pt x="244" y="5313"/>
                  </a:cubicBezTo>
                  <a:cubicBezTo>
                    <a:pt x="608" y="6559"/>
                    <a:pt x="2554" y="7380"/>
                    <a:pt x="3770" y="7897"/>
                  </a:cubicBezTo>
                  <a:cubicBezTo>
                    <a:pt x="4970" y="8411"/>
                    <a:pt x="6655" y="9275"/>
                    <a:pt x="8166" y="9275"/>
                  </a:cubicBezTo>
                  <a:cubicBezTo>
                    <a:pt x="8261" y="9275"/>
                    <a:pt x="8356" y="9272"/>
                    <a:pt x="8451" y="9265"/>
                  </a:cubicBezTo>
                  <a:cubicBezTo>
                    <a:pt x="8998" y="5100"/>
                    <a:pt x="8907" y="3034"/>
                    <a:pt x="8755" y="1787"/>
                  </a:cubicBezTo>
                  <a:cubicBezTo>
                    <a:pt x="8603" y="1088"/>
                    <a:pt x="8268" y="420"/>
                    <a:pt x="7569" y="146"/>
                  </a:cubicBezTo>
                  <a:cubicBezTo>
                    <a:pt x="7314" y="46"/>
                    <a:pt x="7085" y="0"/>
                    <a:pt x="6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86;p35">
              <a:extLst>
                <a:ext uri="{FF2B5EF4-FFF2-40B4-BE49-F238E27FC236}">
                  <a16:creationId xmlns:a16="http://schemas.microsoft.com/office/drawing/2014/main" id="{7D1C7C50-8F2B-429A-82C0-C8EF342E8146}"/>
                </a:ext>
              </a:extLst>
            </p:cNvPr>
            <p:cNvSpPr/>
            <p:nvPr/>
          </p:nvSpPr>
          <p:spPr>
            <a:xfrm>
              <a:off x="2000439" y="2134738"/>
              <a:ext cx="948998" cy="1864230"/>
            </a:xfrm>
            <a:custGeom>
              <a:avLst/>
              <a:gdLst/>
              <a:ahLst/>
              <a:cxnLst/>
              <a:rect l="l" t="t" r="r" b="b"/>
              <a:pathLst>
                <a:path w="47545" h="93410" extrusionOk="0">
                  <a:moveTo>
                    <a:pt x="23634" y="0"/>
                  </a:moveTo>
                  <a:cubicBezTo>
                    <a:pt x="16642" y="0"/>
                    <a:pt x="11203" y="526"/>
                    <a:pt x="7318" y="1128"/>
                  </a:cubicBezTo>
                  <a:cubicBezTo>
                    <a:pt x="2431" y="1855"/>
                    <a:pt x="0" y="2682"/>
                    <a:pt x="0" y="2682"/>
                  </a:cubicBezTo>
                  <a:lnTo>
                    <a:pt x="2055" y="24812"/>
                  </a:lnTo>
                  <a:cubicBezTo>
                    <a:pt x="2431" y="29048"/>
                    <a:pt x="4988" y="32582"/>
                    <a:pt x="8521" y="34411"/>
                  </a:cubicBezTo>
                  <a:lnTo>
                    <a:pt x="2030" y="84863"/>
                  </a:lnTo>
                  <a:lnTo>
                    <a:pt x="927" y="93409"/>
                  </a:lnTo>
                  <a:lnTo>
                    <a:pt x="46617" y="93409"/>
                  </a:lnTo>
                  <a:lnTo>
                    <a:pt x="38998" y="34411"/>
                  </a:lnTo>
                  <a:cubicBezTo>
                    <a:pt x="39574" y="34136"/>
                    <a:pt x="40101" y="33810"/>
                    <a:pt x="40602" y="33434"/>
                  </a:cubicBezTo>
                  <a:cubicBezTo>
                    <a:pt x="43309" y="31454"/>
                    <a:pt x="45163" y="28371"/>
                    <a:pt x="45489" y="24812"/>
                  </a:cubicBezTo>
                  <a:lnTo>
                    <a:pt x="47544" y="2682"/>
                  </a:lnTo>
                  <a:cubicBezTo>
                    <a:pt x="47544" y="2682"/>
                    <a:pt x="45013" y="1855"/>
                    <a:pt x="39975" y="1103"/>
                  </a:cubicBezTo>
                  <a:cubicBezTo>
                    <a:pt x="36040" y="526"/>
                    <a:pt x="30602" y="0"/>
                    <a:pt x="23634" y="0"/>
                  </a:cubicBezTo>
                  <a:close/>
                </a:path>
              </a:pathLst>
            </a:custGeom>
            <a:solidFill>
              <a:srgbClr val="FFAE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87;p35">
              <a:extLst>
                <a:ext uri="{FF2B5EF4-FFF2-40B4-BE49-F238E27FC236}">
                  <a16:creationId xmlns:a16="http://schemas.microsoft.com/office/drawing/2014/main" id="{E91DAC1B-59C4-414E-9312-08D5C07707D6}"/>
                </a:ext>
              </a:extLst>
            </p:cNvPr>
            <p:cNvSpPr/>
            <p:nvPr/>
          </p:nvSpPr>
          <p:spPr>
            <a:xfrm>
              <a:off x="2748120" y="2156729"/>
              <a:ext cx="201137" cy="1610650"/>
            </a:xfrm>
            <a:custGeom>
              <a:avLst/>
              <a:gdLst/>
              <a:ahLst/>
              <a:cxnLst/>
              <a:rect l="l" t="t" r="r" b="b"/>
              <a:pathLst>
                <a:path w="10077" h="80704" extrusionOk="0">
                  <a:moveTo>
                    <a:pt x="2507" y="1"/>
                  </a:moveTo>
                  <a:cubicBezTo>
                    <a:pt x="2332" y="201"/>
                    <a:pt x="2156" y="377"/>
                    <a:pt x="1981" y="577"/>
                  </a:cubicBezTo>
                  <a:cubicBezTo>
                    <a:pt x="1981" y="577"/>
                    <a:pt x="4562" y="13334"/>
                    <a:pt x="3184" y="21856"/>
                  </a:cubicBezTo>
                  <a:cubicBezTo>
                    <a:pt x="2307" y="27294"/>
                    <a:pt x="101" y="32883"/>
                    <a:pt x="1" y="33410"/>
                  </a:cubicBezTo>
                  <a:lnTo>
                    <a:pt x="4387" y="80703"/>
                  </a:lnTo>
                  <a:lnTo>
                    <a:pt x="7395" y="78773"/>
                  </a:lnTo>
                  <a:lnTo>
                    <a:pt x="1530" y="33334"/>
                  </a:lnTo>
                  <a:cubicBezTo>
                    <a:pt x="2106" y="33034"/>
                    <a:pt x="2633" y="32708"/>
                    <a:pt x="3134" y="32332"/>
                  </a:cubicBezTo>
                  <a:cubicBezTo>
                    <a:pt x="5841" y="30352"/>
                    <a:pt x="7695" y="27269"/>
                    <a:pt x="8021" y="23710"/>
                  </a:cubicBezTo>
                  <a:lnTo>
                    <a:pt x="10076" y="1605"/>
                  </a:lnTo>
                  <a:cubicBezTo>
                    <a:pt x="10076" y="1605"/>
                    <a:pt x="7545" y="753"/>
                    <a:pt x="2507" y="1"/>
                  </a:cubicBez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188;p35">
              <a:extLst>
                <a:ext uri="{FF2B5EF4-FFF2-40B4-BE49-F238E27FC236}">
                  <a16:creationId xmlns:a16="http://schemas.microsoft.com/office/drawing/2014/main" id="{452A3F26-3DDE-4F5A-8F03-74CA782D6B9C}"/>
                </a:ext>
              </a:extLst>
            </p:cNvPr>
            <p:cNvSpPr/>
            <p:nvPr/>
          </p:nvSpPr>
          <p:spPr>
            <a:xfrm>
              <a:off x="2221483" y="2915447"/>
              <a:ext cx="209640" cy="88551"/>
            </a:xfrm>
            <a:custGeom>
              <a:avLst/>
              <a:gdLst/>
              <a:ahLst/>
              <a:cxnLst/>
              <a:rect l="l" t="t" r="r" b="b"/>
              <a:pathLst>
                <a:path w="10503" h="4437" extrusionOk="0">
                  <a:moveTo>
                    <a:pt x="928" y="0"/>
                  </a:moveTo>
                  <a:cubicBezTo>
                    <a:pt x="402" y="0"/>
                    <a:pt x="1" y="401"/>
                    <a:pt x="1" y="927"/>
                  </a:cubicBezTo>
                  <a:lnTo>
                    <a:pt x="1" y="3509"/>
                  </a:lnTo>
                  <a:cubicBezTo>
                    <a:pt x="1" y="4010"/>
                    <a:pt x="402" y="4436"/>
                    <a:pt x="928" y="4436"/>
                  </a:cubicBezTo>
                  <a:lnTo>
                    <a:pt x="9575" y="4436"/>
                  </a:lnTo>
                  <a:cubicBezTo>
                    <a:pt x="10076" y="4436"/>
                    <a:pt x="10502" y="4010"/>
                    <a:pt x="10502" y="3509"/>
                  </a:cubicBezTo>
                  <a:lnTo>
                    <a:pt x="10502" y="927"/>
                  </a:lnTo>
                  <a:cubicBezTo>
                    <a:pt x="10502" y="401"/>
                    <a:pt x="10076" y="0"/>
                    <a:pt x="9575" y="0"/>
                  </a:cubicBezTo>
                  <a:close/>
                </a:path>
              </a:pathLst>
            </a:custGeom>
            <a:solidFill>
              <a:srgbClr val="FFAE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89;p35">
              <a:extLst>
                <a:ext uri="{FF2B5EF4-FFF2-40B4-BE49-F238E27FC236}">
                  <a16:creationId xmlns:a16="http://schemas.microsoft.com/office/drawing/2014/main" id="{6E738994-4AC5-4E3C-9CF1-C64B86AEFD76}"/>
                </a:ext>
              </a:extLst>
            </p:cNvPr>
            <p:cNvSpPr/>
            <p:nvPr/>
          </p:nvSpPr>
          <p:spPr>
            <a:xfrm>
              <a:off x="2000439" y="2157228"/>
              <a:ext cx="373192" cy="1680980"/>
            </a:xfrm>
            <a:custGeom>
              <a:avLst/>
              <a:gdLst/>
              <a:ahLst/>
              <a:cxnLst/>
              <a:rect l="l" t="t" r="r" b="b"/>
              <a:pathLst>
                <a:path w="18697" h="84228" extrusionOk="0">
                  <a:moveTo>
                    <a:pt x="7318" y="1"/>
                  </a:moveTo>
                  <a:cubicBezTo>
                    <a:pt x="2431" y="728"/>
                    <a:pt x="0" y="1555"/>
                    <a:pt x="0" y="1555"/>
                  </a:cubicBezTo>
                  <a:lnTo>
                    <a:pt x="2055" y="23685"/>
                  </a:lnTo>
                  <a:cubicBezTo>
                    <a:pt x="2431" y="27921"/>
                    <a:pt x="4988" y="31455"/>
                    <a:pt x="8547" y="33284"/>
                  </a:cubicBezTo>
                  <a:lnTo>
                    <a:pt x="2030" y="83736"/>
                  </a:lnTo>
                  <a:cubicBezTo>
                    <a:pt x="2696" y="83655"/>
                    <a:pt x="3374" y="83622"/>
                    <a:pt x="4053" y="83622"/>
                  </a:cubicBezTo>
                  <a:cubicBezTo>
                    <a:pt x="6972" y="83622"/>
                    <a:pt x="9909" y="84228"/>
                    <a:pt x="11957" y="84228"/>
                  </a:cubicBezTo>
                  <a:cubicBezTo>
                    <a:pt x="14455" y="84228"/>
                    <a:pt x="15630" y="83326"/>
                    <a:pt x="13835" y="79325"/>
                  </a:cubicBezTo>
                  <a:cubicBezTo>
                    <a:pt x="11579" y="74237"/>
                    <a:pt x="18697" y="35114"/>
                    <a:pt x="18697" y="35114"/>
                  </a:cubicBezTo>
                  <a:cubicBezTo>
                    <a:pt x="9349" y="28848"/>
                    <a:pt x="12005" y="552"/>
                    <a:pt x="12005" y="552"/>
                  </a:cubicBezTo>
                  <a:cubicBezTo>
                    <a:pt x="11504" y="352"/>
                    <a:pt x="7795" y="151"/>
                    <a:pt x="7318" y="1"/>
                  </a:cubicBez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90;p35">
              <a:extLst>
                <a:ext uri="{FF2B5EF4-FFF2-40B4-BE49-F238E27FC236}">
                  <a16:creationId xmlns:a16="http://schemas.microsoft.com/office/drawing/2014/main" id="{09F429A9-72AD-43BB-ABD1-FBF732389EE9}"/>
                </a:ext>
              </a:extLst>
            </p:cNvPr>
            <p:cNvSpPr/>
            <p:nvPr/>
          </p:nvSpPr>
          <p:spPr>
            <a:xfrm>
              <a:off x="2206477" y="2282227"/>
              <a:ext cx="568321" cy="540788"/>
            </a:xfrm>
            <a:custGeom>
              <a:avLst/>
              <a:gdLst/>
              <a:ahLst/>
              <a:cxnLst/>
              <a:rect l="l" t="t" r="r" b="b"/>
              <a:pathLst>
                <a:path w="28473" h="27097" extrusionOk="0">
                  <a:moveTo>
                    <a:pt x="15097" y="1"/>
                  </a:moveTo>
                  <a:cubicBezTo>
                    <a:pt x="15011" y="1"/>
                    <a:pt x="14925" y="1"/>
                    <a:pt x="14838" y="3"/>
                  </a:cubicBezTo>
                  <a:cubicBezTo>
                    <a:pt x="9650" y="53"/>
                    <a:pt x="4963" y="2434"/>
                    <a:pt x="2733" y="7296"/>
                  </a:cubicBezTo>
                  <a:cubicBezTo>
                    <a:pt x="1" y="13186"/>
                    <a:pt x="1580" y="19752"/>
                    <a:pt x="3109" y="25742"/>
                  </a:cubicBezTo>
                  <a:cubicBezTo>
                    <a:pt x="3037" y="25909"/>
                    <a:pt x="3102" y="26145"/>
                    <a:pt x="3325" y="26145"/>
                  </a:cubicBezTo>
                  <a:cubicBezTo>
                    <a:pt x="3336" y="26145"/>
                    <a:pt x="3348" y="26144"/>
                    <a:pt x="3359" y="26143"/>
                  </a:cubicBezTo>
                  <a:cubicBezTo>
                    <a:pt x="3966" y="26124"/>
                    <a:pt x="4575" y="26116"/>
                    <a:pt x="5185" y="26116"/>
                  </a:cubicBezTo>
                  <a:cubicBezTo>
                    <a:pt x="7806" y="26116"/>
                    <a:pt x="10457" y="26267"/>
                    <a:pt x="13059" y="26369"/>
                  </a:cubicBezTo>
                  <a:cubicBezTo>
                    <a:pt x="16417" y="26519"/>
                    <a:pt x="20202" y="26319"/>
                    <a:pt x="23460" y="27070"/>
                  </a:cubicBezTo>
                  <a:cubicBezTo>
                    <a:pt x="23535" y="27088"/>
                    <a:pt x="23605" y="27097"/>
                    <a:pt x="23670" y="27097"/>
                  </a:cubicBezTo>
                  <a:cubicBezTo>
                    <a:pt x="23970" y="27097"/>
                    <a:pt x="24154" y="26917"/>
                    <a:pt x="24237" y="26669"/>
                  </a:cubicBezTo>
                  <a:cubicBezTo>
                    <a:pt x="24312" y="26644"/>
                    <a:pt x="24337" y="26569"/>
                    <a:pt x="24362" y="26494"/>
                  </a:cubicBezTo>
                  <a:cubicBezTo>
                    <a:pt x="25941" y="20278"/>
                    <a:pt x="28472" y="13136"/>
                    <a:pt x="25966" y="6845"/>
                  </a:cubicBezTo>
                  <a:cubicBezTo>
                    <a:pt x="24094" y="2116"/>
                    <a:pt x="20019" y="1"/>
                    <a:pt x="15097" y="1"/>
                  </a:cubicBezTo>
                  <a:close/>
                </a:path>
              </a:pathLst>
            </a:custGeom>
            <a:solidFill>
              <a:srgbClr val="FF7E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191;p35">
              <a:extLst>
                <a:ext uri="{FF2B5EF4-FFF2-40B4-BE49-F238E27FC236}">
                  <a16:creationId xmlns:a16="http://schemas.microsoft.com/office/drawing/2014/main" id="{E04F67A6-8DD8-4AF7-A2FE-5C867333C61C}"/>
                </a:ext>
              </a:extLst>
            </p:cNvPr>
            <p:cNvSpPr/>
            <p:nvPr/>
          </p:nvSpPr>
          <p:spPr>
            <a:xfrm>
              <a:off x="2231999" y="2589358"/>
              <a:ext cx="75549" cy="23749"/>
            </a:xfrm>
            <a:custGeom>
              <a:avLst/>
              <a:gdLst/>
              <a:ahLst/>
              <a:cxnLst/>
              <a:rect l="l" t="t" r="r" b="b"/>
              <a:pathLst>
                <a:path w="3785" h="1190" extrusionOk="0">
                  <a:moveTo>
                    <a:pt x="2273" y="0"/>
                  </a:moveTo>
                  <a:cubicBezTo>
                    <a:pt x="1515" y="0"/>
                    <a:pt x="735" y="134"/>
                    <a:pt x="0" y="201"/>
                  </a:cubicBezTo>
                  <a:cubicBezTo>
                    <a:pt x="0" y="501"/>
                    <a:pt x="25" y="827"/>
                    <a:pt x="50" y="1153"/>
                  </a:cubicBezTo>
                  <a:cubicBezTo>
                    <a:pt x="471" y="1171"/>
                    <a:pt x="899" y="1190"/>
                    <a:pt x="1320" y="1190"/>
                  </a:cubicBezTo>
                  <a:cubicBezTo>
                    <a:pt x="2052" y="1190"/>
                    <a:pt x="2763" y="1134"/>
                    <a:pt x="3384" y="928"/>
                  </a:cubicBezTo>
                  <a:cubicBezTo>
                    <a:pt x="3735" y="802"/>
                    <a:pt x="3785" y="226"/>
                    <a:pt x="3384" y="126"/>
                  </a:cubicBezTo>
                  <a:cubicBezTo>
                    <a:pt x="3024" y="34"/>
                    <a:pt x="2651" y="0"/>
                    <a:pt x="2273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92;p35">
              <a:extLst>
                <a:ext uri="{FF2B5EF4-FFF2-40B4-BE49-F238E27FC236}">
                  <a16:creationId xmlns:a16="http://schemas.microsoft.com/office/drawing/2014/main" id="{33198C94-F832-4EE6-8E59-E52749CDA345}"/>
                </a:ext>
              </a:extLst>
            </p:cNvPr>
            <p:cNvSpPr/>
            <p:nvPr/>
          </p:nvSpPr>
          <p:spPr>
            <a:xfrm>
              <a:off x="2233496" y="2512331"/>
              <a:ext cx="87066" cy="24528"/>
            </a:xfrm>
            <a:custGeom>
              <a:avLst/>
              <a:gdLst/>
              <a:ahLst/>
              <a:cxnLst/>
              <a:rect l="l" t="t" r="r" b="b"/>
              <a:pathLst>
                <a:path w="4362" h="1229" extrusionOk="0">
                  <a:moveTo>
                    <a:pt x="126" y="1"/>
                  </a:moveTo>
                  <a:cubicBezTo>
                    <a:pt x="76" y="326"/>
                    <a:pt x="25" y="652"/>
                    <a:pt x="0" y="1003"/>
                  </a:cubicBezTo>
                  <a:cubicBezTo>
                    <a:pt x="799" y="1052"/>
                    <a:pt x="1767" y="1228"/>
                    <a:pt x="2664" y="1228"/>
                  </a:cubicBezTo>
                  <a:cubicBezTo>
                    <a:pt x="3146" y="1228"/>
                    <a:pt x="3607" y="1177"/>
                    <a:pt x="4010" y="1028"/>
                  </a:cubicBezTo>
                  <a:cubicBezTo>
                    <a:pt x="4261" y="928"/>
                    <a:pt x="4361" y="552"/>
                    <a:pt x="4086" y="427"/>
                  </a:cubicBezTo>
                  <a:cubicBezTo>
                    <a:pt x="3473" y="85"/>
                    <a:pt x="2745" y="53"/>
                    <a:pt x="2030" y="53"/>
                  </a:cubicBezTo>
                  <a:cubicBezTo>
                    <a:pt x="1868" y="53"/>
                    <a:pt x="1706" y="54"/>
                    <a:pt x="1546" y="54"/>
                  </a:cubicBezTo>
                  <a:cubicBezTo>
                    <a:pt x="1431" y="54"/>
                    <a:pt x="1316" y="54"/>
                    <a:pt x="1203" y="51"/>
                  </a:cubicBezTo>
                  <a:cubicBezTo>
                    <a:pt x="878" y="51"/>
                    <a:pt x="502" y="26"/>
                    <a:pt x="126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93;p35">
              <a:extLst>
                <a:ext uri="{FF2B5EF4-FFF2-40B4-BE49-F238E27FC236}">
                  <a16:creationId xmlns:a16="http://schemas.microsoft.com/office/drawing/2014/main" id="{37CFCB96-10B9-4665-AFA0-0F95AA3A782F}"/>
                </a:ext>
              </a:extLst>
            </p:cNvPr>
            <p:cNvSpPr/>
            <p:nvPr/>
          </p:nvSpPr>
          <p:spPr>
            <a:xfrm>
              <a:off x="2240001" y="2656488"/>
              <a:ext cx="66068" cy="29916"/>
            </a:xfrm>
            <a:custGeom>
              <a:avLst/>
              <a:gdLst/>
              <a:ahLst/>
              <a:cxnLst/>
              <a:rect l="l" t="t" r="r" b="b"/>
              <a:pathLst>
                <a:path w="3310" h="1499" extrusionOk="0">
                  <a:moveTo>
                    <a:pt x="2551" y="0"/>
                  </a:moveTo>
                  <a:cubicBezTo>
                    <a:pt x="2505" y="0"/>
                    <a:pt x="2457" y="7"/>
                    <a:pt x="2406" y="20"/>
                  </a:cubicBezTo>
                  <a:cubicBezTo>
                    <a:pt x="1604" y="220"/>
                    <a:pt x="802" y="421"/>
                    <a:pt x="0" y="621"/>
                  </a:cubicBezTo>
                  <a:cubicBezTo>
                    <a:pt x="50" y="922"/>
                    <a:pt x="126" y="1198"/>
                    <a:pt x="176" y="1498"/>
                  </a:cubicBezTo>
                  <a:cubicBezTo>
                    <a:pt x="226" y="1498"/>
                    <a:pt x="251" y="1498"/>
                    <a:pt x="301" y="1473"/>
                  </a:cubicBezTo>
                  <a:cubicBezTo>
                    <a:pt x="1103" y="1348"/>
                    <a:pt x="1905" y="1198"/>
                    <a:pt x="2707" y="1047"/>
                  </a:cubicBezTo>
                  <a:cubicBezTo>
                    <a:pt x="3310" y="931"/>
                    <a:pt x="3119" y="0"/>
                    <a:pt x="2551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94;p35">
              <a:extLst>
                <a:ext uri="{FF2B5EF4-FFF2-40B4-BE49-F238E27FC236}">
                  <a16:creationId xmlns:a16="http://schemas.microsoft.com/office/drawing/2014/main" id="{B741724F-2BBD-4BD6-821A-84B718EE415A}"/>
                </a:ext>
              </a:extLst>
            </p:cNvPr>
            <p:cNvSpPr/>
            <p:nvPr/>
          </p:nvSpPr>
          <p:spPr>
            <a:xfrm>
              <a:off x="2252992" y="2723537"/>
              <a:ext cx="61557" cy="26384"/>
            </a:xfrm>
            <a:custGeom>
              <a:avLst/>
              <a:gdLst/>
              <a:ahLst/>
              <a:cxnLst/>
              <a:rect l="l" t="t" r="r" b="b"/>
              <a:pathLst>
                <a:path w="3084" h="1322" extrusionOk="0">
                  <a:moveTo>
                    <a:pt x="2299" y="0"/>
                  </a:moveTo>
                  <a:cubicBezTo>
                    <a:pt x="1927" y="0"/>
                    <a:pt x="1547" y="116"/>
                    <a:pt x="1129" y="194"/>
                  </a:cubicBezTo>
                  <a:cubicBezTo>
                    <a:pt x="753" y="269"/>
                    <a:pt x="377" y="319"/>
                    <a:pt x="1" y="394"/>
                  </a:cubicBezTo>
                  <a:cubicBezTo>
                    <a:pt x="51" y="720"/>
                    <a:pt x="126" y="1021"/>
                    <a:pt x="201" y="1321"/>
                  </a:cubicBezTo>
                  <a:cubicBezTo>
                    <a:pt x="527" y="1246"/>
                    <a:pt x="853" y="1171"/>
                    <a:pt x="1179" y="1121"/>
                  </a:cubicBezTo>
                  <a:cubicBezTo>
                    <a:pt x="1855" y="970"/>
                    <a:pt x="2557" y="945"/>
                    <a:pt x="3008" y="394"/>
                  </a:cubicBezTo>
                  <a:cubicBezTo>
                    <a:pt x="3058" y="319"/>
                    <a:pt x="3084" y="219"/>
                    <a:pt x="2983" y="168"/>
                  </a:cubicBezTo>
                  <a:cubicBezTo>
                    <a:pt x="2754" y="44"/>
                    <a:pt x="2528" y="0"/>
                    <a:pt x="2299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95;p35">
              <a:extLst>
                <a:ext uri="{FF2B5EF4-FFF2-40B4-BE49-F238E27FC236}">
                  <a16:creationId xmlns:a16="http://schemas.microsoft.com/office/drawing/2014/main" id="{245C6121-2D61-4F1B-B0E9-5C63A52F8B0E}"/>
                </a:ext>
              </a:extLst>
            </p:cNvPr>
            <p:cNvSpPr/>
            <p:nvPr/>
          </p:nvSpPr>
          <p:spPr>
            <a:xfrm>
              <a:off x="2419039" y="2286777"/>
              <a:ext cx="48543" cy="116013"/>
            </a:xfrm>
            <a:custGeom>
              <a:avLst/>
              <a:gdLst/>
              <a:ahLst/>
              <a:cxnLst/>
              <a:rect l="l" t="t" r="r" b="b"/>
              <a:pathLst>
                <a:path w="2432" h="5813" extrusionOk="0">
                  <a:moveTo>
                    <a:pt x="1630" y="0"/>
                  </a:moveTo>
                  <a:lnTo>
                    <a:pt x="1630" y="0"/>
                  </a:lnTo>
                  <a:cubicBezTo>
                    <a:pt x="1078" y="100"/>
                    <a:pt x="527" y="226"/>
                    <a:pt x="1" y="376"/>
                  </a:cubicBezTo>
                  <a:cubicBezTo>
                    <a:pt x="301" y="426"/>
                    <a:pt x="552" y="602"/>
                    <a:pt x="753" y="953"/>
                  </a:cubicBezTo>
                  <a:cubicBezTo>
                    <a:pt x="1504" y="2356"/>
                    <a:pt x="727" y="4361"/>
                    <a:pt x="1630" y="5664"/>
                  </a:cubicBezTo>
                  <a:cubicBezTo>
                    <a:pt x="1700" y="5757"/>
                    <a:pt x="1834" y="5813"/>
                    <a:pt x="1963" y="5813"/>
                  </a:cubicBezTo>
                  <a:cubicBezTo>
                    <a:pt x="2112" y="5813"/>
                    <a:pt x="2255" y="5739"/>
                    <a:pt x="2281" y="5564"/>
                  </a:cubicBezTo>
                  <a:cubicBezTo>
                    <a:pt x="2432" y="4486"/>
                    <a:pt x="2206" y="3309"/>
                    <a:pt x="1931" y="2256"/>
                  </a:cubicBezTo>
                  <a:cubicBezTo>
                    <a:pt x="1805" y="1755"/>
                    <a:pt x="1630" y="777"/>
                    <a:pt x="1304" y="126"/>
                  </a:cubicBezTo>
                  <a:cubicBezTo>
                    <a:pt x="1404" y="75"/>
                    <a:pt x="1530" y="50"/>
                    <a:pt x="1630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96;p35">
              <a:extLst>
                <a:ext uri="{FF2B5EF4-FFF2-40B4-BE49-F238E27FC236}">
                  <a16:creationId xmlns:a16="http://schemas.microsoft.com/office/drawing/2014/main" id="{EAE3E570-A91C-4511-8BEA-748E175616DB}"/>
                </a:ext>
              </a:extLst>
            </p:cNvPr>
            <p:cNvSpPr/>
            <p:nvPr/>
          </p:nvSpPr>
          <p:spPr>
            <a:xfrm>
              <a:off x="2658601" y="2574851"/>
              <a:ext cx="85569" cy="46601"/>
            </a:xfrm>
            <a:custGeom>
              <a:avLst/>
              <a:gdLst/>
              <a:ahLst/>
              <a:cxnLst/>
              <a:rect l="l" t="t" r="r" b="b"/>
              <a:pathLst>
                <a:path w="4287" h="2335" extrusionOk="0">
                  <a:moveTo>
                    <a:pt x="4286" y="0"/>
                  </a:moveTo>
                  <a:lnTo>
                    <a:pt x="4286" y="0"/>
                  </a:lnTo>
                  <a:cubicBezTo>
                    <a:pt x="4161" y="76"/>
                    <a:pt x="4036" y="151"/>
                    <a:pt x="3936" y="226"/>
                  </a:cubicBezTo>
                  <a:cubicBezTo>
                    <a:pt x="2733" y="953"/>
                    <a:pt x="1204" y="1178"/>
                    <a:pt x="126" y="2056"/>
                  </a:cubicBezTo>
                  <a:cubicBezTo>
                    <a:pt x="1" y="2156"/>
                    <a:pt x="101" y="2331"/>
                    <a:pt x="251" y="2331"/>
                  </a:cubicBezTo>
                  <a:cubicBezTo>
                    <a:pt x="296" y="2333"/>
                    <a:pt x="342" y="2334"/>
                    <a:pt x="388" y="2334"/>
                  </a:cubicBezTo>
                  <a:cubicBezTo>
                    <a:pt x="1480" y="2334"/>
                    <a:pt x="2960" y="1773"/>
                    <a:pt x="4186" y="1028"/>
                  </a:cubicBezTo>
                  <a:cubicBezTo>
                    <a:pt x="4211" y="677"/>
                    <a:pt x="4261" y="351"/>
                    <a:pt x="4286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97;p35">
              <a:extLst>
                <a:ext uri="{FF2B5EF4-FFF2-40B4-BE49-F238E27FC236}">
                  <a16:creationId xmlns:a16="http://schemas.microsoft.com/office/drawing/2014/main" id="{200C71B3-0828-440D-8475-D188BC289913}"/>
                </a:ext>
              </a:extLst>
            </p:cNvPr>
            <p:cNvSpPr/>
            <p:nvPr/>
          </p:nvSpPr>
          <p:spPr>
            <a:xfrm>
              <a:off x="2313516" y="2342293"/>
              <a:ext cx="63213" cy="93062"/>
            </a:xfrm>
            <a:custGeom>
              <a:avLst/>
              <a:gdLst/>
              <a:ahLst/>
              <a:cxnLst/>
              <a:rect l="l" t="t" r="r" b="b"/>
              <a:pathLst>
                <a:path w="3167" h="4663" extrusionOk="0">
                  <a:moveTo>
                    <a:pt x="652" y="0"/>
                  </a:moveTo>
                  <a:cubicBezTo>
                    <a:pt x="426" y="176"/>
                    <a:pt x="201" y="376"/>
                    <a:pt x="0" y="577"/>
                  </a:cubicBezTo>
                  <a:cubicBezTo>
                    <a:pt x="978" y="1755"/>
                    <a:pt x="1329" y="3584"/>
                    <a:pt x="2507" y="4562"/>
                  </a:cubicBezTo>
                  <a:cubicBezTo>
                    <a:pt x="2583" y="4629"/>
                    <a:pt x="2685" y="4663"/>
                    <a:pt x="2785" y="4663"/>
                  </a:cubicBezTo>
                  <a:cubicBezTo>
                    <a:pt x="2980" y="4663"/>
                    <a:pt x="3166" y="4535"/>
                    <a:pt x="3133" y="4286"/>
                  </a:cubicBezTo>
                  <a:cubicBezTo>
                    <a:pt x="3033" y="3108"/>
                    <a:pt x="2081" y="1980"/>
                    <a:pt x="1379" y="1053"/>
                  </a:cubicBezTo>
                  <a:cubicBezTo>
                    <a:pt x="1229" y="852"/>
                    <a:pt x="953" y="401"/>
                    <a:pt x="652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198;p35">
              <a:extLst>
                <a:ext uri="{FF2B5EF4-FFF2-40B4-BE49-F238E27FC236}">
                  <a16:creationId xmlns:a16="http://schemas.microsoft.com/office/drawing/2014/main" id="{96610F30-F862-49DE-B710-FD1F5D89BC19}"/>
                </a:ext>
              </a:extLst>
            </p:cNvPr>
            <p:cNvSpPr/>
            <p:nvPr/>
          </p:nvSpPr>
          <p:spPr>
            <a:xfrm>
              <a:off x="2256005" y="2415808"/>
              <a:ext cx="107564" cy="54045"/>
            </a:xfrm>
            <a:custGeom>
              <a:avLst/>
              <a:gdLst/>
              <a:ahLst/>
              <a:cxnLst/>
              <a:rect l="l" t="t" r="r" b="b"/>
              <a:pathLst>
                <a:path w="5389" h="2708" extrusionOk="0">
                  <a:moveTo>
                    <a:pt x="527" y="0"/>
                  </a:moveTo>
                  <a:cubicBezTo>
                    <a:pt x="426" y="201"/>
                    <a:pt x="326" y="401"/>
                    <a:pt x="251" y="602"/>
                  </a:cubicBezTo>
                  <a:cubicBezTo>
                    <a:pt x="151" y="777"/>
                    <a:pt x="75" y="953"/>
                    <a:pt x="0" y="1153"/>
                  </a:cubicBezTo>
                  <a:cubicBezTo>
                    <a:pt x="276" y="1153"/>
                    <a:pt x="577" y="1229"/>
                    <a:pt x="852" y="1354"/>
                  </a:cubicBezTo>
                  <a:cubicBezTo>
                    <a:pt x="2005" y="1855"/>
                    <a:pt x="3409" y="2682"/>
                    <a:pt x="4687" y="2707"/>
                  </a:cubicBezTo>
                  <a:cubicBezTo>
                    <a:pt x="5113" y="2707"/>
                    <a:pt x="5389" y="2131"/>
                    <a:pt x="5038" y="1830"/>
                  </a:cubicBezTo>
                  <a:cubicBezTo>
                    <a:pt x="4211" y="1103"/>
                    <a:pt x="3058" y="878"/>
                    <a:pt x="2005" y="502"/>
                  </a:cubicBezTo>
                  <a:cubicBezTo>
                    <a:pt x="1579" y="376"/>
                    <a:pt x="1053" y="151"/>
                    <a:pt x="527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199;p35">
              <a:extLst>
                <a:ext uri="{FF2B5EF4-FFF2-40B4-BE49-F238E27FC236}">
                  <a16:creationId xmlns:a16="http://schemas.microsoft.com/office/drawing/2014/main" id="{E53F2D67-7C5D-47BB-8B46-8ED7D0E4D79E}"/>
                </a:ext>
              </a:extLst>
            </p:cNvPr>
            <p:cNvSpPr/>
            <p:nvPr/>
          </p:nvSpPr>
          <p:spPr>
            <a:xfrm>
              <a:off x="2637110" y="2762909"/>
              <a:ext cx="68543" cy="18461"/>
            </a:xfrm>
            <a:custGeom>
              <a:avLst/>
              <a:gdLst/>
              <a:ahLst/>
              <a:cxnLst/>
              <a:rect l="l" t="t" r="r" b="b"/>
              <a:pathLst>
                <a:path w="3434" h="925" extrusionOk="0">
                  <a:moveTo>
                    <a:pt x="3434" y="0"/>
                  </a:moveTo>
                  <a:cubicBezTo>
                    <a:pt x="3158" y="25"/>
                    <a:pt x="2857" y="25"/>
                    <a:pt x="2657" y="50"/>
                  </a:cubicBezTo>
                  <a:cubicBezTo>
                    <a:pt x="1905" y="125"/>
                    <a:pt x="1053" y="50"/>
                    <a:pt x="301" y="301"/>
                  </a:cubicBezTo>
                  <a:cubicBezTo>
                    <a:pt x="50" y="376"/>
                    <a:pt x="0" y="802"/>
                    <a:pt x="301" y="877"/>
                  </a:cubicBezTo>
                  <a:cubicBezTo>
                    <a:pt x="484" y="911"/>
                    <a:pt x="667" y="925"/>
                    <a:pt x="849" y="925"/>
                  </a:cubicBezTo>
                  <a:cubicBezTo>
                    <a:pt x="1342" y="925"/>
                    <a:pt x="1830" y="825"/>
                    <a:pt x="2306" y="752"/>
                  </a:cubicBezTo>
                  <a:cubicBezTo>
                    <a:pt x="2582" y="702"/>
                    <a:pt x="2932" y="652"/>
                    <a:pt x="3258" y="627"/>
                  </a:cubicBezTo>
                  <a:cubicBezTo>
                    <a:pt x="3308" y="401"/>
                    <a:pt x="3358" y="201"/>
                    <a:pt x="3434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200;p35">
              <a:extLst>
                <a:ext uri="{FF2B5EF4-FFF2-40B4-BE49-F238E27FC236}">
                  <a16:creationId xmlns:a16="http://schemas.microsoft.com/office/drawing/2014/main" id="{903654D8-EAB5-46D5-8226-CB8AEAE3A8CD}"/>
                </a:ext>
              </a:extLst>
            </p:cNvPr>
            <p:cNvSpPr/>
            <p:nvPr/>
          </p:nvSpPr>
          <p:spPr>
            <a:xfrm>
              <a:off x="2654111" y="2716393"/>
              <a:ext cx="63553" cy="22213"/>
            </a:xfrm>
            <a:custGeom>
              <a:avLst/>
              <a:gdLst/>
              <a:ahLst/>
              <a:cxnLst/>
              <a:rect l="l" t="t" r="r" b="b"/>
              <a:pathLst>
                <a:path w="3184" h="1113" extrusionOk="0">
                  <a:moveTo>
                    <a:pt x="3183" y="0"/>
                  </a:moveTo>
                  <a:cubicBezTo>
                    <a:pt x="3033" y="25"/>
                    <a:pt x="2882" y="50"/>
                    <a:pt x="2732" y="50"/>
                  </a:cubicBezTo>
                  <a:cubicBezTo>
                    <a:pt x="1905" y="176"/>
                    <a:pt x="827" y="226"/>
                    <a:pt x="151" y="677"/>
                  </a:cubicBezTo>
                  <a:cubicBezTo>
                    <a:pt x="0" y="777"/>
                    <a:pt x="0" y="1053"/>
                    <a:pt x="201" y="1078"/>
                  </a:cubicBezTo>
                  <a:cubicBezTo>
                    <a:pt x="331" y="1102"/>
                    <a:pt x="462" y="1112"/>
                    <a:pt x="594" y="1112"/>
                  </a:cubicBezTo>
                  <a:cubicBezTo>
                    <a:pt x="1148" y="1112"/>
                    <a:pt x="1714" y="933"/>
                    <a:pt x="2281" y="852"/>
                  </a:cubicBezTo>
                  <a:cubicBezTo>
                    <a:pt x="2506" y="827"/>
                    <a:pt x="2732" y="802"/>
                    <a:pt x="2983" y="752"/>
                  </a:cubicBezTo>
                  <a:cubicBezTo>
                    <a:pt x="3058" y="501"/>
                    <a:pt x="3108" y="276"/>
                    <a:pt x="3183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201;p35">
              <a:extLst>
                <a:ext uri="{FF2B5EF4-FFF2-40B4-BE49-F238E27FC236}">
                  <a16:creationId xmlns:a16="http://schemas.microsoft.com/office/drawing/2014/main" id="{3BD00ADB-4D93-4CF7-A4E7-D6C72657879E}"/>
                </a:ext>
              </a:extLst>
            </p:cNvPr>
            <p:cNvSpPr/>
            <p:nvPr/>
          </p:nvSpPr>
          <p:spPr>
            <a:xfrm>
              <a:off x="2540068" y="2283764"/>
              <a:ext cx="23034" cy="96235"/>
            </a:xfrm>
            <a:custGeom>
              <a:avLst/>
              <a:gdLst/>
              <a:ahLst/>
              <a:cxnLst/>
              <a:rect l="l" t="t" r="r" b="b"/>
              <a:pathLst>
                <a:path w="1154" h="4822" extrusionOk="0">
                  <a:moveTo>
                    <a:pt x="1" y="1"/>
                  </a:moveTo>
                  <a:lnTo>
                    <a:pt x="51" y="201"/>
                  </a:lnTo>
                  <a:cubicBezTo>
                    <a:pt x="76" y="277"/>
                    <a:pt x="101" y="377"/>
                    <a:pt x="101" y="452"/>
                  </a:cubicBezTo>
                  <a:lnTo>
                    <a:pt x="101" y="477"/>
                  </a:lnTo>
                  <a:cubicBezTo>
                    <a:pt x="176" y="1028"/>
                    <a:pt x="101" y="1655"/>
                    <a:pt x="101" y="2206"/>
                  </a:cubicBezTo>
                  <a:cubicBezTo>
                    <a:pt x="101" y="3008"/>
                    <a:pt x="101" y="3760"/>
                    <a:pt x="226" y="4537"/>
                  </a:cubicBezTo>
                  <a:cubicBezTo>
                    <a:pt x="248" y="4734"/>
                    <a:pt x="390" y="4821"/>
                    <a:pt x="544" y="4821"/>
                  </a:cubicBezTo>
                  <a:cubicBezTo>
                    <a:pt x="744" y="4821"/>
                    <a:pt x="964" y="4677"/>
                    <a:pt x="978" y="4437"/>
                  </a:cubicBezTo>
                  <a:cubicBezTo>
                    <a:pt x="1054" y="3184"/>
                    <a:pt x="878" y="1906"/>
                    <a:pt x="778" y="652"/>
                  </a:cubicBezTo>
                  <a:cubicBezTo>
                    <a:pt x="778" y="527"/>
                    <a:pt x="778" y="352"/>
                    <a:pt x="753" y="176"/>
                  </a:cubicBezTo>
                  <a:lnTo>
                    <a:pt x="1154" y="176"/>
                  </a:lnTo>
                  <a:cubicBezTo>
                    <a:pt x="778" y="101"/>
                    <a:pt x="402" y="51"/>
                    <a:pt x="1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202;p35">
              <a:extLst>
                <a:ext uri="{FF2B5EF4-FFF2-40B4-BE49-F238E27FC236}">
                  <a16:creationId xmlns:a16="http://schemas.microsoft.com/office/drawing/2014/main" id="{60730F71-0A7A-4573-A551-64389FAEBBF5}"/>
                </a:ext>
              </a:extLst>
            </p:cNvPr>
            <p:cNvSpPr/>
            <p:nvPr/>
          </p:nvSpPr>
          <p:spPr>
            <a:xfrm>
              <a:off x="2625915" y="2387790"/>
              <a:ext cx="90758" cy="85598"/>
            </a:xfrm>
            <a:custGeom>
              <a:avLst/>
              <a:gdLst/>
              <a:ahLst/>
              <a:cxnLst/>
              <a:rect l="l" t="t" r="r" b="b"/>
              <a:pathLst>
                <a:path w="4547" h="4289" extrusionOk="0">
                  <a:moveTo>
                    <a:pt x="4195" y="1"/>
                  </a:moveTo>
                  <a:lnTo>
                    <a:pt x="3970" y="201"/>
                  </a:lnTo>
                  <a:cubicBezTo>
                    <a:pt x="2666" y="1354"/>
                    <a:pt x="1338" y="2507"/>
                    <a:pt x="185" y="3785"/>
                  </a:cubicBezTo>
                  <a:cubicBezTo>
                    <a:pt x="1" y="3970"/>
                    <a:pt x="152" y="4289"/>
                    <a:pt x="364" y="4289"/>
                  </a:cubicBezTo>
                  <a:cubicBezTo>
                    <a:pt x="411" y="4289"/>
                    <a:pt x="461" y="4273"/>
                    <a:pt x="511" y="4237"/>
                  </a:cubicBezTo>
                  <a:cubicBezTo>
                    <a:pt x="1789" y="3259"/>
                    <a:pt x="2942" y="2106"/>
                    <a:pt x="4095" y="1003"/>
                  </a:cubicBezTo>
                  <a:cubicBezTo>
                    <a:pt x="4220" y="903"/>
                    <a:pt x="4371" y="753"/>
                    <a:pt x="4546" y="627"/>
                  </a:cubicBezTo>
                  <a:cubicBezTo>
                    <a:pt x="4446" y="402"/>
                    <a:pt x="4320" y="201"/>
                    <a:pt x="4195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203;p35">
              <a:extLst>
                <a:ext uri="{FF2B5EF4-FFF2-40B4-BE49-F238E27FC236}">
                  <a16:creationId xmlns:a16="http://schemas.microsoft.com/office/drawing/2014/main" id="{6A775DF8-8FB6-4E6E-8338-751BC1CC2F40}"/>
                </a:ext>
              </a:extLst>
            </p:cNvPr>
            <p:cNvSpPr/>
            <p:nvPr/>
          </p:nvSpPr>
          <p:spPr>
            <a:xfrm>
              <a:off x="2596900" y="2318785"/>
              <a:ext cx="58742" cy="93800"/>
            </a:xfrm>
            <a:custGeom>
              <a:avLst/>
              <a:gdLst/>
              <a:ahLst/>
              <a:cxnLst/>
              <a:rect l="l" t="t" r="r" b="b"/>
              <a:pathLst>
                <a:path w="2943" h="4700" extrusionOk="0">
                  <a:moveTo>
                    <a:pt x="2391" y="0"/>
                  </a:moveTo>
                  <a:lnTo>
                    <a:pt x="2266" y="276"/>
                  </a:lnTo>
                  <a:lnTo>
                    <a:pt x="2165" y="426"/>
                  </a:lnTo>
                  <a:cubicBezTo>
                    <a:pt x="1388" y="1705"/>
                    <a:pt x="411" y="2757"/>
                    <a:pt x="60" y="4261"/>
                  </a:cubicBezTo>
                  <a:cubicBezTo>
                    <a:pt x="1" y="4529"/>
                    <a:pt x="206" y="4699"/>
                    <a:pt x="409" y="4699"/>
                  </a:cubicBezTo>
                  <a:cubicBezTo>
                    <a:pt x="548" y="4699"/>
                    <a:pt x="686" y="4620"/>
                    <a:pt x="737" y="4436"/>
                  </a:cubicBezTo>
                  <a:cubicBezTo>
                    <a:pt x="1063" y="3258"/>
                    <a:pt x="1840" y="2281"/>
                    <a:pt x="2466" y="1228"/>
                  </a:cubicBezTo>
                  <a:cubicBezTo>
                    <a:pt x="2591" y="1003"/>
                    <a:pt x="2792" y="702"/>
                    <a:pt x="2942" y="401"/>
                  </a:cubicBezTo>
                  <a:cubicBezTo>
                    <a:pt x="2767" y="251"/>
                    <a:pt x="2591" y="126"/>
                    <a:pt x="2391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204;p35">
              <a:extLst>
                <a:ext uri="{FF2B5EF4-FFF2-40B4-BE49-F238E27FC236}">
                  <a16:creationId xmlns:a16="http://schemas.microsoft.com/office/drawing/2014/main" id="{56D54094-D8E5-4100-8DE2-AED84CFB3831}"/>
                </a:ext>
              </a:extLst>
            </p:cNvPr>
            <p:cNvSpPr/>
            <p:nvPr/>
          </p:nvSpPr>
          <p:spPr>
            <a:xfrm>
              <a:off x="2646608" y="2471822"/>
              <a:ext cx="96067" cy="73982"/>
            </a:xfrm>
            <a:custGeom>
              <a:avLst/>
              <a:gdLst/>
              <a:ahLst/>
              <a:cxnLst/>
              <a:rect l="l" t="t" r="r" b="b"/>
              <a:pathLst>
                <a:path w="4813" h="3707" extrusionOk="0">
                  <a:moveTo>
                    <a:pt x="4687" y="0"/>
                  </a:moveTo>
                  <a:cubicBezTo>
                    <a:pt x="4236" y="351"/>
                    <a:pt x="3710" y="652"/>
                    <a:pt x="3208" y="928"/>
                  </a:cubicBezTo>
                  <a:cubicBezTo>
                    <a:pt x="2281" y="1479"/>
                    <a:pt x="552" y="2056"/>
                    <a:pt x="50" y="3108"/>
                  </a:cubicBezTo>
                  <a:cubicBezTo>
                    <a:pt x="0" y="3234"/>
                    <a:pt x="0" y="3384"/>
                    <a:pt x="100" y="3484"/>
                  </a:cubicBezTo>
                  <a:cubicBezTo>
                    <a:pt x="151" y="3534"/>
                    <a:pt x="201" y="3584"/>
                    <a:pt x="251" y="3635"/>
                  </a:cubicBezTo>
                  <a:cubicBezTo>
                    <a:pt x="300" y="3684"/>
                    <a:pt x="360" y="3706"/>
                    <a:pt x="418" y="3706"/>
                  </a:cubicBezTo>
                  <a:cubicBezTo>
                    <a:pt x="538" y="3706"/>
                    <a:pt x="652" y="3611"/>
                    <a:pt x="652" y="3459"/>
                  </a:cubicBezTo>
                  <a:cubicBezTo>
                    <a:pt x="652" y="3033"/>
                    <a:pt x="2456" y="2206"/>
                    <a:pt x="2832" y="1980"/>
                  </a:cubicBezTo>
                  <a:cubicBezTo>
                    <a:pt x="3459" y="1604"/>
                    <a:pt x="4111" y="1254"/>
                    <a:pt x="4687" y="828"/>
                  </a:cubicBezTo>
                  <a:cubicBezTo>
                    <a:pt x="4687" y="828"/>
                    <a:pt x="4687" y="828"/>
                    <a:pt x="4687" y="802"/>
                  </a:cubicBezTo>
                  <a:cubicBezTo>
                    <a:pt x="4737" y="828"/>
                    <a:pt x="4787" y="853"/>
                    <a:pt x="4812" y="878"/>
                  </a:cubicBezTo>
                  <a:cubicBezTo>
                    <a:pt x="4787" y="602"/>
                    <a:pt x="4737" y="301"/>
                    <a:pt x="4687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205;p35">
              <a:extLst>
                <a:ext uri="{FF2B5EF4-FFF2-40B4-BE49-F238E27FC236}">
                  <a16:creationId xmlns:a16="http://schemas.microsoft.com/office/drawing/2014/main" id="{64C43DB2-1B99-4802-8A77-F313900437F7}"/>
                </a:ext>
              </a:extLst>
            </p:cNvPr>
            <p:cNvSpPr/>
            <p:nvPr/>
          </p:nvSpPr>
          <p:spPr>
            <a:xfrm>
              <a:off x="2670614" y="2661377"/>
              <a:ext cx="60040" cy="20496"/>
            </a:xfrm>
            <a:custGeom>
              <a:avLst/>
              <a:gdLst/>
              <a:ahLst/>
              <a:cxnLst/>
              <a:rect l="l" t="t" r="r" b="b"/>
              <a:pathLst>
                <a:path w="3008" h="1027" extrusionOk="0">
                  <a:moveTo>
                    <a:pt x="3008" y="0"/>
                  </a:moveTo>
                  <a:lnTo>
                    <a:pt x="3008" y="0"/>
                  </a:lnTo>
                  <a:cubicBezTo>
                    <a:pt x="2106" y="276"/>
                    <a:pt x="978" y="75"/>
                    <a:pt x="151" y="652"/>
                  </a:cubicBezTo>
                  <a:cubicBezTo>
                    <a:pt x="0" y="752"/>
                    <a:pt x="75" y="953"/>
                    <a:pt x="251" y="978"/>
                  </a:cubicBezTo>
                  <a:cubicBezTo>
                    <a:pt x="489" y="1009"/>
                    <a:pt x="750" y="1026"/>
                    <a:pt x="1022" y="1026"/>
                  </a:cubicBezTo>
                  <a:cubicBezTo>
                    <a:pt x="1609" y="1026"/>
                    <a:pt x="2250" y="948"/>
                    <a:pt x="2832" y="777"/>
                  </a:cubicBezTo>
                  <a:cubicBezTo>
                    <a:pt x="2908" y="502"/>
                    <a:pt x="2958" y="251"/>
                    <a:pt x="3008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206;p35">
              <a:extLst>
                <a:ext uri="{FF2B5EF4-FFF2-40B4-BE49-F238E27FC236}">
                  <a16:creationId xmlns:a16="http://schemas.microsoft.com/office/drawing/2014/main" id="{836AB58A-064E-49C8-A996-9D3BD5703428}"/>
                </a:ext>
              </a:extLst>
            </p:cNvPr>
            <p:cNvSpPr/>
            <p:nvPr/>
          </p:nvSpPr>
          <p:spPr>
            <a:xfrm>
              <a:off x="2273506" y="2345246"/>
              <a:ext cx="440238" cy="466187"/>
            </a:xfrm>
            <a:custGeom>
              <a:avLst/>
              <a:gdLst/>
              <a:ahLst/>
              <a:cxnLst/>
              <a:rect l="l" t="t" r="r" b="b"/>
              <a:pathLst>
                <a:path w="22056" h="23359" extrusionOk="0">
                  <a:moveTo>
                    <a:pt x="11757" y="0"/>
                  </a:moveTo>
                  <a:cubicBezTo>
                    <a:pt x="11428" y="0"/>
                    <a:pt x="11093" y="26"/>
                    <a:pt x="10752" y="78"/>
                  </a:cubicBezTo>
                  <a:cubicBezTo>
                    <a:pt x="6567" y="704"/>
                    <a:pt x="3083" y="4163"/>
                    <a:pt x="1705" y="7998"/>
                  </a:cubicBezTo>
                  <a:cubicBezTo>
                    <a:pt x="0" y="12709"/>
                    <a:pt x="1128" y="17647"/>
                    <a:pt x="2431" y="22534"/>
                  </a:cubicBezTo>
                  <a:cubicBezTo>
                    <a:pt x="2482" y="22659"/>
                    <a:pt x="2557" y="22709"/>
                    <a:pt x="2657" y="22735"/>
                  </a:cubicBezTo>
                  <a:cubicBezTo>
                    <a:pt x="2707" y="22760"/>
                    <a:pt x="2757" y="22785"/>
                    <a:pt x="2832" y="22785"/>
                  </a:cubicBezTo>
                  <a:cubicBezTo>
                    <a:pt x="4136" y="22810"/>
                    <a:pt x="5464" y="22835"/>
                    <a:pt x="6792" y="22860"/>
                  </a:cubicBezTo>
                  <a:cubicBezTo>
                    <a:pt x="8823" y="22960"/>
                    <a:pt x="10853" y="23060"/>
                    <a:pt x="12883" y="23161"/>
                  </a:cubicBezTo>
                  <a:cubicBezTo>
                    <a:pt x="14234" y="23224"/>
                    <a:pt x="15616" y="23358"/>
                    <a:pt x="16977" y="23358"/>
                  </a:cubicBezTo>
                  <a:cubicBezTo>
                    <a:pt x="17761" y="23358"/>
                    <a:pt x="18538" y="23314"/>
                    <a:pt x="19299" y="23186"/>
                  </a:cubicBezTo>
                  <a:cubicBezTo>
                    <a:pt x="19499" y="23136"/>
                    <a:pt x="19499" y="22960"/>
                    <a:pt x="19424" y="22835"/>
                  </a:cubicBezTo>
                  <a:cubicBezTo>
                    <a:pt x="20577" y="17221"/>
                    <a:pt x="22056" y="9401"/>
                    <a:pt x="18321" y="4013"/>
                  </a:cubicBezTo>
                  <a:cubicBezTo>
                    <a:pt x="18271" y="3937"/>
                    <a:pt x="18221" y="3912"/>
                    <a:pt x="18146" y="3887"/>
                  </a:cubicBezTo>
                  <a:cubicBezTo>
                    <a:pt x="16695" y="1656"/>
                    <a:pt x="14430" y="0"/>
                    <a:pt x="117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207;p35">
              <a:extLst>
                <a:ext uri="{FF2B5EF4-FFF2-40B4-BE49-F238E27FC236}">
                  <a16:creationId xmlns:a16="http://schemas.microsoft.com/office/drawing/2014/main" id="{71830D8E-4FF3-4446-9CE0-F7FFBFE43BDA}"/>
                </a:ext>
              </a:extLst>
            </p:cNvPr>
            <p:cNvSpPr/>
            <p:nvPr/>
          </p:nvSpPr>
          <p:spPr>
            <a:xfrm>
              <a:off x="2273506" y="2345246"/>
              <a:ext cx="440238" cy="466307"/>
            </a:xfrm>
            <a:custGeom>
              <a:avLst/>
              <a:gdLst/>
              <a:ahLst/>
              <a:cxnLst/>
              <a:rect l="l" t="t" r="r" b="b"/>
              <a:pathLst>
                <a:path w="22056" h="23365" extrusionOk="0">
                  <a:moveTo>
                    <a:pt x="11757" y="0"/>
                  </a:moveTo>
                  <a:cubicBezTo>
                    <a:pt x="11428" y="0"/>
                    <a:pt x="11093" y="26"/>
                    <a:pt x="10752" y="78"/>
                  </a:cubicBezTo>
                  <a:cubicBezTo>
                    <a:pt x="6567" y="704"/>
                    <a:pt x="3083" y="4163"/>
                    <a:pt x="1705" y="7998"/>
                  </a:cubicBezTo>
                  <a:cubicBezTo>
                    <a:pt x="0" y="12709"/>
                    <a:pt x="1128" y="17647"/>
                    <a:pt x="2431" y="22534"/>
                  </a:cubicBezTo>
                  <a:cubicBezTo>
                    <a:pt x="2482" y="22659"/>
                    <a:pt x="2557" y="22709"/>
                    <a:pt x="2657" y="22735"/>
                  </a:cubicBezTo>
                  <a:cubicBezTo>
                    <a:pt x="2707" y="22760"/>
                    <a:pt x="2757" y="22785"/>
                    <a:pt x="2832" y="22785"/>
                  </a:cubicBezTo>
                  <a:cubicBezTo>
                    <a:pt x="4136" y="22810"/>
                    <a:pt x="5439" y="22835"/>
                    <a:pt x="6742" y="22860"/>
                  </a:cubicBezTo>
                  <a:cubicBezTo>
                    <a:pt x="7068" y="20529"/>
                    <a:pt x="7068" y="17998"/>
                    <a:pt x="6943" y="15817"/>
                  </a:cubicBezTo>
                  <a:cubicBezTo>
                    <a:pt x="8371" y="15692"/>
                    <a:pt x="9549" y="14113"/>
                    <a:pt x="10301" y="13010"/>
                  </a:cubicBezTo>
                  <a:cubicBezTo>
                    <a:pt x="10953" y="12033"/>
                    <a:pt x="11429" y="11005"/>
                    <a:pt x="11755" y="9952"/>
                  </a:cubicBezTo>
                  <a:cubicBezTo>
                    <a:pt x="11855" y="10755"/>
                    <a:pt x="11980" y="11481"/>
                    <a:pt x="12056" y="11782"/>
                  </a:cubicBezTo>
                  <a:cubicBezTo>
                    <a:pt x="12557" y="13937"/>
                    <a:pt x="13885" y="16043"/>
                    <a:pt x="15915" y="16945"/>
                  </a:cubicBezTo>
                  <a:cubicBezTo>
                    <a:pt x="15439" y="18624"/>
                    <a:pt x="15264" y="20429"/>
                    <a:pt x="15264" y="22158"/>
                  </a:cubicBezTo>
                  <a:cubicBezTo>
                    <a:pt x="15264" y="22484"/>
                    <a:pt x="15239" y="22885"/>
                    <a:pt x="15214" y="23311"/>
                  </a:cubicBezTo>
                  <a:cubicBezTo>
                    <a:pt x="15781" y="23342"/>
                    <a:pt x="16348" y="23364"/>
                    <a:pt x="16911" y="23364"/>
                  </a:cubicBezTo>
                  <a:cubicBezTo>
                    <a:pt x="17718" y="23364"/>
                    <a:pt x="18517" y="23318"/>
                    <a:pt x="19299" y="23186"/>
                  </a:cubicBezTo>
                  <a:cubicBezTo>
                    <a:pt x="19499" y="23136"/>
                    <a:pt x="19499" y="22960"/>
                    <a:pt x="19424" y="22835"/>
                  </a:cubicBezTo>
                  <a:cubicBezTo>
                    <a:pt x="20577" y="17221"/>
                    <a:pt x="22056" y="9401"/>
                    <a:pt x="18321" y="4013"/>
                  </a:cubicBezTo>
                  <a:cubicBezTo>
                    <a:pt x="18271" y="3937"/>
                    <a:pt x="18221" y="3912"/>
                    <a:pt x="18146" y="3887"/>
                  </a:cubicBezTo>
                  <a:cubicBezTo>
                    <a:pt x="16695" y="1656"/>
                    <a:pt x="14430" y="0"/>
                    <a:pt x="11757" y="0"/>
                  </a:cubicBez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208;p35">
              <a:extLst>
                <a:ext uri="{FF2B5EF4-FFF2-40B4-BE49-F238E27FC236}">
                  <a16:creationId xmlns:a16="http://schemas.microsoft.com/office/drawing/2014/main" id="{76C8E4DD-6692-42E9-A60E-F23B84A64121}"/>
                </a:ext>
              </a:extLst>
            </p:cNvPr>
            <p:cNvSpPr/>
            <p:nvPr/>
          </p:nvSpPr>
          <p:spPr>
            <a:xfrm>
              <a:off x="2273506" y="2345126"/>
              <a:ext cx="440238" cy="466367"/>
            </a:xfrm>
            <a:custGeom>
              <a:avLst/>
              <a:gdLst/>
              <a:ahLst/>
              <a:cxnLst/>
              <a:rect l="l" t="t" r="r" b="b"/>
              <a:pathLst>
                <a:path w="22056" h="23368" extrusionOk="0">
                  <a:moveTo>
                    <a:pt x="11740" y="1"/>
                  </a:moveTo>
                  <a:cubicBezTo>
                    <a:pt x="11419" y="1"/>
                    <a:pt x="11090" y="25"/>
                    <a:pt x="10752" y="84"/>
                  </a:cubicBezTo>
                  <a:cubicBezTo>
                    <a:pt x="6567" y="710"/>
                    <a:pt x="3083" y="4169"/>
                    <a:pt x="1705" y="8004"/>
                  </a:cubicBezTo>
                  <a:cubicBezTo>
                    <a:pt x="0" y="12715"/>
                    <a:pt x="1128" y="17653"/>
                    <a:pt x="2431" y="22540"/>
                  </a:cubicBezTo>
                  <a:cubicBezTo>
                    <a:pt x="2482" y="22665"/>
                    <a:pt x="2557" y="22715"/>
                    <a:pt x="2657" y="22741"/>
                  </a:cubicBezTo>
                  <a:cubicBezTo>
                    <a:pt x="2682" y="22741"/>
                    <a:pt x="2707" y="22766"/>
                    <a:pt x="2732" y="22766"/>
                  </a:cubicBezTo>
                  <a:cubicBezTo>
                    <a:pt x="2908" y="22665"/>
                    <a:pt x="3083" y="22490"/>
                    <a:pt x="3259" y="22239"/>
                  </a:cubicBezTo>
                  <a:cubicBezTo>
                    <a:pt x="3334" y="22164"/>
                    <a:pt x="3359" y="22089"/>
                    <a:pt x="3359" y="22014"/>
                  </a:cubicBezTo>
                  <a:cubicBezTo>
                    <a:pt x="3372" y="22016"/>
                    <a:pt x="3385" y="22017"/>
                    <a:pt x="3398" y="22017"/>
                  </a:cubicBezTo>
                  <a:cubicBezTo>
                    <a:pt x="3541" y="22017"/>
                    <a:pt x="3705" y="21894"/>
                    <a:pt x="3660" y="21688"/>
                  </a:cubicBezTo>
                  <a:cubicBezTo>
                    <a:pt x="1579" y="13517"/>
                    <a:pt x="5389" y="5146"/>
                    <a:pt x="12482" y="961"/>
                  </a:cubicBezTo>
                  <a:cubicBezTo>
                    <a:pt x="18396" y="6675"/>
                    <a:pt x="18447" y="15648"/>
                    <a:pt x="16918" y="23367"/>
                  </a:cubicBezTo>
                  <a:cubicBezTo>
                    <a:pt x="17720" y="23367"/>
                    <a:pt x="18522" y="23317"/>
                    <a:pt x="19299" y="23192"/>
                  </a:cubicBezTo>
                  <a:cubicBezTo>
                    <a:pt x="19499" y="23142"/>
                    <a:pt x="19499" y="22966"/>
                    <a:pt x="19424" y="22841"/>
                  </a:cubicBezTo>
                  <a:cubicBezTo>
                    <a:pt x="20577" y="17227"/>
                    <a:pt x="22056" y="9407"/>
                    <a:pt x="18321" y="4019"/>
                  </a:cubicBezTo>
                  <a:cubicBezTo>
                    <a:pt x="18271" y="3943"/>
                    <a:pt x="18221" y="3918"/>
                    <a:pt x="18146" y="3893"/>
                  </a:cubicBezTo>
                  <a:cubicBezTo>
                    <a:pt x="17043" y="2214"/>
                    <a:pt x="15514" y="886"/>
                    <a:pt x="13685" y="309"/>
                  </a:cubicBezTo>
                  <a:cubicBezTo>
                    <a:pt x="13660" y="284"/>
                    <a:pt x="13635" y="284"/>
                    <a:pt x="13584" y="259"/>
                  </a:cubicBezTo>
                  <a:cubicBezTo>
                    <a:pt x="13509" y="259"/>
                    <a:pt x="13459" y="234"/>
                    <a:pt x="13384" y="209"/>
                  </a:cubicBezTo>
                  <a:cubicBezTo>
                    <a:pt x="13259" y="184"/>
                    <a:pt x="13108" y="134"/>
                    <a:pt x="12983" y="109"/>
                  </a:cubicBezTo>
                  <a:lnTo>
                    <a:pt x="12883" y="109"/>
                  </a:lnTo>
                  <a:cubicBezTo>
                    <a:pt x="12757" y="84"/>
                    <a:pt x="12632" y="59"/>
                    <a:pt x="12507" y="34"/>
                  </a:cubicBezTo>
                  <a:lnTo>
                    <a:pt x="12406" y="34"/>
                  </a:lnTo>
                  <a:cubicBezTo>
                    <a:pt x="12188" y="13"/>
                    <a:pt x="11966" y="1"/>
                    <a:pt x="11740" y="1"/>
                  </a:cubicBez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209;p35">
              <a:extLst>
                <a:ext uri="{FF2B5EF4-FFF2-40B4-BE49-F238E27FC236}">
                  <a16:creationId xmlns:a16="http://schemas.microsoft.com/office/drawing/2014/main" id="{969A6D60-0DD1-4F0E-8A53-800401B62E8E}"/>
                </a:ext>
              </a:extLst>
            </p:cNvPr>
            <p:cNvSpPr/>
            <p:nvPr/>
          </p:nvSpPr>
          <p:spPr>
            <a:xfrm>
              <a:off x="2245489" y="2777277"/>
              <a:ext cx="480278" cy="88831"/>
            </a:xfrm>
            <a:custGeom>
              <a:avLst/>
              <a:gdLst/>
              <a:ahLst/>
              <a:cxnLst/>
              <a:rect l="l" t="t" r="r" b="b"/>
              <a:pathLst>
                <a:path w="24062" h="4451" extrusionOk="0">
                  <a:moveTo>
                    <a:pt x="18505" y="0"/>
                  </a:moveTo>
                  <a:cubicBezTo>
                    <a:pt x="16288" y="0"/>
                    <a:pt x="14059" y="117"/>
                    <a:pt x="11906" y="132"/>
                  </a:cubicBezTo>
                  <a:cubicBezTo>
                    <a:pt x="9113" y="132"/>
                    <a:pt x="6306" y="312"/>
                    <a:pt x="3517" y="312"/>
                  </a:cubicBezTo>
                  <a:cubicBezTo>
                    <a:pt x="2551" y="312"/>
                    <a:pt x="1588" y="290"/>
                    <a:pt x="627" y="232"/>
                  </a:cubicBezTo>
                  <a:cubicBezTo>
                    <a:pt x="477" y="232"/>
                    <a:pt x="402" y="333"/>
                    <a:pt x="377" y="458"/>
                  </a:cubicBezTo>
                  <a:cubicBezTo>
                    <a:pt x="252" y="533"/>
                    <a:pt x="151" y="633"/>
                    <a:pt x="101" y="809"/>
                  </a:cubicBezTo>
                  <a:cubicBezTo>
                    <a:pt x="1" y="1160"/>
                    <a:pt x="101" y="1611"/>
                    <a:pt x="126" y="1962"/>
                  </a:cubicBezTo>
                  <a:cubicBezTo>
                    <a:pt x="151" y="2413"/>
                    <a:pt x="176" y="2864"/>
                    <a:pt x="327" y="3290"/>
                  </a:cubicBezTo>
                  <a:cubicBezTo>
                    <a:pt x="377" y="3440"/>
                    <a:pt x="502" y="3541"/>
                    <a:pt x="653" y="3541"/>
                  </a:cubicBezTo>
                  <a:cubicBezTo>
                    <a:pt x="678" y="3616"/>
                    <a:pt x="753" y="3691"/>
                    <a:pt x="853" y="3716"/>
                  </a:cubicBezTo>
                  <a:cubicBezTo>
                    <a:pt x="4795" y="4143"/>
                    <a:pt x="8782" y="4450"/>
                    <a:pt x="12755" y="4450"/>
                  </a:cubicBezTo>
                  <a:cubicBezTo>
                    <a:pt x="13911" y="4450"/>
                    <a:pt x="15065" y="4424"/>
                    <a:pt x="16217" y="4368"/>
                  </a:cubicBezTo>
                  <a:cubicBezTo>
                    <a:pt x="17420" y="4318"/>
                    <a:pt x="18648" y="4242"/>
                    <a:pt x="19851" y="4167"/>
                  </a:cubicBezTo>
                  <a:cubicBezTo>
                    <a:pt x="20055" y="4151"/>
                    <a:pt x="20272" y="4146"/>
                    <a:pt x="20494" y="4146"/>
                  </a:cubicBezTo>
                  <a:cubicBezTo>
                    <a:pt x="20746" y="4146"/>
                    <a:pt x="21004" y="4152"/>
                    <a:pt x="21262" y="4152"/>
                  </a:cubicBezTo>
                  <a:cubicBezTo>
                    <a:pt x="21812" y="4152"/>
                    <a:pt x="22356" y="4126"/>
                    <a:pt x="22808" y="3967"/>
                  </a:cubicBezTo>
                  <a:cubicBezTo>
                    <a:pt x="24061" y="3541"/>
                    <a:pt x="23710" y="2087"/>
                    <a:pt x="23785" y="959"/>
                  </a:cubicBezTo>
                  <a:cubicBezTo>
                    <a:pt x="23811" y="709"/>
                    <a:pt x="23685" y="558"/>
                    <a:pt x="23510" y="483"/>
                  </a:cubicBezTo>
                  <a:cubicBezTo>
                    <a:pt x="23460" y="358"/>
                    <a:pt x="23359" y="283"/>
                    <a:pt x="23184" y="257"/>
                  </a:cubicBezTo>
                  <a:cubicBezTo>
                    <a:pt x="21653" y="60"/>
                    <a:pt x="20082" y="0"/>
                    <a:pt x="18505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0;p35">
              <a:extLst>
                <a:ext uri="{FF2B5EF4-FFF2-40B4-BE49-F238E27FC236}">
                  <a16:creationId xmlns:a16="http://schemas.microsoft.com/office/drawing/2014/main" id="{A6494BD1-B912-4DC4-926D-D337A446B224}"/>
                </a:ext>
              </a:extLst>
            </p:cNvPr>
            <p:cNvSpPr/>
            <p:nvPr/>
          </p:nvSpPr>
          <p:spPr>
            <a:xfrm>
              <a:off x="2536575" y="787600"/>
              <a:ext cx="500776" cy="205403"/>
            </a:xfrm>
            <a:custGeom>
              <a:avLst/>
              <a:gdLst/>
              <a:ahLst/>
              <a:cxnLst/>
              <a:rect l="l" t="t" r="r" b="b"/>
              <a:pathLst>
                <a:path w="25089" h="10292" extrusionOk="0">
                  <a:moveTo>
                    <a:pt x="12303" y="1"/>
                  </a:moveTo>
                  <a:cubicBezTo>
                    <a:pt x="6659" y="1"/>
                    <a:pt x="0" y="2245"/>
                    <a:pt x="0" y="2245"/>
                  </a:cubicBezTo>
                  <a:lnTo>
                    <a:pt x="0" y="10089"/>
                  </a:lnTo>
                  <a:cubicBezTo>
                    <a:pt x="0" y="10089"/>
                    <a:pt x="4269" y="8522"/>
                    <a:pt x="9187" y="8522"/>
                  </a:cubicBezTo>
                  <a:cubicBezTo>
                    <a:pt x="10968" y="8522"/>
                    <a:pt x="12833" y="8728"/>
                    <a:pt x="14612" y="9287"/>
                  </a:cubicBezTo>
                  <a:cubicBezTo>
                    <a:pt x="17120" y="10074"/>
                    <a:pt x="19386" y="10291"/>
                    <a:pt x="21121" y="10291"/>
                  </a:cubicBezTo>
                  <a:cubicBezTo>
                    <a:pt x="23254" y="10291"/>
                    <a:pt x="24587" y="9964"/>
                    <a:pt x="24587" y="9964"/>
                  </a:cubicBezTo>
                  <a:cubicBezTo>
                    <a:pt x="21103" y="9713"/>
                    <a:pt x="19976" y="6480"/>
                    <a:pt x="19975" y="6480"/>
                  </a:cubicBezTo>
                  <a:lnTo>
                    <a:pt x="19975" y="6480"/>
                  </a:lnTo>
                  <a:cubicBezTo>
                    <a:pt x="20214" y="6530"/>
                    <a:pt x="20446" y="6553"/>
                    <a:pt x="20673" y="6553"/>
                  </a:cubicBezTo>
                  <a:cubicBezTo>
                    <a:pt x="23285" y="6553"/>
                    <a:pt x="25088" y="3498"/>
                    <a:pt x="25088" y="3498"/>
                  </a:cubicBezTo>
                  <a:lnTo>
                    <a:pt x="25088" y="3498"/>
                  </a:lnTo>
                  <a:cubicBezTo>
                    <a:pt x="24725" y="3558"/>
                    <a:pt x="24413" y="3590"/>
                    <a:pt x="24123" y="3590"/>
                  </a:cubicBezTo>
                  <a:cubicBezTo>
                    <a:pt x="22613" y="3590"/>
                    <a:pt x="21681" y="2742"/>
                    <a:pt x="16993" y="766"/>
                  </a:cubicBezTo>
                  <a:cubicBezTo>
                    <a:pt x="15674" y="212"/>
                    <a:pt x="14036" y="1"/>
                    <a:pt x="12303" y="1"/>
                  </a:cubicBezTo>
                  <a:close/>
                </a:path>
              </a:pathLst>
            </a:custGeom>
            <a:solidFill>
              <a:srgbClr val="FF7E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1;p35">
              <a:extLst>
                <a:ext uri="{FF2B5EF4-FFF2-40B4-BE49-F238E27FC236}">
                  <a16:creationId xmlns:a16="http://schemas.microsoft.com/office/drawing/2014/main" id="{CDBFD673-9B8A-4D09-BA4F-DD193CA6E7DA}"/>
                </a:ext>
              </a:extLst>
            </p:cNvPr>
            <p:cNvSpPr/>
            <p:nvPr/>
          </p:nvSpPr>
          <p:spPr>
            <a:xfrm>
              <a:off x="2524063" y="790374"/>
              <a:ext cx="25030" cy="345644"/>
            </a:xfrm>
            <a:custGeom>
              <a:avLst/>
              <a:gdLst/>
              <a:ahLst/>
              <a:cxnLst/>
              <a:rect l="l" t="t" r="r" b="b"/>
              <a:pathLst>
                <a:path w="1254" h="17319" extrusionOk="0">
                  <a:moveTo>
                    <a:pt x="627" y="0"/>
                  </a:moveTo>
                  <a:cubicBezTo>
                    <a:pt x="277" y="0"/>
                    <a:pt x="1" y="276"/>
                    <a:pt x="1" y="627"/>
                  </a:cubicBezTo>
                  <a:lnTo>
                    <a:pt x="1" y="16692"/>
                  </a:lnTo>
                  <a:cubicBezTo>
                    <a:pt x="1" y="17043"/>
                    <a:pt x="277" y="17319"/>
                    <a:pt x="627" y="17319"/>
                  </a:cubicBezTo>
                  <a:cubicBezTo>
                    <a:pt x="978" y="17319"/>
                    <a:pt x="1254" y="17043"/>
                    <a:pt x="1254" y="16692"/>
                  </a:cubicBezTo>
                  <a:lnTo>
                    <a:pt x="1254" y="627"/>
                  </a:lnTo>
                  <a:cubicBezTo>
                    <a:pt x="1254" y="276"/>
                    <a:pt x="978" y="0"/>
                    <a:pt x="627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2;p35">
              <a:extLst>
                <a:ext uri="{FF2B5EF4-FFF2-40B4-BE49-F238E27FC236}">
                  <a16:creationId xmlns:a16="http://schemas.microsoft.com/office/drawing/2014/main" id="{76D8F6D5-D6EB-487A-875A-732FA2F15121}"/>
                </a:ext>
              </a:extLst>
            </p:cNvPr>
            <p:cNvSpPr/>
            <p:nvPr/>
          </p:nvSpPr>
          <p:spPr>
            <a:xfrm>
              <a:off x="1993934" y="1032431"/>
              <a:ext cx="978020" cy="1080978"/>
            </a:xfrm>
            <a:custGeom>
              <a:avLst/>
              <a:gdLst/>
              <a:ahLst/>
              <a:cxnLst/>
              <a:rect l="l" t="t" r="r" b="b"/>
              <a:pathLst>
                <a:path w="48999" h="54164" extrusionOk="0">
                  <a:moveTo>
                    <a:pt x="27218" y="1"/>
                  </a:moveTo>
                  <a:cubicBezTo>
                    <a:pt x="27193" y="928"/>
                    <a:pt x="25339" y="5991"/>
                    <a:pt x="25339" y="5991"/>
                  </a:cubicBezTo>
                  <a:cubicBezTo>
                    <a:pt x="23509" y="14086"/>
                    <a:pt x="19800" y="21354"/>
                    <a:pt x="15940" y="28923"/>
                  </a:cubicBezTo>
                  <a:cubicBezTo>
                    <a:pt x="11078" y="38397"/>
                    <a:pt x="6065" y="44688"/>
                    <a:pt x="101" y="53510"/>
                  </a:cubicBezTo>
                  <a:cubicBezTo>
                    <a:pt x="0" y="53660"/>
                    <a:pt x="101" y="53811"/>
                    <a:pt x="226" y="53861"/>
                  </a:cubicBezTo>
                  <a:cubicBezTo>
                    <a:pt x="202" y="54001"/>
                    <a:pt x="332" y="54164"/>
                    <a:pt x="513" y="54164"/>
                  </a:cubicBezTo>
                  <a:cubicBezTo>
                    <a:pt x="526" y="54164"/>
                    <a:pt x="539" y="54163"/>
                    <a:pt x="552" y="54161"/>
                  </a:cubicBezTo>
                  <a:cubicBezTo>
                    <a:pt x="6631" y="53293"/>
                    <a:pt x="12770" y="53019"/>
                    <a:pt x="18911" y="53019"/>
                  </a:cubicBezTo>
                  <a:cubicBezTo>
                    <a:pt x="20744" y="53019"/>
                    <a:pt x="22579" y="53043"/>
                    <a:pt x="24411" y="53084"/>
                  </a:cubicBezTo>
                  <a:cubicBezTo>
                    <a:pt x="30552" y="53234"/>
                    <a:pt x="36792" y="53184"/>
                    <a:pt x="42983" y="53560"/>
                  </a:cubicBezTo>
                  <a:cubicBezTo>
                    <a:pt x="43810" y="53610"/>
                    <a:pt x="44662" y="53660"/>
                    <a:pt x="45489" y="53735"/>
                  </a:cubicBezTo>
                  <a:cubicBezTo>
                    <a:pt x="46392" y="53785"/>
                    <a:pt x="47269" y="53861"/>
                    <a:pt x="48146" y="53961"/>
                  </a:cubicBezTo>
                  <a:cubicBezTo>
                    <a:pt x="48164" y="53963"/>
                    <a:pt x="48181" y="53963"/>
                    <a:pt x="48198" y="53963"/>
                  </a:cubicBezTo>
                  <a:cubicBezTo>
                    <a:pt x="48441" y="53963"/>
                    <a:pt x="48577" y="53798"/>
                    <a:pt x="48647" y="53610"/>
                  </a:cubicBezTo>
                  <a:cubicBezTo>
                    <a:pt x="48848" y="53485"/>
                    <a:pt x="48998" y="53184"/>
                    <a:pt x="48772" y="52933"/>
                  </a:cubicBezTo>
                  <a:cubicBezTo>
                    <a:pt x="35615" y="38572"/>
                    <a:pt x="29850" y="23184"/>
                    <a:pt x="28096" y="4337"/>
                  </a:cubicBezTo>
                  <a:lnTo>
                    <a:pt x="27218" y="1"/>
                  </a:ln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3;p35">
              <a:extLst>
                <a:ext uri="{FF2B5EF4-FFF2-40B4-BE49-F238E27FC236}">
                  <a16:creationId xmlns:a16="http://schemas.microsoft.com/office/drawing/2014/main" id="{7EE0DDA4-3E1D-4C1D-B0F0-C35D0B5AC9CD}"/>
                </a:ext>
              </a:extLst>
            </p:cNvPr>
            <p:cNvSpPr/>
            <p:nvPr/>
          </p:nvSpPr>
          <p:spPr>
            <a:xfrm>
              <a:off x="2426044" y="1439538"/>
              <a:ext cx="148602" cy="80050"/>
            </a:xfrm>
            <a:custGeom>
              <a:avLst/>
              <a:gdLst/>
              <a:ahLst/>
              <a:cxnLst/>
              <a:rect l="l" t="t" r="r" b="b"/>
              <a:pathLst>
                <a:path w="7445" h="4011" extrusionOk="0">
                  <a:moveTo>
                    <a:pt x="1053" y="1"/>
                  </a:moveTo>
                  <a:cubicBezTo>
                    <a:pt x="477" y="1"/>
                    <a:pt x="1" y="477"/>
                    <a:pt x="1" y="1053"/>
                  </a:cubicBezTo>
                  <a:lnTo>
                    <a:pt x="1" y="2958"/>
                  </a:lnTo>
                  <a:cubicBezTo>
                    <a:pt x="1" y="3535"/>
                    <a:pt x="477" y="4011"/>
                    <a:pt x="1053" y="4011"/>
                  </a:cubicBezTo>
                  <a:lnTo>
                    <a:pt x="6392" y="4011"/>
                  </a:lnTo>
                  <a:cubicBezTo>
                    <a:pt x="6968" y="4011"/>
                    <a:pt x="7444" y="3535"/>
                    <a:pt x="7444" y="2958"/>
                  </a:cubicBezTo>
                  <a:lnTo>
                    <a:pt x="7444" y="1053"/>
                  </a:lnTo>
                  <a:cubicBezTo>
                    <a:pt x="7444" y="477"/>
                    <a:pt x="6968" y="1"/>
                    <a:pt x="6392" y="1"/>
                  </a:cubicBez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14;p35">
              <a:extLst>
                <a:ext uri="{FF2B5EF4-FFF2-40B4-BE49-F238E27FC236}">
                  <a16:creationId xmlns:a16="http://schemas.microsoft.com/office/drawing/2014/main" id="{0E6BBEBC-6BE6-424C-872C-81DF79734716}"/>
                </a:ext>
              </a:extLst>
            </p:cNvPr>
            <p:cNvSpPr/>
            <p:nvPr/>
          </p:nvSpPr>
          <p:spPr>
            <a:xfrm>
              <a:off x="2299508" y="1825153"/>
              <a:ext cx="148602" cy="80548"/>
            </a:xfrm>
            <a:custGeom>
              <a:avLst/>
              <a:gdLst/>
              <a:ahLst/>
              <a:cxnLst/>
              <a:rect l="l" t="t" r="r" b="b"/>
              <a:pathLst>
                <a:path w="7445" h="4036" extrusionOk="0">
                  <a:moveTo>
                    <a:pt x="1053" y="0"/>
                  </a:moveTo>
                  <a:cubicBezTo>
                    <a:pt x="477" y="0"/>
                    <a:pt x="1" y="476"/>
                    <a:pt x="1" y="1053"/>
                  </a:cubicBezTo>
                  <a:lnTo>
                    <a:pt x="1" y="2983"/>
                  </a:lnTo>
                  <a:cubicBezTo>
                    <a:pt x="1" y="3559"/>
                    <a:pt x="477" y="4035"/>
                    <a:pt x="1053" y="4035"/>
                  </a:cubicBezTo>
                  <a:lnTo>
                    <a:pt x="6392" y="4035"/>
                  </a:lnTo>
                  <a:cubicBezTo>
                    <a:pt x="6968" y="4035"/>
                    <a:pt x="7444" y="3559"/>
                    <a:pt x="7444" y="2983"/>
                  </a:cubicBezTo>
                  <a:lnTo>
                    <a:pt x="7444" y="1053"/>
                  </a:lnTo>
                  <a:cubicBezTo>
                    <a:pt x="7444" y="476"/>
                    <a:pt x="6968" y="0"/>
                    <a:pt x="6392" y="0"/>
                  </a:cubicBez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15;p35">
              <a:extLst>
                <a:ext uri="{FF2B5EF4-FFF2-40B4-BE49-F238E27FC236}">
                  <a16:creationId xmlns:a16="http://schemas.microsoft.com/office/drawing/2014/main" id="{8CCB1042-23FA-442C-BF18-40D6A0FC8ACB}"/>
                </a:ext>
              </a:extLst>
            </p:cNvPr>
            <p:cNvSpPr/>
            <p:nvPr/>
          </p:nvSpPr>
          <p:spPr>
            <a:xfrm>
              <a:off x="2500057" y="1623086"/>
              <a:ext cx="148602" cy="80050"/>
            </a:xfrm>
            <a:custGeom>
              <a:avLst/>
              <a:gdLst/>
              <a:ahLst/>
              <a:cxnLst/>
              <a:rect l="l" t="t" r="r" b="b"/>
              <a:pathLst>
                <a:path w="7445" h="4011" extrusionOk="0">
                  <a:moveTo>
                    <a:pt x="1053" y="1"/>
                  </a:moveTo>
                  <a:cubicBezTo>
                    <a:pt x="477" y="1"/>
                    <a:pt x="1" y="477"/>
                    <a:pt x="1" y="1054"/>
                  </a:cubicBezTo>
                  <a:lnTo>
                    <a:pt x="1" y="2958"/>
                  </a:lnTo>
                  <a:cubicBezTo>
                    <a:pt x="1" y="3560"/>
                    <a:pt x="477" y="4011"/>
                    <a:pt x="1053" y="4011"/>
                  </a:cubicBezTo>
                  <a:lnTo>
                    <a:pt x="6392" y="4011"/>
                  </a:lnTo>
                  <a:cubicBezTo>
                    <a:pt x="6968" y="4011"/>
                    <a:pt x="7444" y="3560"/>
                    <a:pt x="7444" y="2958"/>
                  </a:cubicBezTo>
                  <a:lnTo>
                    <a:pt x="7444" y="1054"/>
                  </a:lnTo>
                  <a:cubicBezTo>
                    <a:pt x="7444" y="477"/>
                    <a:pt x="6968" y="1"/>
                    <a:pt x="6392" y="1"/>
                  </a:cubicBez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216;p35">
              <a:extLst>
                <a:ext uri="{FF2B5EF4-FFF2-40B4-BE49-F238E27FC236}">
                  <a16:creationId xmlns:a16="http://schemas.microsoft.com/office/drawing/2014/main" id="{EC788AB6-2196-4CF8-95A0-35A23CF7A75F}"/>
                </a:ext>
              </a:extLst>
            </p:cNvPr>
            <p:cNvSpPr/>
            <p:nvPr/>
          </p:nvSpPr>
          <p:spPr>
            <a:xfrm>
              <a:off x="2528573" y="1032431"/>
              <a:ext cx="443252" cy="1076987"/>
            </a:xfrm>
            <a:custGeom>
              <a:avLst/>
              <a:gdLst/>
              <a:ahLst/>
              <a:cxnLst/>
              <a:rect l="l" t="t" r="r" b="b"/>
              <a:pathLst>
                <a:path w="22207" h="53964" extrusionOk="0">
                  <a:moveTo>
                    <a:pt x="426" y="1"/>
                  </a:moveTo>
                  <a:cubicBezTo>
                    <a:pt x="426" y="276"/>
                    <a:pt x="251" y="953"/>
                    <a:pt x="0" y="1755"/>
                  </a:cubicBezTo>
                  <a:cubicBezTo>
                    <a:pt x="101" y="12106"/>
                    <a:pt x="1229" y="22432"/>
                    <a:pt x="4111" y="32432"/>
                  </a:cubicBezTo>
                  <a:cubicBezTo>
                    <a:pt x="6366" y="40352"/>
                    <a:pt x="10000" y="48247"/>
                    <a:pt x="16191" y="53560"/>
                  </a:cubicBezTo>
                  <a:cubicBezTo>
                    <a:pt x="17018" y="53610"/>
                    <a:pt x="17870" y="53660"/>
                    <a:pt x="18697" y="53735"/>
                  </a:cubicBezTo>
                  <a:cubicBezTo>
                    <a:pt x="19600" y="53785"/>
                    <a:pt x="20477" y="53861"/>
                    <a:pt x="21354" y="53961"/>
                  </a:cubicBezTo>
                  <a:cubicBezTo>
                    <a:pt x="21372" y="53963"/>
                    <a:pt x="21389" y="53963"/>
                    <a:pt x="21406" y="53963"/>
                  </a:cubicBezTo>
                  <a:cubicBezTo>
                    <a:pt x="21649" y="53963"/>
                    <a:pt x="21785" y="53798"/>
                    <a:pt x="21855" y="53610"/>
                  </a:cubicBezTo>
                  <a:cubicBezTo>
                    <a:pt x="22056" y="53485"/>
                    <a:pt x="22206" y="53184"/>
                    <a:pt x="21980" y="52933"/>
                  </a:cubicBezTo>
                  <a:cubicBezTo>
                    <a:pt x="8823" y="38572"/>
                    <a:pt x="3058" y="23184"/>
                    <a:pt x="1304" y="4337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17;p35">
              <a:extLst>
                <a:ext uri="{FF2B5EF4-FFF2-40B4-BE49-F238E27FC236}">
                  <a16:creationId xmlns:a16="http://schemas.microsoft.com/office/drawing/2014/main" id="{53969B4C-253E-421A-BDA8-B8B75D57D28F}"/>
                </a:ext>
              </a:extLst>
            </p:cNvPr>
            <p:cNvSpPr/>
            <p:nvPr/>
          </p:nvSpPr>
          <p:spPr>
            <a:xfrm>
              <a:off x="1932911" y="2013450"/>
              <a:ext cx="1073070" cy="197539"/>
            </a:xfrm>
            <a:custGeom>
              <a:avLst/>
              <a:gdLst/>
              <a:ahLst/>
              <a:cxnLst/>
              <a:rect l="l" t="t" r="r" b="b"/>
              <a:pathLst>
                <a:path w="53761" h="9898" extrusionOk="0">
                  <a:moveTo>
                    <a:pt x="34412" y="1"/>
                  </a:moveTo>
                  <a:cubicBezTo>
                    <a:pt x="29991" y="1"/>
                    <a:pt x="25546" y="388"/>
                    <a:pt x="21279" y="740"/>
                  </a:cubicBezTo>
                  <a:cubicBezTo>
                    <a:pt x="15690" y="1191"/>
                    <a:pt x="9575" y="1667"/>
                    <a:pt x="4236" y="3522"/>
                  </a:cubicBezTo>
                  <a:cubicBezTo>
                    <a:pt x="3760" y="3697"/>
                    <a:pt x="3309" y="3948"/>
                    <a:pt x="2883" y="4223"/>
                  </a:cubicBezTo>
                  <a:cubicBezTo>
                    <a:pt x="2834" y="4175"/>
                    <a:pt x="2774" y="4136"/>
                    <a:pt x="2704" y="4136"/>
                  </a:cubicBezTo>
                  <a:cubicBezTo>
                    <a:pt x="2666" y="4136"/>
                    <a:pt x="2626" y="4147"/>
                    <a:pt x="2582" y="4173"/>
                  </a:cubicBezTo>
                  <a:cubicBezTo>
                    <a:pt x="1956" y="4675"/>
                    <a:pt x="1003" y="5151"/>
                    <a:pt x="527" y="5802"/>
                  </a:cubicBezTo>
                  <a:cubicBezTo>
                    <a:pt x="1" y="6529"/>
                    <a:pt x="402" y="7306"/>
                    <a:pt x="727" y="8033"/>
                  </a:cubicBezTo>
                  <a:cubicBezTo>
                    <a:pt x="953" y="8609"/>
                    <a:pt x="1254" y="9487"/>
                    <a:pt x="1830" y="9812"/>
                  </a:cubicBezTo>
                  <a:cubicBezTo>
                    <a:pt x="1937" y="9872"/>
                    <a:pt x="2055" y="9897"/>
                    <a:pt x="2178" y="9897"/>
                  </a:cubicBezTo>
                  <a:cubicBezTo>
                    <a:pt x="2316" y="9897"/>
                    <a:pt x="2462" y="9865"/>
                    <a:pt x="2607" y="9812"/>
                  </a:cubicBezTo>
                  <a:cubicBezTo>
                    <a:pt x="2833" y="9787"/>
                    <a:pt x="3033" y="9762"/>
                    <a:pt x="3234" y="9737"/>
                  </a:cubicBezTo>
                  <a:cubicBezTo>
                    <a:pt x="3284" y="9762"/>
                    <a:pt x="3334" y="9762"/>
                    <a:pt x="3384" y="9787"/>
                  </a:cubicBezTo>
                  <a:cubicBezTo>
                    <a:pt x="3439" y="9808"/>
                    <a:pt x="3493" y="9817"/>
                    <a:pt x="3543" y="9817"/>
                  </a:cubicBezTo>
                  <a:cubicBezTo>
                    <a:pt x="3676" y="9817"/>
                    <a:pt x="3788" y="9753"/>
                    <a:pt x="3860" y="9662"/>
                  </a:cubicBezTo>
                  <a:cubicBezTo>
                    <a:pt x="12037" y="8691"/>
                    <a:pt x="20330" y="8189"/>
                    <a:pt x="28618" y="8189"/>
                  </a:cubicBezTo>
                  <a:cubicBezTo>
                    <a:pt x="36589" y="8189"/>
                    <a:pt x="44555" y="8654"/>
                    <a:pt x="52407" y="9612"/>
                  </a:cubicBezTo>
                  <a:cubicBezTo>
                    <a:pt x="52417" y="9613"/>
                    <a:pt x="52428" y="9614"/>
                    <a:pt x="52438" y="9614"/>
                  </a:cubicBezTo>
                  <a:cubicBezTo>
                    <a:pt x="52635" y="9614"/>
                    <a:pt x="52886" y="9401"/>
                    <a:pt x="52933" y="9211"/>
                  </a:cubicBezTo>
                  <a:cubicBezTo>
                    <a:pt x="53184" y="7707"/>
                    <a:pt x="53460" y="6203"/>
                    <a:pt x="53710" y="4675"/>
                  </a:cubicBezTo>
                  <a:cubicBezTo>
                    <a:pt x="53760" y="4424"/>
                    <a:pt x="53685" y="4148"/>
                    <a:pt x="53435" y="4023"/>
                  </a:cubicBezTo>
                  <a:cubicBezTo>
                    <a:pt x="47591" y="868"/>
                    <a:pt x="41027" y="1"/>
                    <a:pt x="34412" y="1"/>
                  </a:cubicBez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18;p35">
              <a:extLst>
                <a:ext uri="{FF2B5EF4-FFF2-40B4-BE49-F238E27FC236}">
                  <a16:creationId xmlns:a16="http://schemas.microsoft.com/office/drawing/2014/main" id="{74A8218A-1A82-44AC-92BD-ABA938D94DC1}"/>
                </a:ext>
              </a:extLst>
            </p:cNvPr>
            <p:cNvSpPr/>
            <p:nvPr/>
          </p:nvSpPr>
          <p:spPr>
            <a:xfrm>
              <a:off x="1935924" y="2013450"/>
              <a:ext cx="1070056" cy="147326"/>
            </a:xfrm>
            <a:custGeom>
              <a:avLst/>
              <a:gdLst/>
              <a:ahLst/>
              <a:cxnLst/>
              <a:rect l="l" t="t" r="r" b="b"/>
              <a:pathLst>
                <a:path w="53610" h="7382" extrusionOk="0">
                  <a:moveTo>
                    <a:pt x="34261" y="1"/>
                  </a:moveTo>
                  <a:cubicBezTo>
                    <a:pt x="29840" y="1"/>
                    <a:pt x="25395" y="388"/>
                    <a:pt x="21128" y="740"/>
                  </a:cubicBezTo>
                  <a:cubicBezTo>
                    <a:pt x="15539" y="1191"/>
                    <a:pt x="9424" y="1667"/>
                    <a:pt x="4085" y="3522"/>
                  </a:cubicBezTo>
                  <a:cubicBezTo>
                    <a:pt x="3609" y="3697"/>
                    <a:pt x="3158" y="3948"/>
                    <a:pt x="2732" y="4223"/>
                  </a:cubicBezTo>
                  <a:cubicBezTo>
                    <a:pt x="2683" y="4175"/>
                    <a:pt x="2623" y="4136"/>
                    <a:pt x="2553" y="4136"/>
                  </a:cubicBezTo>
                  <a:cubicBezTo>
                    <a:pt x="2515" y="4136"/>
                    <a:pt x="2475" y="4147"/>
                    <a:pt x="2431" y="4173"/>
                  </a:cubicBezTo>
                  <a:cubicBezTo>
                    <a:pt x="1805" y="4675"/>
                    <a:pt x="852" y="5151"/>
                    <a:pt x="376" y="5802"/>
                  </a:cubicBezTo>
                  <a:cubicBezTo>
                    <a:pt x="0" y="6329"/>
                    <a:pt x="100" y="6855"/>
                    <a:pt x="301" y="7381"/>
                  </a:cubicBezTo>
                  <a:cubicBezTo>
                    <a:pt x="9773" y="5258"/>
                    <a:pt x="19386" y="4207"/>
                    <a:pt x="29010" y="4207"/>
                  </a:cubicBezTo>
                  <a:cubicBezTo>
                    <a:pt x="37110" y="4207"/>
                    <a:pt x="45218" y="4952"/>
                    <a:pt x="53258" y="6429"/>
                  </a:cubicBezTo>
                  <a:cubicBezTo>
                    <a:pt x="53359" y="5853"/>
                    <a:pt x="53459" y="5276"/>
                    <a:pt x="53559" y="4675"/>
                  </a:cubicBezTo>
                  <a:cubicBezTo>
                    <a:pt x="53609" y="4424"/>
                    <a:pt x="53534" y="4148"/>
                    <a:pt x="53284" y="4023"/>
                  </a:cubicBezTo>
                  <a:cubicBezTo>
                    <a:pt x="47440" y="868"/>
                    <a:pt x="40876" y="1"/>
                    <a:pt x="34261" y="1"/>
                  </a:cubicBez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219;p35">
              <a:extLst>
                <a:ext uri="{FF2B5EF4-FFF2-40B4-BE49-F238E27FC236}">
                  <a16:creationId xmlns:a16="http://schemas.microsoft.com/office/drawing/2014/main" id="{CB42639C-8B67-401A-A693-235F414FB8CD}"/>
                </a:ext>
              </a:extLst>
            </p:cNvPr>
            <p:cNvSpPr/>
            <p:nvPr/>
          </p:nvSpPr>
          <p:spPr>
            <a:xfrm>
              <a:off x="4168166" y="4045808"/>
              <a:ext cx="10152" cy="11969"/>
            </a:xfrm>
            <a:custGeom>
              <a:avLst/>
              <a:gdLst/>
              <a:ahLst/>
              <a:cxnLst/>
              <a:rect l="l" t="t" r="r" b="b"/>
              <a:pathLst>
                <a:path w="553" h="652" extrusionOk="0">
                  <a:moveTo>
                    <a:pt x="1" y="0"/>
                  </a:moveTo>
                  <a:cubicBezTo>
                    <a:pt x="201" y="301"/>
                    <a:pt x="377" y="527"/>
                    <a:pt x="552" y="652"/>
                  </a:cubicBezTo>
                  <a:cubicBezTo>
                    <a:pt x="452" y="451"/>
                    <a:pt x="302" y="251"/>
                    <a:pt x="101" y="50"/>
                  </a:cubicBezTo>
                  <a:cubicBezTo>
                    <a:pt x="76" y="25"/>
                    <a:pt x="51" y="0"/>
                    <a:pt x="1" y="0"/>
                  </a:cubicBezTo>
                  <a:close/>
                </a:path>
              </a:pathLst>
            </a:custGeom>
            <a:solidFill>
              <a:srgbClr val="F0F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220;p35">
              <a:extLst>
                <a:ext uri="{FF2B5EF4-FFF2-40B4-BE49-F238E27FC236}">
                  <a16:creationId xmlns:a16="http://schemas.microsoft.com/office/drawing/2014/main" id="{0CB187CC-B4A6-452B-B558-96492974D55D}"/>
                </a:ext>
              </a:extLst>
            </p:cNvPr>
            <p:cNvSpPr/>
            <p:nvPr/>
          </p:nvSpPr>
          <p:spPr>
            <a:xfrm>
              <a:off x="787104" y="3628886"/>
              <a:ext cx="3465775" cy="642572"/>
            </a:xfrm>
            <a:custGeom>
              <a:avLst/>
              <a:gdLst/>
              <a:ahLst/>
              <a:cxnLst/>
              <a:rect l="l" t="t" r="r" b="b"/>
              <a:pathLst>
                <a:path w="173636" h="32197" extrusionOk="0">
                  <a:moveTo>
                    <a:pt x="45354" y="1"/>
                  </a:moveTo>
                  <a:cubicBezTo>
                    <a:pt x="34642" y="1"/>
                    <a:pt x="23885" y="2318"/>
                    <a:pt x="13610" y="5025"/>
                  </a:cubicBezTo>
                  <a:lnTo>
                    <a:pt x="13535" y="5050"/>
                  </a:lnTo>
                  <a:lnTo>
                    <a:pt x="11580" y="5602"/>
                  </a:lnTo>
                  <a:cubicBezTo>
                    <a:pt x="11053" y="7481"/>
                    <a:pt x="10226" y="9386"/>
                    <a:pt x="8948" y="10865"/>
                  </a:cubicBezTo>
                  <a:cubicBezTo>
                    <a:pt x="8948" y="10865"/>
                    <a:pt x="8948" y="10865"/>
                    <a:pt x="8948" y="10890"/>
                  </a:cubicBezTo>
                  <a:lnTo>
                    <a:pt x="8497" y="11441"/>
                  </a:lnTo>
                  <a:cubicBezTo>
                    <a:pt x="8497" y="11441"/>
                    <a:pt x="9976" y="11592"/>
                    <a:pt x="10778" y="11642"/>
                  </a:cubicBezTo>
                  <a:cubicBezTo>
                    <a:pt x="11730" y="11720"/>
                    <a:pt x="12680" y="11756"/>
                    <a:pt x="13627" y="11756"/>
                  </a:cubicBezTo>
                  <a:cubicBezTo>
                    <a:pt x="18463" y="11756"/>
                    <a:pt x="23234" y="10827"/>
                    <a:pt x="27971" y="9862"/>
                  </a:cubicBezTo>
                  <a:cubicBezTo>
                    <a:pt x="31630" y="9136"/>
                    <a:pt x="35189" y="8459"/>
                    <a:pt x="38798" y="8058"/>
                  </a:cubicBezTo>
                  <a:lnTo>
                    <a:pt x="38798" y="8058"/>
                  </a:lnTo>
                  <a:cubicBezTo>
                    <a:pt x="38497" y="8133"/>
                    <a:pt x="38196" y="8208"/>
                    <a:pt x="37921" y="8283"/>
                  </a:cubicBezTo>
                  <a:cubicBezTo>
                    <a:pt x="34587" y="9136"/>
                    <a:pt x="31404" y="10339"/>
                    <a:pt x="28196" y="11517"/>
                  </a:cubicBezTo>
                  <a:cubicBezTo>
                    <a:pt x="21666" y="13906"/>
                    <a:pt x="14867" y="15671"/>
                    <a:pt x="7864" y="15671"/>
                  </a:cubicBezTo>
                  <a:cubicBezTo>
                    <a:pt x="7449" y="15671"/>
                    <a:pt x="7034" y="15665"/>
                    <a:pt x="6617" y="15652"/>
                  </a:cubicBezTo>
                  <a:lnTo>
                    <a:pt x="6567" y="15652"/>
                  </a:lnTo>
                  <a:cubicBezTo>
                    <a:pt x="6317" y="15652"/>
                    <a:pt x="6091" y="15627"/>
                    <a:pt x="5840" y="15627"/>
                  </a:cubicBezTo>
                  <a:lnTo>
                    <a:pt x="4988" y="15577"/>
                  </a:lnTo>
                  <a:cubicBezTo>
                    <a:pt x="4061" y="19938"/>
                    <a:pt x="2632" y="24098"/>
                    <a:pt x="878" y="28183"/>
                  </a:cubicBezTo>
                  <a:cubicBezTo>
                    <a:pt x="477" y="28434"/>
                    <a:pt x="226" y="28885"/>
                    <a:pt x="76" y="29311"/>
                  </a:cubicBezTo>
                  <a:cubicBezTo>
                    <a:pt x="1" y="29562"/>
                    <a:pt x="176" y="29812"/>
                    <a:pt x="427" y="29888"/>
                  </a:cubicBezTo>
                  <a:cubicBezTo>
                    <a:pt x="603" y="29953"/>
                    <a:pt x="831" y="30000"/>
                    <a:pt x="1062" y="30000"/>
                  </a:cubicBezTo>
                  <a:cubicBezTo>
                    <a:pt x="1358" y="30000"/>
                    <a:pt x="1658" y="29923"/>
                    <a:pt x="1855" y="29712"/>
                  </a:cubicBezTo>
                  <a:cubicBezTo>
                    <a:pt x="6066" y="29411"/>
                    <a:pt x="10352" y="29512"/>
                    <a:pt x="14587" y="29386"/>
                  </a:cubicBezTo>
                  <a:cubicBezTo>
                    <a:pt x="19049" y="29261"/>
                    <a:pt x="23485" y="29111"/>
                    <a:pt x="27946" y="28935"/>
                  </a:cubicBezTo>
                  <a:cubicBezTo>
                    <a:pt x="36793" y="28559"/>
                    <a:pt x="45640" y="28208"/>
                    <a:pt x="54487" y="27858"/>
                  </a:cubicBezTo>
                  <a:cubicBezTo>
                    <a:pt x="62501" y="27538"/>
                    <a:pt x="70515" y="27328"/>
                    <a:pt x="78527" y="27328"/>
                  </a:cubicBezTo>
                  <a:cubicBezTo>
                    <a:pt x="88129" y="27328"/>
                    <a:pt x="97728" y="27630"/>
                    <a:pt x="107320" y="28409"/>
                  </a:cubicBezTo>
                  <a:cubicBezTo>
                    <a:pt x="107342" y="28411"/>
                    <a:pt x="107364" y="28411"/>
                    <a:pt x="107385" y="28411"/>
                  </a:cubicBezTo>
                  <a:cubicBezTo>
                    <a:pt x="107696" y="28411"/>
                    <a:pt x="107877" y="28244"/>
                    <a:pt x="107971" y="28033"/>
                  </a:cubicBezTo>
                  <a:cubicBezTo>
                    <a:pt x="108021" y="28033"/>
                    <a:pt x="108097" y="28033"/>
                    <a:pt x="108147" y="28058"/>
                  </a:cubicBezTo>
                  <a:cubicBezTo>
                    <a:pt x="108122" y="28058"/>
                    <a:pt x="108097" y="28058"/>
                    <a:pt x="108097" y="28083"/>
                  </a:cubicBezTo>
                  <a:cubicBezTo>
                    <a:pt x="108046" y="28108"/>
                    <a:pt x="108046" y="28208"/>
                    <a:pt x="108097" y="28233"/>
                  </a:cubicBezTo>
                  <a:cubicBezTo>
                    <a:pt x="108147" y="28284"/>
                    <a:pt x="108222" y="28309"/>
                    <a:pt x="108272" y="28334"/>
                  </a:cubicBezTo>
                  <a:cubicBezTo>
                    <a:pt x="108322" y="28359"/>
                    <a:pt x="108397" y="28384"/>
                    <a:pt x="108447" y="28409"/>
                  </a:cubicBezTo>
                  <a:cubicBezTo>
                    <a:pt x="108476" y="28421"/>
                    <a:pt x="108505" y="28427"/>
                    <a:pt x="108532" y="28427"/>
                  </a:cubicBezTo>
                  <a:cubicBezTo>
                    <a:pt x="108668" y="28427"/>
                    <a:pt x="108773" y="28284"/>
                    <a:pt x="108773" y="28158"/>
                  </a:cubicBezTo>
                  <a:cubicBezTo>
                    <a:pt x="108773" y="28133"/>
                    <a:pt x="108773" y="28108"/>
                    <a:pt x="108773" y="28108"/>
                  </a:cubicBezTo>
                  <a:cubicBezTo>
                    <a:pt x="121280" y="29086"/>
                    <a:pt x="133786" y="30063"/>
                    <a:pt x="146317" y="30990"/>
                  </a:cubicBezTo>
                  <a:cubicBezTo>
                    <a:pt x="152108" y="31420"/>
                    <a:pt x="158041" y="32197"/>
                    <a:pt x="163897" y="32197"/>
                  </a:cubicBezTo>
                  <a:cubicBezTo>
                    <a:pt x="164529" y="32197"/>
                    <a:pt x="165161" y="32188"/>
                    <a:pt x="165791" y="32168"/>
                  </a:cubicBezTo>
                  <a:cubicBezTo>
                    <a:pt x="167846" y="32093"/>
                    <a:pt x="170703" y="31993"/>
                    <a:pt x="172408" y="30639"/>
                  </a:cubicBezTo>
                  <a:cubicBezTo>
                    <a:pt x="173109" y="30063"/>
                    <a:pt x="173636" y="29261"/>
                    <a:pt x="173586" y="28484"/>
                  </a:cubicBezTo>
                  <a:cubicBezTo>
                    <a:pt x="173561" y="28334"/>
                    <a:pt x="173510" y="28158"/>
                    <a:pt x="173435" y="27983"/>
                  </a:cubicBezTo>
                  <a:cubicBezTo>
                    <a:pt x="173260" y="27858"/>
                    <a:pt x="173084" y="27632"/>
                    <a:pt x="172909" y="27306"/>
                  </a:cubicBezTo>
                  <a:cubicBezTo>
                    <a:pt x="171155" y="24274"/>
                    <a:pt x="169275" y="13697"/>
                    <a:pt x="169275" y="13697"/>
                  </a:cubicBezTo>
                  <a:cubicBezTo>
                    <a:pt x="168999" y="13797"/>
                    <a:pt x="168648" y="13872"/>
                    <a:pt x="168247" y="13923"/>
                  </a:cubicBezTo>
                  <a:cubicBezTo>
                    <a:pt x="168147" y="13948"/>
                    <a:pt x="168047" y="13948"/>
                    <a:pt x="167947" y="13973"/>
                  </a:cubicBezTo>
                  <a:cubicBezTo>
                    <a:pt x="167023" y="14099"/>
                    <a:pt x="166099" y="14154"/>
                    <a:pt x="165160" y="14154"/>
                  </a:cubicBezTo>
                  <a:cubicBezTo>
                    <a:pt x="164979" y="14154"/>
                    <a:pt x="164796" y="14152"/>
                    <a:pt x="164613" y="14148"/>
                  </a:cubicBezTo>
                  <a:cubicBezTo>
                    <a:pt x="164613" y="14123"/>
                    <a:pt x="164613" y="14098"/>
                    <a:pt x="164613" y="14098"/>
                  </a:cubicBezTo>
                  <a:cubicBezTo>
                    <a:pt x="164613" y="14073"/>
                    <a:pt x="164613" y="14048"/>
                    <a:pt x="164613" y="14023"/>
                  </a:cubicBezTo>
                  <a:cubicBezTo>
                    <a:pt x="164588" y="13847"/>
                    <a:pt x="164538" y="13647"/>
                    <a:pt x="164488" y="13471"/>
                  </a:cubicBezTo>
                  <a:cubicBezTo>
                    <a:pt x="164137" y="11517"/>
                    <a:pt x="162934" y="5752"/>
                    <a:pt x="160854" y="4198"/>
                  </a:cubicBezTo>
                  <a:cubicBezTo>
                    <a:pt x="160854" y="4198"/>
                    <a:pt x="160341" y="4221"/>
                    <a:pt x="159851" y="4221"/>
                  </a:cubicBezTo>
                  <a:cubicBezTo>
                    <a:pt x="159606" y="4221"/>
                    <a:pt x="159367" y="4215"/>
                    <a:pt x="159200" y="4198"/>
                  </a:cubicBezTo>
                  <a:cubicBezTo>
                    <a:pt x="155315" y="3797"/>
                    <a:pt x="151355" y="3897"/>
                    <a:pt x="147445" y="3522"/>
                  </a:cubicBezTo>
                  <a:cubicBezTo>
                    <a:pt x="143460" y="3146"/>
                    <a:pt x="139475" y="2644"/>
                    <a:pt x="135490" y="2193"/>
                  </a:cubicBezTo>
                  <a:cubicBezTo>
                    <a:pt x="130677" y="1668"/>
                    <a:pt x="125818" y="1200"/>
                    <a:pt x="120967" y="1200"/>
                  </a:cubicBezTo>
                  <a:cubicBezTo>
                    <a:pt x="118644" y="1200"/>
                    <a:pt x="116324" y="1307"/>
                    <a:pt x="114011" y="1567"/>
                  </a:cubicBezTo>
                  <a:cubicBezTo>
                    <a:pt x="108422" y="2193"/>
                    <a:pt x="102909" y="3622"/>
                    <a:pt x="97896" y="6178"/>
                  </a:cubicBezTo>
                  <a:cubicBezTo>
                    <a:pt x="95440" y="7431"/>
                    <a:pt x="93109" y="8935"/>
                    <a:pt x="91029" y="10765"/>
                  </a:cubicBezTo>
                  <a:cubicBezTo>
                    <a:pt x="89199" y="12369"/>
                    <a:pt x="87846" y="14173"/>
                    <a:pt x="86467" y="16103"/>
                  </a:cubicBezTo>
                  <a:cubicBezTo>
                    <a:pt x="76743" y="8534"/>
                    <a:pt x="66492" y="2143"/>
                    <a:pt x="53961" y="539"/>
                  </a:cubicBezTo>
                  <a:cubicBezTo>
                    <a:pt x="51102" y="168"/>
                    <a:pt x="48230" y="1"/>
                    <a:pt x="45354" y="1"/>
                  </a:cubicBezTo>
                  <a:close/>
                </a:path>
              </a:pathLst>
            </a:custGeom>
            <a:solidFill>
              <a:srgbClr val="FDF0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1;p35">
              <a:extLst>
                <a:ext uri="{FF2B5EF4-FFF2-40B4-BE49-F238E27FC236}">
                  <a16:creationId xmlns:a16="http://schemas.microsoft.com/office/drawing/2014/main" id="{F12996BD-4546-415E-9F79-4A38830BD327}"/>
                </a:ext>
              </a:extLst>
            </p:cNvPr>
            <p:cNvSpPr/>
            <p:nvPr/>
          </p:nvSpPr>
          <p:spPr>
            <a:xfrm>
              <a:off x="4071988" y="3907701"/>
              <a:ext cx="66547" cy="3652"/>
            </a:xfrm>
            <a:custGeom>
              <a:avLst/>
              <a:gdLst/>
              <a:ahLst/>
              <a:cxnLst/>
              <a:rect l="l" t="t" r="r" b="b"/>
              <a:pathLst>
                <a:path w="3334" h="183" extrusionOk="0">
                  <a:moveTo>
                    <a:pt x="3334" y="1"/>
                  </a:moveTo>
                  <a:lnTo>
                    <a:pt x="3334" y="1"/>
                  </a:lnTo>
                  <a:cubicBezTo>
                    <a:pt x="2694" y="73"/>
                    <a:pt x="2016" y="94"/>
                    <a:pt x="1439" y="94"/>
                  </a:cubicBezTo>
                  <a:cubicBezTo>
                    <a:pt x="616" y="94"/>
                    <a:pt x="0" y="51"/>
                    <a:pt x="0" y="51"/>
                  </a:cubicBezTo>
                  <a:cubicBezTo>
                    <a:pt x="0" y="76"/>
                    <a:pt x="0" y="101"/>
                    <a:pt x="0" y="126"/>
                  </a:cubicBezTo>
                  <a:lnTo>
                    <a:pt x="0" y="176"/>
                  </a:lnTo>
                  <a:cubicBezTo>
                    <a:pt x="183" y="180"/>
                    <a:pt x="366" y="182"/>
                    <a:pt x="547" y="182"/>
                  </a:cubicBezTo>
                  <a:cubicBezTo>
                    <a:pt x="1486" y="182"/>
                    <a:pt x="2410" y="127"/>
                    <a:pt x="3334" y="1"/>
                  </a:cubicBezTo>
                  <a:close/>
                </a:path>
              </a:pathLst>
            </a:custGeom>
            <a:solidFill>
              <a:srgbClr val="F0F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222;p35">
              <a:extLst>
                <a:ext uri="{FF2B5EF4-FFF2-40B4-BE49-F238E27FC236}">
                  <a16:creationId xmlns:a16="http://schemas.microsoft.com/office/drawing/2014/main" id="{8CDAF82F-3423-4245-8460-D1BDAD94C2D8}"/>
                </a:ext>
              </a:extLst>
            </p:cNvPr>
            <p:cNvSpPr/>
            <p:nvPr/>
          </p:nvSpPr>
          <p:spPr>
            <a:xfrm>
              <a:off x="4177839" y="4057757"/>
              <a:ext cx="5544" cy="9234"/>
            </a:xfrm>
            <a:custGeom>
              <a:avLst/>
              <a:gdLst/>
              <a:ahLst/>
              <a:cxnLst/>
              <a:rect l="l" t="t" r="r" b="b"/>
              <a:pathLst>
                <a:path w="302" h="503" extrusionOk="0">
                  <a:moveTo>
                    <a:pt x="0" y="1"/>
                  </a:moveTo>
                  <a:cubicBezTo>
                    <a:pt x="75" y="176"/>
                    <a:pt x="126" y="352"/>
                    <a:pt x="151" y="502"/>
                  </a:cubicBezTo>
                  <a:cubicBezTo>
                    <a:pt x="301" y="377"/>
                    <a:pt x="276" y="226"/>
                    <a:pt x="0" y="1"/>
                  </a:cubicBezTo>
                  <a:close/>
                </a:path>
              </a:pathLst>
            </a:custGeom>
            <a:solidFill>
              <a:srgbClr val="F0F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223;p35">
              <a:extLst>
                <a:ext uri="{FF2B5EF4-FFF2-40B4-BE49-F238E27FC236}">
                  <a16:creationId xmlns:a16="http://schemas.microsoft.com/office/drawing/2014/main" id="{5590F5D4-6CF9-4DCC-9155-57A134CA8627}"/>
                </a:ext>
              </a:extLst>
            </p:cNvPr>
            <p:cNvSpPr/>
            <p:nvPr/>
          </p:nvSpPr>
          <p:spPr>
            <a:xfrm>
              <a:off x="1091201" y="3704217"/>
              <a:ext cx="1196622" cy="214763"/>
            </a:xfrm>
            <a:custGeom>
              <a:avLst/>
              <a:gdLst/>
              <a:ahLst/>
              <a:cxnLst/>
              <a:rect l="l" t="t" r="r" b="b"/>
              <a:pathLst>
                <a:path w="59951" h="10761" extrusionOk="0">
                  <a:moveTo>
                    <a:pt x="26834" y="0"/>
                  </a:moveTo>
                  <a:cubicBezTo>
                    <a:pt x="17921" y="0"/>
                    <a:pt x="9247" y="2807"/>
                    <a:pt x="351" y="3280"/>
                  </a:cubicBezTo>
                  <a:cubicBezTo>
                    <a:pt x="8" y="3305"/>
                    <a:pt x="0" y="3808"/>
                    <a:pt x="327" y="3808"/>
                  </a:cubicBezTo>
                  <a:cubicBezTo>
                    <a:pt x="335" y="3808"/>
                    <a:pt x="343" y="3807"/>
                    <a:pt x="351" y="3807"/>
                  </a:cubicBezTo>
                  <a:cubicBezTo>
                    <a:pt x="8466" y="3006"/>
                    <a:pt x="16816" y="1211"/>
                    <a:pt x="25058" y="1211"/>
                  </a:cubicBezTo>
                  <a:cubicBezTo>
                    <a:pt x="26870" y="1211"/>
                    <a:pt x="28678" y="1298"/>
                    <a:pt x="30476" y="1501"/>
                  </a:cubicBezTo>
                  <a:cubicBezTo>
                    <a:pt x="35815" y="2128"/>
                    <a:pt x="40526" y="4258"/>
                    <a:pt x="45339" y="6514"/>
                  </a:cubicBezTo>
                  <a:cubicBezTo>
                    <a:pt x="47494" y="7491"/>
                    <a:pt x="49624" y="8468"/>
                    <a:pt x="51880" y="9220"/>
                  </a:cubicBezTo>
                  <a:cubicBezTo>
                    <a:pt x="53926" y="9902"/>
                    <a:pt x="56258" y="10761"/>
                    <a:pt x="58484" y="10761"/>
                  </a:cubicBezTo>
                  <a:cubicBezTo>
                    <a:pt x="58631" y="10761"/>
                    <a:pt x="58777" y="10757"/>
                    <a:pt x="58923" y="10749"/>
                  </a:cubicBezTo>
                  <a:cubicBezTo>
                    <a:pt x="59524" y="10724"/>
                    <a:pt x="59950" y="9772"/>
                    <a:pt x="59273" y="9471"/>
                  </a:cubicBezTo>
                  <a:cubicBezTo>
                    <a:pt x="57068" y="8519"/>
                    <a:pt x="54612" y="8243"/>
                    <a:pt x="52331" y="7516"/>
                  </a:cubicBezTo>
                  <a:cubicBezTo>
                    <a:pt x="49750" y="6714"/>
                    <a:pt x="47243" y="5661"/>
                    <a:pt x="44762" y="4534"/>
                  </a:cubicBezTo>
                  <a:cubicBezTo>
                    <a:pt x="40376" y="2554"/>
                    <a:pt x="36040" y="799"/>
                    <a:pt x="31228" y="248"/>
                  </a:cubicBezTo>
                  <a:cubicBezTo>
                    <a:pt x="29756" y="75"/>
                    <a:pt x="28291" y="0"/>
                    <a:pt x="26834" y="0"/>
                  </a:cubicBezTo>
                  <a:close/>
                </a:path>
              </a:pathLst>
            </a:custGeom>
            <a:solidFill>
              <a:srgbClr val="F4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224;p35">
              <a:extLst>
                <a:ext uri="{FF2B5EF4-FFF2-40B4-BE49-F238E27FC236}">
                  <a16:creationId xmlns:a16="http://schemas.microsoft.com/office/drawing/2014/main" id="{0640E8A6-EC2E-486C-9382-C025AB475959}"/>
                </a:ext>
              </a:extLst>
            </p:cNvPr>
            <p:cNvSpPr/>
            <p:nvPr/>
          </p:nvSpPr>
          <p:spPr>
            <a:xfrm>
              <a:off x="963148" y="3900697"/>
              <a:ext cx="1146303" cy="153912"/>
            </a:xfrm>
            <a:custGeom>
              <a:avLst/>
              <a:gdLst/>
              <a:ahLst/>
              <a:cxnLst/>
              <a:rect l="l" t="t" r="r" b="b"/>
              <a:pathLst>
                <a:path w="57430" h="7712" extrusionOk="0">
                  <a:moveTo>
                    <a:pt x="38460" y="1"/>
                  </a:moveTo>
                  <a:cubicBezTo>
                    <a:pt x="35129" y="1"/>
                    <a:pt x="31791" y="327"/>
                    <a:pt x="28472" y="1053"/>
                  </a:cubicBezTo>
                  <a:cubicBezTo>
                    <a:pt x="19264" y="3097"/>
                    <a:pt x="10419" y="7148"/>
                    <a:pt x="868" y="7148"/>
                  </a:cubicBezTo>
                  <a:cubicBezTo>
                    <a:pt x="696" y="7148"/>
                    <a:pt x="524" y="7146"/>
                    <a:pt x="352" y="7144"/>
                  </a:cubicBezTo>
                  <a:cubicBezTo>
                    <a:pt x="1" y="7144"/>
                    <a:pt x="1" y="7645"/>
                    <a:pt x="352" y="7670"/>
                  </a:cubicBezTo>
                  <a:cubicBezTo>
                    <a:pt x="914" y="7698"/>
                    <a:pt x="1474" y="7711"/>
                    <a:pt x="2031" y="7711"/>
                  </a:cubicBezTo>
                  <a:cubicBezTo>
                    <a:pt x="10497" y="7711"/>
                    <a:pt x="18460" y="4637"/>
                    <a:pt x="26643" y="2733"/>
                  </a:cubicBezTo>
                  <a:cubicBezTo>
                    <a:pt x="30583" y="1830"/>
                    <a:pt x="34507" y="1330"/>
                    <a:pt x="38496" y="1330"/>
                  </a:cubicBezTo>
                  <a:cubicBezTo>
                    <a:pt x="39379" y="1330"/>
                    <a:pt x="40264" y="1354"/>
                    <a:pt x="41154" y="1404"/>
                  </a:cubicBezTo>
                  <a:cubicBezTo>
                    <a:pt x="46367" y="1730"/>
                    <a:pt x="51480" y="2833"/>
                    <a:pt x="56593" y="3861"/>
                  </a:cubicBezTo>
                  <a:cubicBezTo>
                    <a:pt x="56633" y="3869"/>
                    <a:pt x="56672" y="3872"/>
                    <a:pt x="56709" y="3872"/>
                  </a:cubicBezTo>
                  <a:cubicBezTo>
                    <a:pt x="57248" y="3872"/>
                    <a:pt x="57429" y="3072"/>
                    <a:pt x="56843" y="2908"/>
                  </a:cubicBezTo>
                  <a:cubicBezTo>
                    <a:pt x="50843" y="1131"/>
                    <a:pt x="44662" y="1"/>
                    <a:pt x="38460" y="1"/>
                  </a:cubicBezTo>
                  <a:close/>
                </a:path>
              </a:pathLst>
            </a:custGeom>
            <a:solidFill>
              <a:srgbClr val="F4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225;p35">
              <a:extLst>
                <a:ext uri="{FF2B5EF4-FFF2-40B4-BE49-F238E27FC236}">
                  <a16:creationId xmlns:a16="http://schemas.microsoft.com/office/drawing/2014/main" id="{D06638E1-C924-4EE1-BDB4-57EA27E241FF}"/>
                </a:ext>
              </a:extLst>
            </p:cNvPr>
            <p:cNvSpPr/>
            <p:nvPr/>
          </p:nvSpPr>
          <p:spPr>
            <a:xfrm>
              <a:off x="1582817" y="4021825"/>
              <a:ext cx="468761" cy="20935"/>
            </a:xfrm>
            <a:custGeom>
              <a:avLst/>
              <a:gdLst/>
              <a:ahLst/>
              <a:cxnLst/>
              <a:rect l="l" t="t" r="r" b="b"/>
              <a:pathLst>
                <a:path w="23485" h="1049" extrusionOk="0">
                  <a:moveTo>
                    <a:pt x="13669" y="1"/>
                  </a:moveTo>
                  <a:cubicBezTo>
                    <a:pt x="9163" y="1"/>
                    <a:pt x="4652" y="272"/>
                    <a:pt x="201" y="698"/>
                  </a:cubicBezTo>
                  <a:cubicBezTo>
                    <a:pt x="1" y="723"/>
                    <a:pt x="1" y="1049"/>
                    <a:pt x="201" y="1049"/>
                  </a:cubicBezTo>
                  <a:cubicBezTo>
                    <a:pt x="3946" y="853"/>
                    <a:pt x="7684" y="789"/>
                    <a:pt x="11422" y="789"/>
                  </a:cubicBezTo>
                  <a:cubicBezTo>
                    <a:pt x="15341" y="789"/>
                    <a:pt x="19259" y="859"/>
                    <a:pt x="23184" y="923"/>
                  </a:cubicBezTo>
                  <a:cubicBezTo>
                    <a:pt x="23485" y="923"/>
                    <a:pt x="23485" y="472"/>
                    <a:pt x="23184" y="447"/>
                  </a:cubicBezTo>
                  <a:cubicBezTo>
                    <a:pt x="20030" y="136"/>
                    <a:pt x="16851" y="1"/>
                    <a:pt x="13669" y="1"/>
                  </a:cubicBezTo>
                  <a:close/>
                </a:path>
              </a:pathLst>
            </a:custGeom>
            <a:solidFill>
              <a:srgbClr val="F4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26;p35">
              <a:extLst>
                <a:ext uri="{FF2B5EF4-FFF2-40B4-BE49-F238E27FC236}">
                  <a16:creationId xmlns:a16="http://schemas.microsoft.com/office/drawing/2014/main" id="{7058D47F-0AA4-41A7-9A40-9830CF551291}"/>
                </a:ext>
              </a:extLst>
            </p:cNvPr>
            <p:cNvSpPr/>
            <p:nvPr/>
          </p:nvSpPr>
          <p:spPr>
            <a:xfrm>
              <a:off x="2786215" y="3762566"/>
              <a:ext cx="1130015" cy="167523"/>
            </a:xfrm>
            <a:custGeom>
              <a:avLst/>
              <a:gdLst/>
              <a:ahLst/>
              <a:cxnLst/>
              <a:rect l="l" t="t" r="r" b="b"/>
              <a:pathLst>
                <a:path w="56614" h="8394" extrusionOk="0">
                  <a:moveTo>
                    <a:pt x="21302" y="1"/>
                  </a:moveTo>
                  <a:cubicBezTo>
                    <a:pt x="13759" y="1"/>
                    <a:pt x="4543" y="1548"/>
                    <a:pt x="97" y="8101"/>
                  </a:cubicBezTo>
                  <a:cubicBezTo>
                    <a:pt x="1" y="8255"/>
                    <a:pt x="141" y="8394"/>
                    <a:pt x="290" y="8394"/>
                  </a:cubicBezTo>
                  <a:cubicBezTo>
                    <a:pt x="336" y="8394"/>
                    <a:pt x="382" y="8381"/>
                    <a:pt x="423" y="8351"/>
                  </a:cubicBezTo>
                  <a:cubicBezTo>
                    <a:pt x="3681" y="5269"/>
                    <a:pt x="7115" y="3038"/>
                    <a:pt x="11476" y="1860"/>
                  </a:cubicBezTo>
                  <a:cubicBezTo>
                    <a:pt x="14648" y="999"/>
                    <a:pt x="17912" y="718"/>
                    <a:pt x="21182" y="718"/>
                  </a:cubicBezTo>
                  <a:cubicBezTo>
                    <a:pt x="22769" y="718"/>
                    <a:pt x="24357" y="784"/>
                    <a:pt x="25937" y="883"/>
                  </a:cubicBezTo>
                  <a:cubicBezTo>
                    <a:pt x="30814" y="1177"/>
                    <a:pt x="35667" y="1711"/>
                    <a:pt x="40567" y="1711"/>
                  </a:cubicBezTo>
                  <a:cubicBezTo>
                    <a:pt x="40678" y="1711"/>
                    <a:pt x="40789" y="1710"/>
                    <a:pt x="40899" y="1710"/>
                  </a:cubicBezTo>
                  <a:cubicBezTo>
                    <a:pt x="46037" y="1660"/>
                    <a:pt x="51150" y="1284"/>
                    <a:pt x="56263" y="908"/>
                  </a:cubicBezTo>
                  <a:cubicBezTo>
                    <a:pt x="56605" y="883"/>
                    <a:pt x="56613" y="381"/>
                    <a:pt x="56287" y="381"/>
                  </a:cubicBezTo>
                  <a:cubicBezTo>
                    <a:pt x="56279" y="381"/>
                    <a:pt x="56271" y="381"/>
                    <a:pt x="56263" y="381"/>
                  </a:cubicBezTo>
                  <a:cubicBezTo>
                    <a:pt x="51488" y="707"/>
                    <a:pt x="46694" y="1033"/>
                    <a:pt x="41897" y="1033"/>
                  </a:cubicBezTo>
                  <a:cubicBezTo>
                    <a:pt x="41155" y="1033"/>
                    <a:pt x="40413" y="1025"/>
                    <a:pt x="39671" y="1008"/>
                  </a:cubicBezTo>
                  <a:cubicBezTo>
                    <a:pt x="34132" y="908"/>
                    <a:pt x="28644" y="181"/>
                    <a:pt x="23130" y="31"/>
                  </a:cubicBezTo>
                  <a:cubicBezTo>
                    <a:pt x="22534" y="12"/>
                    <a:pt x="21924" y="1"/>
                    <a:pt x="21302" y="1"/>
                  </a:cubicBezTo>
                  <a:close/>
                </a:path>
              </a:pathLst>
            </a:custGeom>
            <a:solidFill>
              <a:srgbClr val="F4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227;p35">
              <a:extLst>
                <a:ext uri="{FF2B5EF4-FFF2-40B4-BE49-F238E27FC236}">
                  <a16:creationId xmlns:a16="http://schemas.microsoft.com/office/drawing/2014/main" id="{C100957A-183B-4C6E-8457-43B5002F42EC}"/>
                </a:ext>
              </a:extLst>
            </p:cNvPr>
            <p:cNvSpPr/>
            <p:nvPr/>
          </p:nvSpPr>
          <p:spPr>
            <a:xfrm>
              <a:off x="2920892" y="3852285"/>
              <a:ext cx="1042611" cy="146668"/>
            </a:xfrm>
            <a:custGeom>
              <a:avLst/>
              <a:gdLst/>
              <a:ahLst/>
              <a:cxnLst/>
              <a:rect l="l" t="t" r="r" b="b"/>
              <a:pathLst>
                <a:path w="52235" h="7349" extrusionOk="0">
                  <a:moveTo>
                    <a:pt x="51913" y="1"/>
                  </a:moveTo>
                  <a:cubicBezTo>
                    <a:pt x="51884" y="1"/>
                    <a:pt x="51852" y="7"/>
                    <a:pt x="51820" y="21"/>
                  </a:cubicBezTo>
                  <a:cubicBezTo>
                    <a:pt x="47655" y="1619"/>
                    <a:pt x="43230" y="2085"/>
                    <a:pt x="38702" y="2085"/>
                  </a:cubicBezTo>
                  <a:cubicBezTo>
                    <a:pt x="32377" y="2085"/>
                    <a:pt x="25853" y="1176"/>
                    <a:pt x="19560" y="1176"/>
                  </a:cubicBezTo>
                  <a:cubicBezTo>
                    <a:pt x="12630" y="1176"/>
                    <a:pt x="5981" y="2279"/>
                    <a:pt x="190" y="6913"/>
                  </a:cubicBezTo>
                  <a:cubicBezTo>
                    <a:pt x="1" y="7060"/>
                    <a:pt x="182" y="7349"/>
                    <a:pt x="379" y="7349"/>
                  </a:cubicBezTo>
                  <a:cubicBezTo>
                    <a:pt x="416" y="7349"/>
                    <a:pt x="455" y="7338"/>
                    <a:pt x="491" y="7314"/>
                  </a:cubicBezTo>
                  <a:cubicBezTo>
                    <a:pt x="6549" y="3142"/>
                    <a:pt x="13677" y="2039"/>
                    <a:pt x="20833" y="2039"/>
                  </a:cubicBezTo>
                  <a:cubicBezTo>
                    <a:pt x="22233" y="2039"/>
                    <a:pt x="23633" y="2081"/>
                    <a:pt x="25027" y="2151"/>
                  </a:cubicBezTo>
                  <a:cubicBezTo>
                    <a:pt x="29041" y="2347"/>
                    <a:pt x="32974" y="2615"/>
                    <a:pt x="36869" y="2615"/>
                  </a:cubicBezTo>
                  <a:cubicBezTo>
                    <a:pt x="41926" y="2615"/>
                    <a:pt x="46919" y="2164"/>
                    <a:pt x="51945" y="522"/>
                  </a:cubicBezTo>
                  <a:cubicBezTo>
                    <a:pt x="52235" y="411"/>
                    <a:pt x="52148" y="1"/>
                    <a:pt x="51913" y="1"/>
                  </a:cubicBezTo>
                  <a:close/>
                </a:path>
              </a:pathLst>
            </a:custGeom>
            <a:solidFill>
              <a:srgbClr val="F4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228;p35">
              <a:extLst>
                <a:ext uri="{FF2B5EF4-FFF2-40B4-BE49-F238E27FC236}">
                  <a16:creationId xmlns:a16="http://schemas.microsoft.com/office/drawing/2014/main" id="{4EA049EF-01B5-4468-85EB-6420960537A4}"/>
                </a:ext>
              </a:extLst>
            </p:cNvPr>
            <p:cNvSpPr/>
            <p:nvPr/>
          </p:nvSpPr>
          <p:spPr>
            <a:xfrm>
              <a:off x="3174962" y="4004943"/>
              <a:ext cx="869697" cy="51650"/>
            </a:xfrm>
            <a:custGeom>
              <a:avLst/>
              <a:gdLst/>
              <a:ahLst/>
              <a:cxnLst/>
              <a:rect l="l" t="t" r="r" b="b"/>
              <a:pathLst>
                <a:path w="43572" h="2588" extrusionOk="0">
                  <a:moveTo>
                    <a:pt x="12331" y="1"/>
                  </a:moveTo>
                  <a:cubicBezTo>
                    <a:pt x="8250" y="1"/>
                    <a:pt x="4188" y="455"/>
                    <a:pt x="365" y="1920"/>
                  </a:cubicBezTo>
                  <a:cubicBezTo>
                    <a:pt x="1" y="2057"/>
                    <a:pt x="92" y="2588"/>
                    <a:pt x="433" y="2588"/>
                  </a:cubicBezTo>
                  <a:cubicBezTo>
                    <a:pt x="467" y="2588"/>
                    <a:pt x="503" y="2583"/>
                    <a:pt x="541" y="2571"/>
                  </a:cubicBezTo>
                  <a:cubicBezTo>
                    <a:pt x="4522" y="1313"/>
                    <a:pt x="8519" y="909"/>
                    <a:pt x="12543" y="909"/>
                  </a:cubicBezTo>
                  <a:cubicBezTo>
                    <a:pt x="15815" y="909"/>
                    <a:pt x="19105" y="1176"/>
                    <a:pt x="22421" y="1469"/>
                  </a:cubicBezTo>
                  <a:cubicBezTo>
                    <a:pt x="25544" y="1743"/>
                    <a:pt x="28576" y="1935"/>
                    <a:pt x="31589" y="1935"/>
                  </a:cubicBezTo>
                  <a:cubicBezTo>
                    <a:pt x="35466" y="1935"/>
                    <a:pt x="39310" y="1616"/>
                    <a:pt x="43273" y="742"/>
                  </a:cubicBezTo>
                  <a:cubicBezTo>
                    <a:pt x="43572" y="673"/>
                    <a:pt x="43470" y="203"/>
                    <a:pt x="43200" y="203"/>
                  </a:cubicBezTo>
                  <a:cubicBezTo>
                    <a:pt x="43175" y="203"/>
                    <a:pt x="43150" y="207"/>
                    <a:pt x="43123" y="215"/>
                  </a:cubicBezTo>
                  <a:cubicBezTo>
                    <a:pt x="40170" y="1158"/>
                    <a:pt x="37038" y="1474"/>
                    <a:pt x="33867" y="1474"/>
                  </a:cubicBezTo>
                  <a:cubicBezTo>
                    <a:pt x="29529" y="1474"/>
                    <a:pt x="25118" y="882"/>
                    <a:pt x="20992" y="491"/>
                  </a:cubicBezTo>
                  <a:cubicBezTo>
                    <a:pt x="18148" y="231"/>
                    <a:pt x="15234" y="1"/>
                    <a:pt x="12331" y="1"/>
                  </a:cubicBezTo>
                  <a:close/>
                </a:path>
              </a:pathLst>
            </a:custGeom>
            <a:solidFill>
              <a:srgbClr val="F4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229;p35">
              <a:extLst>
                <a:ext uri="{FF2B5EF4-FFF2-40B4-BE49-F238E27FC236}">
                  <a16:creationId xmlns:a16="http://schemas.microsoft.com/office/drawing/2014/main" id="{76DAD9DD-0DB0-4933-8A7D-AE55D6C63E27}"/>
                </a:ext>
              </a:extLst>
            </p:cNvPr>
            <p:cNvSpPr/>
            <p:nvPr/>
          </p:nvSpPr>
          <p:spPr>
            <a:xfrm>
              <a:off x="2285998" y="4014002"/>
              <a:ext cx="527303" cy="280343"/>
            </a:xfrm>
            <a:custGeom>
              <a:avLst/>
              <a:gdLst/>
              <a:ahLst/>
              <a:cxnLst/>
              <a:rect l="l" t="t" r="r" b="b"/>
              <a:pathLst>
                <a:path w="26418" h="14047" extrusionOk="0">
                  <a:moveTo>
                    <a:pt x="13482" y="0"/>
                  </a:moveTo>
                  <a:cubicBezTo>
                    <a:pt x="12919" y="0"/>
                    <a:pt x="12358" y="37"/>
                    <a:pt x="11806" y="112"/>
                  </a:cubicBezTo>
                  <a:cubicBezTo>
                    <a:pt x="7495" y="714"/>
                    <a:pt x="753" y="4223"/>
                    <a:pt x="502" y="9210"/>
                  </a:cubicBezTo>
                  <a:cubicBezTo>
                    <a:pt x="201" y="9335"/>
                    <a:pt x="1" y="9762"/>
                    <a:pt x="302" y="10087"/>
                  </a:cubicBezTo>
                  <a:cubicBezTo>
                    <a:pt x="3208" y="13109"/>
                    <a:pt x="7622" y="14047"/>
                    <a:pt x="11841" y="14047"/>
                  </a:cubicBezTo>
                  <a:cubicBezTo>
                    <a:pt x="13116" y="14047"/>
                    <a:pt x="14373" y="13961"/>
                    <a:pt x="15565" y="13822"/>
                  </a:cubicBezTo>
                  <a:cubicBezTo>
                    <a:pt x="18823" y="13446"/>
                    <a:pt x="26417" y="10714"/>
                    <a:pt x="24187" y="6152"/>
                  </a:cubicBezTo>
                  <a:cubicBezTo>
                    <a:pt x="22258" y="2184"/>
                    <a:pt x="17799" y="0"/>
                    <a:pt x="13482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230;p35">
              <a:extLst>
                <a:ext uri="{FF2B5EF4-FFF2-40B4-BE49-F238E27FC236}">
                  <a16:creationId xmlns:a16="http://schemas.microsoft.com/office/drawing/2014/main" id="{309B1937-A115-4B7F-8A13-30202893FBA9}"/>
                </a:ext>
              </a:extLst>
            </p:cNvPr>
            <p:cNvSpPr/>
            <p:nvPr/>
          </p:nvSpPr>
          <p:spPr>
            <a:xfrm>
              <a:off x="738593" y="4097695"/>
              <a:ext cx="3604357" cy="258190"/>
            </a:xfrm>
            <a:custGeom>
              <a:avLst/>
              <a:gdLst/>
              <a:ahLst/>
              <a:cxnLst/>
              <a:rect l="l" t="t" r="r" b="b"/>
              <a:pathLst>
                <a:path w="180579" h="12937" extrusionOk="0">
                  <a:moveTo>
                    <a:pt x="73811" y="0"/>
                  </a:moveTo>
                  <a:cubicBezTo>
                    <a:pt x="73795" y="0"/>
                    <a:pt x="73778" y="1"/>
                    <a:pt x="73760" y="4"/>
                  </a:cubicBezTo>
                  <a:cubicBezTo>
                    <a:pt x="61780" y="1532"/>
                    <a:pt x="49675" y="1883"/>
                    <a:pt x="37645" y="2610"/>
                  </a:cubicBezTo>
                  <a:cubicBezTo>
                    <a:pt x="25665" y="3337"/>
                    <a:pt x="13660" y="4064"/>
                    <a:pt x="1680" y="4766"/>
                  </a:cubicBezTo>
                  <a:cubicBezTo>
                    <a:pt x="1680" y="4766"/>
                    <a:pt x="1" y="5994"/>
                    <a:pt x="427" y="8375"/>
                  </a:cubicBezTo>
                  <a:cubicBezTo>
                    <a:pt x="819" y="10681"/>
                    <a:pt x="2341" y="10705"/>
                    <a:pt x="2405" y="10705"/>
                  </a:cubicBezTo>
                  <a:cubicBezTo>
                    <a:pt x="2406" y="10705"/>
                    <a:pt x="2407" y="10705"/>
                    <a:pt x="2407" y="10705"/>
                  </a:cubicBezTo>
                  <a:cubicBezTo>
                    <a:pt x="25665" y="10304"/>
                    <a:pt x="48898" y="9101"/>
                    <a:pt x="72131" y="7648"/>
                  </a:cubicBezTo>
                  <a:cubicBezTo>
                    <a:pt x="72207" y="7648"/>
                    <a:pt x="72282" y="7598"/>
                    <a:pt x="72332" y="7573"/>
                  </a:cubicBezTo>
                  <a:cubicBezTo>
                    <a:pt x="72733" y="7898"/>
                    <a:pt x="73134" y="8199"/>
                    <a:pt x="73535" y="8500"/>
                  </a:cubicBezTo>
                  <a:cubicBezTo>
                    <a:pt x="75264" y="9778"/>
                    <a:pt x="77044" y="10781"/>
                    <a:pt x="79224" y="11507"/>
                  </a:cubicBezTo>
                  <a:cubicBezTo>
                    <a:pt x="79274" y="11507"/>
                    <a:pt x="79299" y="11532"/>
                    <a:pt x="79349" y="11532"/>
                  </a:cubicBezTo>
                  <a:cubicBezTo>
                    <a:pt x="82254" y="12484"/>
                    <a:pt x="85324" y="12937"/>
                    <a:pt x="88399" y="12937"/>
                  </a:cubicBezTo>
                  <a:cubicBezTo>
                    <a:pt x="88482" y="12937"/>
                    <a:pt x="88565" y="12937"/>
                    <a:pt x="88648" y="12936"/>
                  </a:cubicBezTo>
                  <a:cubicBezTo>
                    <a:pt x="92758" y="12911"/>
                    <a:pt x="96743" y="12084"/>
                    <a:pt x="100502" y="10580"/>
                  </a:cubicBezTo>
                  <a:cubicBezTo>
                    <a:pt x="102407" y="9828"/>
                    <a:pt x="104287" y="8901"/>
                    <a:pt x="106066" y="7823"/>
                  </a:cubicBezTo>
                  <a:cubicBezTo>
                    <a:pt x="106242" y="7698"/>
                    <a:pt x="106442" y="7598"/>
                    <a:pt x="106618" y="7472"/>
                  </a:cubicBezTo>
                  <a:cubicBezTo>
                    <a:pt x="106668" y="7447"/>
                    <a:pt x="106718" y="7397"/>
                    <a:pt x="106743" y="7347"/>
                  </a:cubicBezTo>
                  <a:lnTo>
                    <a:pt x="178197" y="10405"/>
                  </a:lnTo>
                  <a:cubicBezTo>
                    <a:pt x="179851" y="8776"/>
                    <a:pt x="180578" y="5969"/>
                    <a:pt x="178473" y="4440"/>
                  </a:cubicBezTo>
                  <a:cubicBezTo>
                    <a:pt x="178418" y="4398"/>
                    <a:pt x="178370" y="4380"/>
                    <a:pt x="178326" y="4380"/>
                  </a:cubicBezTo>
                  <a:cubicBezTo>
                    <a:pt x="178290" y="4380"/>
                    <a:pt x="178256" y="4392"/>
                    <a:pt x="178222" y="4415"/>
                  </a:cubicBezTo>
                  <a:lnTo>
                    <a:pt x="178147" y="4415"/>
                  </a:lnTo>
                  <a:lnTo>
                    <a:pt x="146743" y="2836"/>
                  </a:lnTo>
                  <a:lnTo>
                    <a:pt x="105841" y="755"/>
                  </a:lnTo>
                  <a:cubicBezTo>
                    <a:pt x="105823" y="753"/>
                    <a:pt x="105807" y="752"/>
                    <a:pt x="105791" y="752"/>
                  </a:cubicBezTo>
                  <a:cubicBezTo>
                    <a:pt x="105623" y="752"/>
                    <a:pt x="105538" y="867"/>
                    <a:pt x="105515" y="981"/>
                  </a:cubicBezTo>
                  <a:cubicBezTo>
                    <a:pt x="105189" y="1207"/>
                    <a:pt x="104838" y="1432"/>
                    <a:pt x="104487" y="1658"/>
                  </a:cubicBezTo>
                  <a:cubicBezTo>
                    <a:pt x="102934" y="2635"/>
                    <a:pt x="101330" y="3487"/>
                    <a:pt x="99675" y="4189"/>
                  </a:cubicBezTo>
                  <a:cubicBezTo>
                    <a:pt x="96743" y="5442"/>
                    <a:pt x="93660" y="6169"/>
                    <a:pt x="90277" y="6269"/>
                  </a:cubicBezTo>
                  <a:cubicBezTo>
                    <a:pt x="90101" y="6273"/>
                    <a:pt x="89924" y="6274"/>
                    <a:pt x="89748" y="6274"/>
                  </a:cubicBezTo>
                  <a:cubicBezTo>
                    <a:pt x="87265" y="6274"/>
                    <a:pt x="84769" y="5944"/>
                    <a:pt x="82382" y="5242"/>
                  </a:cubicBezTo>
                  <a:cubicBezTo>
                    <a:pt x="81555" y="5016"/>
                    <a:pt x="80703" y="4740"/>
                    <a:pt x="79851" y="4415"/>
                  </a:cubicBezTo>
                  <a:cubicBezTo>
                    <a:pt x="78121" y="3763"/>
                    <a:pt x="76417" y="2861"/>
                    <a:pt x="75164" y="1608"/>
                  </a:cubicBezTo>
                  <a:cubicBezTo>
                    <a:pt x="74738" y="1182"/>
                    <a:pt x="74387" y="755"/>
                    <a:pt x="74086" y="254"/>
                  </a:cubicBezTo>
                  <a:cubicBezTo>
                    <a:pt x="74086" y="254"/>
                    <a:pt x="74086" y="229"/>
                    <a:pt x="74086" y="229"/>
                  </a:cubicBezTo>
                  <a:cubicBezTo>
                    <a:pt x="74063" y="115"/>
                    <a:pt x="73978" y="0"/>
                    <a:pt x="73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231;p35">
              <a:extLst>
                <a:ext uri="{FF2B5EF4-FFF2-40B4-BE49-F238E27FC236}">
                  <a16:creationId xmlns:a16="http://schemas.microsoft.com/office/drawing/2014/main" id="{7FECE63A-357B-4A9C-A40A-7B77119597A6}"/>
                </a:ext>
              </a:extLst>
            </p:cNvPr>
            <p:cNvSpPr/>
            <p:nvPr/>
          </p:nvSpPr>
          <p:spPr>
            <a:xfrm>
              <a:off x="2238505" y="3946214"/>
              <a:ext cx="585307" cy="239610"/>
            </a:xfrm>
            <a:custGeom>
              <a:avLst/>
              <a:gdLst/>
              <a:ahLst/>
              <a:cxnLst/>
              <a:rect l="l" t="t" r="r" b="b"/>
              <a:pathLst>
                <a:path w="29324" h="12006" extrusionOk="0">
                  <a:moveTo>
                    <a:pt x="14637" y="1"/>
                  </a:moveTo>
                  <a:cubicBezTo>
                    <a:pt x="8221" y="1"/>
                    <a:pt x="2632" y="3735"/>
                    <a:pt x="0" y="9199"/>
                  </a:cubicBezTo>
                  <a:cubicBezTo>
                    <a:pt x="1253" y="10452"/>
                    <a:pt x="2957" y="11354"/>
                    <a:pt x="4687" y="12006"/>
                  </a:cubicBezTo>
                  <a:cubicBezTo>
                    <a:pt x="6341" y="8121"/>
                    <a:pt x="10176" y="5414"/>
                    <a:pt x="14637" y="5414"/>
                  </a:cubicBezTo>
                  <a:cubicBezTo>
                    <a:pt x="19023" y="5414"/>
                    <a:pt x="22807" y="8046"/>
                    <a:pt x="24511" y="11780"/>
                  </a:cubicBezTo>
                  <a:cubicBezTo>
                    <a:pt x="26166" y="11078"/>
                    <a:pt x="27770" y="10226"/>
                    <a:pt x="29323" y="9249"/>
                  </a:cubicBezTo>
                  <a:cubicBezTo>
                    <a:pt x="26692" y="3785"/>
                    <a:pt x="21103" y="1"/>
                    <a:pt x="14637" y="1"/>
                  </a:cubicBezTo>
                  <a:close/>
                </a:path>
              </a:pathLst>
            </a:custGeom>
            <a:solidFill>
              <a:srgbClr val="FF7E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232;p35">
              <a:extLst>
                <a:ext uri="{FF2B5EF4-FFF2-40B4-BE49-F238E27FC236}">
                  <a16:creationId xmlns:a16="http://schemas.microsoft.com/office/drawing/2014/main" id="{16F27235-44CD-4A34-9237-DA64944BBAFC}"/>
                </a:ext>
              </a:extLst>
            </p:cNvPr>
            <p:cNvSpPr/>
            <p:nvPr/>
          </p:nvSpPr>
          <p:spPr>
            <a:xfrm>
              <a:off x="4179506" y="3383056"/>
              <a:ext cx="111576" cy="128047"/>
            </a:xfrm>
            <a:custGeom>
              <a:avLst/>
              <a:gdLst/>
              <a:ahLst/>
              <a:cxnLst/>
              <a:rect l="l" t="t" r="r" b="b"/>
              <a:pathLst>
                <a:path w="5590" h="6416" extrusionOk="0">
                  <a:moveTo>
                    <a:pt x="3516" y="0"/>
                  </a:moveTo>
                  <a:cubicBezTo>
                    <a:pt x="3062" y="0"/>
                    <a:pt x="2603" y="282"/>
                    <a:pt x="2256" y="910"/>
                  </a:cubicBezTo>
                  <a:cubicBezTo>
                    <a:pt x="1655" y="1988"/>
                    <a:pt x="2106" y="2514"/>
                    <a:pt x="1530" y="3792"/>
                  </a:cubicBezTo>
                  <a:cubicBezTo>
                    <a:pt x="1028" y="4920"/>
                    <a:pt x="1" y="5973"/>
                    <a:pt x="1" y="5973"/>
                  </a:cubicBezTo>
                  <a:cubicBezTo>
                    <a:pt x="389" y="6286"/>
                    <a:pt x="900" y="6416"/>
                    <a:pt x="1437" y="6416"/>
                  </a:cubicBezTo>
                  <a:cubicBezTo>
                    <a:pt x="2321" y="6416"/>
                    <a:pt x="3278" y="6065"/>
                    <a:pt x="3885" y="5597"/>
                  </a:cubicBezTo>
                  <a:cubicBezTo>
                    <a:pt x="5139" y="4620"/>
                    <a:pt x="5590" y="2815"/>
                    <a:pt x="5013" y="1311"/>
                  </a:cubicBezTo>
                  <a:cubicBezTo>
                    <a:pt x="4700" y="486"/>
                    <a:pt x="4113" y="0"/>
                    <a:pt x="35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233;p35">
              <a:extLst>
                <a:ext uri="{FF2B5EF4-FFF2-40B4-BE49-F238E27FC236}">
                  <a16:creationId xmlns:a16="http://schemas.microsoft.com/office/drawing/2014/main" id="{F996F598-FB30-4584-8836-68912142237A}"/>
                </a:ext>
              </a:extLst>
            </p:cNvPr>
            <p:cNvSpPr/>
            <p:nvPr/>
          </p:nvSpPr>
          <p:spPr>
            <a:xfrm>
              <a:off x="3952456" y="3193860"/>
              <a:ext cx="90559" cy="131360"/>
            </a:xfrm>
            <a:custGeom>
              <a:avLst/>
              <a:gdLst/>
              <a:ahLst/>
              <a:cxnLst/>
              <a:rect l="l" t="t" r="r" b="b"/>
              <a:pathLst>
                <a:path w="4537" h="6582" extrusionOk="0">
                  <a:moveTo>
                    <a:pt x="2547" y="1"/>
                  </a:moveTo>
                  <a:cubicBezTo>
                    <a:pt x="2077" y="1"/>
                    <a:pt x="1598" y="241"/>
                    <a:pt x="1253" y="692"/>
                  </a:cubicBezTo>
                  <a:cubicBezTo>
                    <a:pt x="852" y="1218"/>
                    <a:pt x="501" y="4777"/>
                    <a:pt x="0" y="6582"/>
                  </a:cubicBezTo>
                  <a:cubicBezTo>
                    <a:pt x="0" y="6582"/>
                    <a:pt x="426" y="6532"/>
                    <a:pt x="1028" y="6406"/>
                  </a:cubicBezTo>
                  <a:cubicBezTo>
                    <a:pt x="3108" y="5930"/>
                    <a:pt x="4537" y="3925"/>
                    <a:pt x="4186" y="1820"/>
                  </a:cubicBezTo>
                  <a:cubicBezTo>
                    <a:pt x="4085" y="1369"/>
                    <a:pt x="3935" y="943"/>
                    <a:pt x="3684" y="592"/>
                  </a:cubicBezTo>
                  <a:cubicBezTo>
                    <a:pt x="3378" y="191"/>
                    <a:pt x="2965" y="1"/>
                    <a:pt x="2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234;p35">
              <a:extLst>
                <a:ext uri="{FF2B5EF4-FFF2-40B4-BE49-F238E27FC236}">
                  <a16:creationId xmlns:a16="http://schemas.microsoft.com/office/drawing/2014/main" id="{E798A427-FEFB-45B0-A031-24D1E55662CC}"/>
                </a:ext>
              </a:extLst>
            </p:cNvPr>
            <p:cNvSpPr/>
            <p:nvPr/>
          </p:nvSpPr>
          <p:spPr>
            <a:xfrm>
              <a:off x="695589" y="3271825"/>
              <a:ext cx="117584" cy="171934"/>
            </a:xfrm>
            <a:custGeom>
              <a:avLst/>
              <a:gdLst/>
              <a:ahLst/>
              <a:cxnLst/>
              <a:rect l="l" t="t" r="r" b="b"/>
              <a:pathLst>
                <a:path w="5891" h="8615" extrusionOk="0">
                  <a:moveTo>
                    <a:pt x="2284" y="0"/>
                  </a:moveTo>
                  <a:cubicBezTo>
                    <a:pt x="1914" y="0"/>
                    <a:pt x="1524" y="207"/>
                    <a:pt x="1153" y="645"/>
                  </a:cubicBezTo>
                  <a:cubicBezTo>
                    <a:pt x="0" y="1948"/>
                    <a:pt x="552" y="3978"/>
                    <a:pt x="1203" y="5382"/>
                  </a:cubicBezTo>
                  <a:cubicBezTo>
                    <a:pt x="1203" y="5407"/>
                    <a:pt x="1203" y="5432"/>
                    <a:pt x="1228" y="5457"/>
                  </a:cubicBezTo>
                  <a:cubicBezTo>
                    <a:pt x="2156" y="7512"/>
                    <a:pt x="5890" y="8615"/>
                    <a:pt x="5890" y="8615"/>
                  </a:cubicBezTo>
                  <a:cubicBezTo>
                    <a:pt x="4286" y="6234"/>
                    <a:pt x="4787" y="3326"/>
                    <a:pt x="3484" y="895"/>
                  </a:cubicBezTo>
                  <a:cubicBezTo>
                    <a:pt x="3166" y="314"/>
                    <a:pt x="2741" y="0"/>
                    <a:pt x="2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235;p35">
              <a:extLst>
                <a:ext uri="{FF2B5EF4-FFF2-40B4-BE49-F238E27FC236}">
                  <a16:creationId xmlns:a16="http://schemas.microsoft.com/office/drawing/2014/main" id="{F0B66462-5168-4B8F-A0DE-ECAFC478C4D0}"/>
                </a:ext>
              </a:extLst>
            </p:cNvPr>
            <p:cNvSpPr/>
            <p:nvPr/>
          </p:nvSpPr>
          <p:spPr>
            <a:xfrm>
              <a:off x="910646" y="3019072"/>
              <a:ext cx="96067" cy="160119"/>
            </a:xfrm>
            <a:custGeom>
              <a:avLst/>
              <a:gdLst/>
              <a:ahLst/>
              <a:cxnLst/>
              <a:rect l="l" t="t" r="r" b="b"/>
              <a:pathLst>
                <a:path w="4813" h="8023" extrusionOk="0">
                  <a:moveTo>
                    <a:pt x="2184" y="0"/>
                  </a:moveTo>
                  <a:cubicBezTo>
                    <a:pt x="1874" y="0"/>
                    <a:pt x="1545" y="99"/>
                    <a:pt x="1203" y="328"/>
                  </a:cubicBezTo>
                  <a:cubicBezTo>
                    <a:pt x="752" y="629"/>
                    <a:pt x="0" y="2133"/>
                    <a:pt x="527" y="3636"/>
                  </a:cubicBezTo>
                  <a:cubicBezTo>
                    <a:pt x="1253" y="5666"/>
                    <a:pt x="3584" y="7797"/>
                    <a:pt x="4687" y="8022"/>
                  </a:cubicBezTo>
                  <a:cubicBezTo>
                    <a:pt x="4587" y="7371"/>
                    <a:pt x="4562" y="6719"/>
                    <a:pt x="4612" y="5967"/>
                  </a:cubicBezTo>
                  <a:cubicBezTo>
                    <a:pt x="4687" y="4864"/>
                    <a:pt x="4812" y="3737"/>
                    <a:pt x="4562" y="2634"/>
                  </a:cubicBezTo>
                  <a:cubicBezTo>
                    <a:pt x="4322" y="1516"/>
                    <a:pt x="3399" y="0"/>
                    <a:pt x="21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236;p35">
              <a:extLst>
                <a:ext uri="{FF2B5EF4-FFF2-40B4-BE49-F238E27FC236}">
                  <a16:creationId xmlns:a16="http://schemas.microsoft.com/office/drawing/2014/main" id="{03E09E03-A493-4228-A113-E49E86FE572D}"/>
                </a:ext>
              </a:extLst>
            </p:cNvPr>
            <p:cNvSpPr/>
            <p:nvPr/>
          </p:nvSpPr>
          <p:spPr>
            <a:xfrm>
              <a:off x="1486000" y="1093250"/>
              <a:ext cx="403525" cy="352700"/>
            </a:xfrm>
            <a:custGeom>
              <a:avLst/>
              <a:gdLst/>
              <a:ahLst/>
              <a:cxnLst/>
              <a:rect l="l" t="t" r="r" b="b"/>
              <a:pathLst>
                <a:path w="16141" h="14108" extrusionOk="0">
                  <a:moveTo>
                    <a:pt x="11031" y="0"/>
                  </a:moveTo>
                  <a:cubicBezTo>
                    <a:pt x="9043" y="0"/>
                    <a:pt x="7219" y="2820"/>
                    <a:pt x="6445" y="5202"/>
                  </a:cubicBezTo>
                  <a:cubicBezTo>
                    <a:pt x="5320" y="4442"/>
                    <a:pt x="3466" y="3317"/>
                    <a:pt x="2919" y="3043"/>
                  </a:cubicBezTo>
                  <a:cubicBezTo>
                    <a:pt x="2687" y="2927"/>
                    <a:pt x="2365" y="2853"/>
                    <a:pt x="2022" y="2853"/>
                  </a:cubicBezTo>
                  <a:cubicBezTo>
                    <a:pt x="1647" y="2853"/>
                    <a:pt x="1247" y="2943"/>
                    <a:pt x="913" y="3165"/>
                  </a:cubicBezTo>
                  <a:cubicBezTo>
                    <a:pt x="122" y="3743"/>
                    <a:pt x="1" y="5019"/>
                    <a:pt x="183" y="5749"/>
                  </a:cubicBezTo>
                  <a:cubicBezTo>
                    <a:pt x="1308" y="9913"/>
                    <a:pt x="5533" y="11341"/>
                    <a:pt x="8420" y="14107"/>
                  </a:cubicBezTo>
                  <a:cubicBezTo>
                    <a:pt x="9788" y="11585"/>
                    <a:pt x="16141" y="338"/>
                    <a:pt x="11156" y="4"/>
                  </a:cubicBezTo>
                  <a:cubicBezTo>
                    <a:pt x="11114" y="1"/>
                    <a:pt x="11073" y="0"/>
                    <a:pt x="110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" name="Picture 6">
            <a:extLst>
              <a:ext uri="{FF2B5EF4-FFF2-40B4-BE49-F238E27FC236}">
                <a16:creationId xmlns:a16="http://schemas.microsoft.com/office/drawing/2014/main" id="{A31A6273-2AA1-4EE5-A5BC-7715C55C905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9553072" y="2656578"/>
            <a:ext cx="2876353" cy="4285068"/>
          </a:xfrm>
          <a:prstGeom prst="rect">
            <a:avLst/>
          </a:prstGeom>
        </p:spPr>
      </p:pic>
      <p:pic>
        <p:nvPicPr>
          <p:cNvPr id="157" name="Picture 156">
            <a:extLst>
              <a:ext uri="{FF2B5EF4-FFF2-40B4-BE49-F238E27FC236}">
                <a16:creationId xmlns:a16="http://schemas.microsoft.com/office/drawing/2014/main" id="{24907DED-896E-4789-86C6-B67EAF3E6B0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326908" y="-300304"/>
            <a:ext cx="5989203" cy="1528526"/>
          </a:xfrm>
          <a:prstGeom prst="rect">
            <a:avLst/>
          </a:prstGeom>
        </p:spPr>
      </p:pic>
      <p:sp>
        <p:nvSpPr>
          <p:cNvPr id="170" name="Google Shape;674;p42">
            <a:extLst>
              <a:ext uri="{FF2B5EF4-FFF2-40B4-BE49-F238E27FC236}">
                <a16:creationId xmlns:a16="http://schemas.microsoft.com/office/drawing/2014/main" id="{6AC9594D-A832-4849-AB36-11F9158C4202}"/>
              </a:ext>
            </a:extLst>
          </p:cNvPr>
          <p:cNvSpPr/>
          <p:nvPr/>
        </p:nvSpPr>
        <p:spPr>
          <a:xfrm rot="-201391">
            <a:off x="10862673" y="571144"/>
            <a:ext cx="271899" cy="219323"/>
          </a:xfrm>
          <a:custGeom>
            <a:avLst/>
            <a:gdLst/>
            <a:ahLst/>
            <a:cxnLst/>
            <a:rect l="l" t="t" r="r" b="b"/>
            <a:pathLst>
              <a:path w="39059" h="39858" extrusionOk="0">
                <a:moveTo>
                  <a:pt x="31448" y="0"/>
                </a:moveTo>
                <a:cubicBezTo>
                  <a:pt x="30478" y="0"/>
                  <a:pt x="29495" y="162"/>
                  <a:pt x="28542" y="465"/>
                </a:cubicBezTo>
                <a:cubicBezTo>
                  <a:pt x="25806" y="1347"/>
                  <a:pt x="23162" y="3170"/>
                  <a:pt x="21247" y="5328"/>
                </a:cubicBezTo>
                <a:cubicBezTo>
                  <a:pt x="19545" y="7274"/>
                  <a:pt x="18025" y="9462"/>
                  <a:pt x="16961" y="11833"/>
                </a:cubicBezTo>
                <a:cubicBezTo>
                  <a:pt x="16505" y="10161"/>
                  <a:pt x="15837" y="8520"/>
                  <a:pt x="14925" y="7061"/>
                </a:cubicBezTo>
                <a:cubicBezTo>
                  <a:pt x="14013" y="5511"/>
                  <a:pt x="12797" y="3991"/>
                  <a:pt x="11186" y="3140"/>
                </a:cubicBezTo>
                <a:cubicBezTo>
                  <a:pt x="9959" y="2492"/>
                  <a:pt x="8477" y="2082"/>
                  <a:pt x="7041" y="2082"/>
                </a:cubicBezTo>
                <a:cubicBezTo>
                  <a:pt x="5310" y="2082"/>
                  <a:pt x="3647" y="2678"/>
                  <a:pt x="2584" y="4173"/>
                </a:cubicBezTo>
                <a:cubicBezTo>
                  <a:pt x="456" y="7213"/>
                  <a:pt x="0" y="11499"/>
                  <a:pt x="882" y="15055"/>
                </a:cubicBezTo>
                <a:cubicBezTo>
                  <a:pt x="1976" y="19493"/>
                  <a:pt x="4347" y="23657"/>
                  <a:pt x="7326" y="27092"/>
                </a:cubicBezTo>
                <a:cubicBezTo>
                  <a:pt x="9697" y="29858"/>
                  <a:pt x="12888" y="32988"/>
                  <a:pt x="15715" y="35298"/>
                </a:cubicBezTo>
                <a:cubicBezTo>
                  <a:pt x="15624" y="35572"/>
                  <a:pt x="15533" y="35846"/>
                  <a:pt x="15472" y="36150"/>
                </a:cubicBezTo>
                <a:cubicBezTo>
                  <a:pt x="15168" y="37244"/>
                  <a:pt x="14560" y="38125"/>
                  <a:pt x="13982" y="38885"/>
                </a:cubicBezTo>
                <a:cubicBezTo>
                  <a:pt x="13830" y="39068"/>
                  <a:pt x="15502" y="39858"/>
                  <a:pt x="16080" y="39858"/>
                </a:cubicBezTo>
                <a:cubicBezTo>
                  <a:pt x="17387" y="39858"/>
                  <a:pt x="18238" y="39220"/>
                  <a:pt x="18207" y="39037"/>
                </a:cubicBezTo>
                <a:cubicBezTo>
                  <a:pt x="18177" y="38490"/>
                  <a:pt x="17873" y="38095"/>
                  <a:pt x="17660" y="37609"/>
                </a:cubicBezTo>
                <a:cubicBezTo>
                  <a:pt x="17447" y="37092"/>
                  <a:pt x="17204" y="36575"/>
                  <a:pt x="17052" y="36028"/>
                </a:cubicBezTo>
                <a:cubicBezTo>
                  <a:pt x="16992" y="35815"/>
                  <a:pt x="16931" y="35572"/>
                  <a:pt x="16870" y="35329"/>
                </a:cubicBezTo>
                <a:cubicBezTo>
                  <a:pt x="19180" y="33323"/>
                  <a:pt x="21551" y="31377"/>
                  <a:pt x="23800" y="29280"/>
                </a:cubicBezTo>
                <a:cubicBezTo>
                  <a:pt x="25472" y="27730"/>
                  <a:pt x="27053" y="26089"/>
                  <a:pt x="28572" y="24356"/>
                </a:cubicBezTo>
                <a:cubicBezTo>
                  <a:pt x="31034" y="21590"/>
                  <a:pt x="33344" y="18672"/>
                  <a:pt x="35290" y="15511"/>
                </a:cubicBezTo>
                <a:cubicBezTo>
                  <a:pt x="37113" y="12593"/>
                  <a:pt x="39059" y="9006"/>
                  <a:pt x="38572" y="5480"/>
                </a:cubicBezTo>
                <a:cubicBezTo>
                  <a:pt x="38329" y="3839"/>
                  <a:pt x="37417" y="2502"/>
                  <a:pt x="36110" y="1529"/>
                </a:cubicBezTo>
                <a:cubicBezTo>
                  <a:pt x="34730" y="474"/>
                  <a:pt x="33107" y="0"/>
                  <a:pt x="3144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073" name="Picture 3072">
            <a:extLst>
              <a:ext uri="{FF2B5EF4-FFF2-40B4-BE49-F238E27FC236}">
                <a16:creationId xmlns:a16="http://schemas.microsoft.com/office/drawing/2014/main" id="{E7E3D43C-7607-43B8-A417-3C4BDB31E4D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006810" y="1702075"/>
            <a:ext cx="9884704" cy="2776301"/>
          </a:xfrm>
          <a:prstGeom prst="rect">
            <a:avLst/>
          </a:prstGeom>
        </p:spPr>
      </p:pic>
      <p:pic>
        <p:nvPicPr>
          <p:cNvPr id="3075" name="Picture 3074">
            <a:extLst>
              <a:ext uri="{FF2B5EF4-FFF2-40B4-BE49-F238E27FC236}">
                <a16:creationId xmlns:a16="http://schemas.microsoft.com/office/drawing/2014/main" id="{A2B4D9F8-A935-4CC3-A59A-D1E8FDB4DE5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737716" y="3987444"/>
            <a:ext cx="4842637" cy="1138637"/>
          </a:xfrm>
          <a:prstGeom prst="rect">
            <a:avLst/>
          </a:prstGeom>
        </p:spPr>
      </p:pic>
      <p:pic>
        <p:nvPicPr>
          <p:cNvPr id="4" name="bensound-hey">
            <a:hlinkClick r:id="" action="ppaction://media"/>
            <a:extLst>
              <a:ext uri="{FF2B5EF4-FFF2-40B4-BE49-F238E27FC236}">
                <a16:creationId xmlns:a16="http://schemas.microsoft.com/office/drawing/2014/main" id="{A1F5FCEC-49BC-4ECF-B6C1-EFF3131FC4C3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-1256758" y="228921"/>
            <a:ext cx="1138636" cy="1138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23267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4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Nàng công chúa ngủ trong rừng [kèm tranh minh họa siêu đẹp] - Thế giới cổ  tích">
            <a:extLst>
              <a:ext uri="{FF2B5EF4-FFF2-40B4-BE49-F238E27FC236}">
                <a16:creationId xmlns:a16="http://schemas.microsoft.com/office/drawing/2014/main" id="{7062D81B-0161-46FF-8725-DE4A349FC1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8480"/>
            <a:ext cx="12459963" cy="701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D6D5415-93A3-4362-B5BE-D538D56B8A09}"/>
              </a:ext>
            </a:extLst>
          </p:cNvPr>
          <p:cNvGrpSpPr/>
          <p:nvPr/>
        </p:nvGrpSpPr>
        <p:grpSpPr>
          <a:xfrm>
            <a:off x="3606800" y="27146"/>
            <a:ext cx="5604110" cy="3635541"/>
            <a:chOff x="8092458" y="-876522"/>
            <a:chExt cx="3321952" cy="3649517"/>
          </a:xfrm>
        </p:grpSpPr>
        <p:pic>
          <p:nvPicPr>
            <p:cNvPr id="10" name="图片 3">
              <a:extLst>
                <a:ext uri="{FF2B5EF4-FFF2-40B4-BE49-F238E27FC236}">
                  <a16:creationId xmlns:a16="http://schemas.microsoft.com/office/drawing/2014/main" id="{1369CBB4-0E6B-44FE-B854-EB0EA234647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092458" y="-876522"/>
              <a:ext cx="3321952" cy="3649517"/>
            </a:xfrm>
            <a:prstGeom prst="rect">
              <a:avLst/>
            </a:prstGeom>
          </p:spPr>
        </p:pic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6F5662C-53A6-4F86-8FE6-A15B33BF4A67}"/>
                </a:ext>
              </a:extLst>
            </p:cNvPr>
            <p:cNvSpPr txBox="1"/>
            <p:nvPr/>
          </p:nvSpPr>
          <p:spPr>
            <a:xfrm>
              <a:off x="8586764" y="-351498"/>
              <a:ext cx="2333341" cy="22554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Ngoài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việc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đánh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bại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con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rồng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hung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ác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thì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hoàng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tử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phải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giải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mã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được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chiếc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hòm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vàng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này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để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lấy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chiều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khóa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mở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cửa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lâu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đài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.</a:t>
              </a:r>
            </a:p>
          </p:txBody>
        </p:sp>
      </p:grpSp>
      <p:sp>
        <p:nvSpPr>
          <p:cNvPr id="2" name="Cloud 1">
            <a:extLst>
              <a:ext uri="{FF2B5EF4-FFF2-40B4-BE49-F238E27FC236}">
                <a16:creationId xmlns:a16="http://schemas.microsoft.com/office/drawing/2014/main" id="{75B154F7-0C04-4072-A10B-22AFF53230F5}"/>
              </a:ext>
            </a:extLst>
          </p:cNvPr>
          <p:cNvSpPr/>
          <p:nvPr/>
        </p:nvSpPr>
        <p:spPr>
          <a:xfrm>
            <a:off x="-217035" y="2906833"/>
            <a:ext cx="5604110" cy="4403972"/>
          </a:xfrm>
          <a:prstGeom prst="cloud">
            <a:avLst/>
          </a:prstGeom>
          <a:solidFill>
            <a:schemeClr val="bg1"/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22B2091-EC79-47BD-8249-0AF0914CFD28}"/>
              </a:ext>
            </a:extLst>
          </p:cNvPr>
          <p:cNvGrpSpPr/>
          <p:nvPr/>
        </p:nvGrpSpPr>
        <p:grpSpPr>
          <a:xfrm>
            <a:off x="450164" y="3413369"/>
            <a:ext cx="4269711" cy="3390900"/>
            <a:chOff x="800015" y="2906516"/>
            <a:chExt cx="3076743" cy="2228850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852DB2B9-5B8C-4CB6-B402-88FA01661B2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0015" y="2906516"/>
              <a:ext cx="3076743" cy="2228850"/>
            </a:xfrm>
            <a:prstGeom prst="rect">
              <a:avLst/>
            </a:prstGeom>
          </p:spPr>
        </p:pic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25B22CA-4B30-4E73-BA58-8A554C9471B0}"/>
                </a:ext>
              </a:extLst>
            </p:cNvPr>
            <p:cNvSpPr/>
            <p:nvPr/>
          </p:nvSpPr>
          <p:spPr>
            <a:xfrm>
              <a:off x="1907051" y="3809037"/>
              <a:ext cx="295275" cy="276225"/>
            </a:xfrm>
            <a:prstGeom prst="rect">
              <a:avLst/>
            </a:prstGeom>
            <a:solidFill>
              <a:srgbClr val="F2B655"/>
            </a:solidFill>
            <a:ln>
              <a:solidFill>
                <a:srgbClr val="F8C35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AFBAF9D8-D052-4927-81C4-FD98EC8CE47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381" b="98299" l="0" r="98496">
                        <a14:backgroundMark x1="50627" y1="28912" x2="55639" y2="48639"/>
                        <a14:backgroundMark x1="55639" y1="48639" x2="55639" y2="48639"/>
                        <a14:backgroundMark x1="46867" y1="59864" x2="48872" y2="59184"/>
                        <a14:backgroundMark x1="49373" y1="58503" x2="52130" y2="5578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652576" y="4809400"/>
            <a:ext cx="2886751" cy="2127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6851553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" descr="Medieval fairy tale">
            <a:extLst>
              <a:ext uri="{FF2B5EF4-FFF2-40B4-BE49-F238E27FC236}">
                <a16:creationId xmlns:a16="http://schemas.microsoft.com/office/drawing/2014/main" id="{65614B41-0745-4E17-BD5B-0DDF8DD4A9E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1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908" b="40694"/>
          <a:stretch/>
        </p:blipFill>
        <p:spPr bwMode="auto">
          <a:xfrm>
            <a:off x="-1" y="0"/>
            <a:ext cx="12192001" cy="6874554"/>
          </a:xfrm>
          <a:prstGeom prst="rect">
            <a:avLst/>
          </a:prstGeom>
          <a:noFill/>
          <a:effectLst>
            <a:glow rad="127000">
              <a:schemeClr val="accent1"/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9">
            <a:extLst>
              <a:ext uri="{FF2B5EF4-FFF2-40B4-BE49-F238E27FC236}">
                <a16:creationId xmlns:a16="http://schemas.microsoft.com/office/drawing/2014/main" id="{5509C4AD-B5D5-450A-990F-68533BB8596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-434254" y="-325887"/>
            <a:ext cx="12192000" cy="7611556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088DD21-694B-4F65-9A2A-6F1B99C45BA8}"/>
              </a:ext>
            </a:extLst>
          </p:cNvPr>
          <p:cNvGrpSpPr/>
          <p:nvPr/>
        </p:nvGrpSpPr>
        <p:grpSpPr>
          <a:xfrm>
            <a:off x="3990640" y="2753259"/>
            <a:ext cx="2213570" cy="1896727"/>
            <a:chOff x="1089689" y="2781300"/>
            <a:chExt cx="3076743" cy="2228850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F16ADE1D-E271-4000-A510-9C55115591C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9689" y="2781300"/>
              <a:ext cx="3076743" cy="2228850"/>
            </a:xfrm>
            <a:prstGeom prst="rect">
              <a:avLst/>
            </a:prstGeom>
          </p:spPr>
        </p:pic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A772259C-BAFB-4947-B092-31E553D35909}"/>
                </a:ext>
              </a:extLst>
            </p:cNvPr>
            <p:cNvSpPr/>
            <p:nvPr/>
          </p:nvSpPr>
          <p:spPr>
            <a:xfrm>
              <a:off x="2190750" y="3667125"/>
              <a:ext cx="295275" cy="276225"/>
            </a:xfrm>
            <a:prstGeom prst="rect">
              <a:avLst/>
            </a:prstGeom>
            <a:solidFill>
              <a:srgbClr val="F2B655"/>
            </a:solidFill>
            <a:ln>
              <a:solidFill>
                <a:srgbClr val="F8C35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07C75543-EDA9-428E-81E1-DDE6D4B5FAFD}"/>
              </a:ext>
            </a:extLst>
          </p:cNvPr>
          <p:cNvSpPr txBox="1"/>
          <p:nvPr/>
        </p:nvSpPr>
        <p:spPr>
          <a:xfrm>
            <a:off x="2530139" y="1586696"/>
            <a:ext cx="7699970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8800" b="1" dirty="0">
                <a:ln w="12700">
                  <a:solidFill>
                    <a:srgbClr val="C00000"/>
                  </a:solidFill>
                </a:ln>
                <a:solidFill>
                  <a:srgbClr val="FFC000"/>
                </a:solidFill>
                <a:latin typeface="+mj-lt"/>
                <a:cs typeface="Calibri" panose="020F0502020204030204" pitchFamily="34" charset="0"/>
              </a:rPr>
              <a:t>KHÁM </a:t>
            </a:r>
          </a:p>
          <a:p>
            <a:pPr algn="just"/>
            <a:r>
              <a:rPr lang="en-US" sz="8800" b="1" dirty="0">
                <a:ln w="12700">
                  <a:solidFill>
                    <a:srgbClr val="C00000"/>
                  </a:solidFill>
                </a:ln>
                <a:solidFill>
                  <a:srgbClr val="FFC000"/>
                </a:solidFill>
                <a:latin typeface="+mj-lt"/>
                <a:cs typeface="Calibri" panose="020F0502020204030204" pitchFamily="34" charset="0"/>
              </a:rPr>
              <a:t>            PHÁ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93F828F-4C5E-47FD-A75E-7469EB88A701}"/>
              </a:ext>
            </a:extLst>
          </p:cNvPr>
          <p:cNvSpPr txBox="1"/>
          <p:nvPr/>
        </p:nvSpPr>
        <p:spPr>
          <a:xfrm>
            <a:off x="2610916" y="1586696"/>
            <a:ext cx="6456982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8800" b="1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KHÁM </a:t>
            </a:r>
          </a:p>
          <a:p>
            <a:pPr algn="just"/>
            <a:r>
              <a:rPr lang="en-US" sz="8800" b="1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           PHÁ</a:t>
            </a:r>
          </a:p>
        </p:txBody>
      </p:sp>
      <p:pic>
        <p:nvPicPr>
          <p:cNvPr id="30" name="Picture 9">
            <a:extLst>
              <a:ext uri="{FF2B5EF4-FFF2-40B4-BE49-F238E27FC236}">
                <a16:creationId xmlns:a16="http://schemas.microsoft.com/office/drawing/2014/main" id="{7391C388-EA83-4FC0-8B9F-E58D1FB1F56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-798807" y="1586696"/>
            <a:ext cx="3851518" cy="53216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480363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7">
            <a:extLst>
              <a:ext uri="{FF2B5EF4-FFF2-40B4-BE49-F238E27FC236}">
                <a16:creationId xmlns:a16="http://schemas.microsoft.com/office/drawing/2014/main" id="{968BBE36-77C4-49E2-AB12-6C61B3156AB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547474" y="0"/>
            <a:ext cx="10699646" cy="678688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BA71A75-BE04-47AC-8468-795E501286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64303" y="4125815"/>
            <a:ext cx="3662977" cy="2914683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D2E2A973-B9C6-49FC-BCD2-1F8F2DF0C911}"/>
              </a:ext>
            </a:extLst>
          </p:cNvPr>
          <p:cNvGrpSpPr/>
          <p:nvPr/>
        </p:nvGrpSpPr>
        <p:grpSpPr>
          <a:xfrm>
            <a:off x="4165600" y="0"/>
            <a:ext cx="3688080" cy="2441734"/>
            <a:chOff x="8092458" y="-876522"/>
            <a:chExt cx="3321952" cy="3649517"/>
          </a:xfrm>
        </p:grpSpPr>
        <p:pic>
          <p:nvPicPr>
            <p:cNvPr id="6" name="图片 3">
              <a:extLst>
                <a:ext uri="{FF2B5EF4-FFF2-40B4-BE49-F238E27FC236}">
                  <a16:creationId xmlns:a16="http://schemas.microsoft.com/office/drawing/2014/main" id="{687CC627-16DE-488E-A411-7E68424D940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092458" y="-876522"/>
              <a:ext cx="3321952" cy="3649517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727F12F-FB9A-4224-AE79-7DF53AA57BC8}"/>
                </a:ext>
              </a:extLst>
            </p:cNvPr>
            <p:cNvSpPr txBox="1"/>
            <p:nvPr/>
          </p:nvSpPr>
          <p:spPr>
            <a:xfrm>
              <a:off x="8586764" y="-351498"/>
              <a:ext cx="2333341" cy="207007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Để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lấy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được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hòm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khóa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của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ta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đâu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có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dễ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?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705780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3">
            <a:extLst>
              <a:ext uri="{FF2B5EF4-FFF2-40B4-BE49-F238E27FC236}">
                <a16:creationId xmlns:a16="http://schemas.microsoft.com/office/drawing/2014/main" id="{7B2059C4-6CFF-4351-9AA6-231AA69445E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45390" b="4996"/>
          <a:stretch/>
        </p:blipFill>
        <p:spPr>
          <a:xfrm>
            <a:off x="-101600" y="1"/>
            <a:ext cx="12293599" cy="68580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9EF88CD-63C5-421C-9895-CB82B5EF7BC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30189" y="2093358"/>
            <a:ext cx="4919020" cy="3914135"/>
          </a:xfrm>
          <a:prstGeom prst="rect">
            <a:avLst/>
          </a:prstGeom>
        </p:spPr>
      </p:pic>
      <p:pic>
        <p:nvPicPr>
          <p:cNvPr id="6" name="Picture 3">
            <a:extLst>
              <a:ext uri="{FF2B5EF4-FFF2-40B4-BE49-F238E27FC236}">
                <a16:creationId xmlns:a16="http://schemas.microsoft.com/office/drawing/2014/main" id="{9FC985ED-DD00-4361-B70C-68A98B7E5CD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683102" y="1946778"/>
            <a:ext cx="2799396" cy="4911221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29521B64-0FC8-4DEC-8932-2818F2CFED2A}"/>
              </a:ext>
            </a:extLst>
          </p:cNvPr>
          <p:cNvGrpSpPr/>
          <p:nvPr/>
        </p:nvGrpSpPr>
        <p:grpSpPr>
          <a:xfrm flipH="1">
            <a:off x="1405906" y="88900"/>
            <a:ext cx="5083793" cy="2555115"/>
            <a:chOff x="8150549" y="-749545"/>
            <a:chExt cx="3321952" cy="3649517"/>
          </a:xfrm>
        </p:grpSpPr>
        <p:pic>
          <p:nvPicPr>
            <p:cNvPr id="8" name="图片 3">
              <a:extLst>
                <a:ext uri="{FF2B5EF4-FFF2-40B4-BE49-F238E27FC236}">
                  <a16:creationId xmlns:a16="http://schemas.microsoft.com/office/drawing/2014/main" id="{EF3F1324-B79D-4473-8BEE-2B495EB4B3AE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8150549" y="-749545"/>
              <a:ext cx="3321952" cy="3649517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CFD381D-5E01-4D5D-BAA7-4865DE6AF99E}"/>
                </a:ext>
              </a:extLst>
            </p:cNvPr>
            <p:cNvSpPr txBox="1"/>
            <p:nvPr/>
          </p:nvSpPr>
          <p:spPr>
            <a:xfrm>
              <a:off x="8735039" y="-265168"/>
              <a:ext cx="2152973" cy="21100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Trong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lúc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hoàng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tử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nghĩ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cách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đánh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lừa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mụ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phù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thủy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.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Các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bạn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hãy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giúp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hoàng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tử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giải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mã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,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tìm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mật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mã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của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chiếc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hòm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chìa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khóa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này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dirty="0" err="1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nhé</a:t>
              </a:r>
              <a:r>
                <a:rPr lang="en-US" dirty="0">
                  <a:ln w="0"/>
                  <a:solidFill>
                    <a:srgbClr val="002060"/>
                  </a:solidFill>
                  <a:effectLst>
                    <a:outerShdw blurRad="38100" dist="19050" dir="2700000" algn="tl" rotWithShape="0">
                      <a:schemeClr val="dk1">
                        <a:alpha val="40000"/>
                      </a:schemeClr>
                    </a:outerShdw>
                  </a:effectLst>
                  <a:latin typeface="+mj-lt"/>
                  <a:cs typeface="Calibri" panose="020F0502020204030204" pitchFamily="34" charset="0"/>
                </a:rPr>
                <a:t>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37043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Picture 26">
            <a:extLst>
              <a:ext uri="{FF2B5EF4-FFF2-40B4-BE49-F238E27FC236}">
                <a16:creationId xmlns:a16="http://schemas.microsoft.com/office/drawing/2014/main" id="{5D7A74B2-12B8-47B9-B72A-41F2FC20D5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FE8454B4-76FE-49DC-861C-58865FC1E4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600" y="2021743"/>
            <a:ext cx="6205544" cy="5043168"/>
          </a:xfrm>
          <a:prstGeom prst="rect">
            <a:avLst/>
          </a:prstGeom>
        </p:spPr>
      </p:pic>
      <p:grpSp>
        <p:nvGrpSpPr>
          <p:cNvPr id="9" name="Group 35">
            <a:extLst>
              <a:ext uri="{FF2B5EF4-FFF2-40B4-BE49-F238E27FC236}">
                <a16:creationId xmlns:a16="http://schemas.microsoft.com/office/drawing/2014/main" id="{B61A394F-33F9-4AAE-A32E-CF8668BE5DAC}"/>
              </a:ext>
            </a:extLst>
          </p:cNvPr>
          <p:cNvGrpSpPr>
            <a:grpSpLocks/>
          </p:cNvGrpSpPr>
          <p:nvPr/>
        </p:nvGrpSpPr>
        <p:grpSpPr bwMode="auto">
          <a:xfrm>
            <a:off x="1643670" y="2822618"/>
            <a:ext cx="3614332" cy="3435921"/>
            <a:chOff x="6091242" y="301624"/>
            <a:chExt cx="2235631" cy="1984377"/>
          </a:xfrm>
        </p:grpSpPr>
        <p:grpSp>
          <p:nvGrpSpPr>
            <p:cNvPr id="10" name="Group 36">
              <a:extLst>
                <a:ext uri="{FF2B5EF4-FFF2-40B4-BE49-F238E27FC236}">
                  <a16:creationId xmlns:a16="http://schemas.microsoft.com/office/drawing/2014/main" id="{49D31687-C57A-40BE-9DD6-6DD2C89FBC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1242" y="301624"/>
              <a:ext cx="2224525" cy="1984377"/>
              <a:chOff x="5007933" y="1444624"/>
              <a:chExt cx="2154290" cy="1984377"/>
            </a:xfrm>
          </p:grpSpPr>
          <p:sp>
            <p:nvSpPr>
              <p:cNvPr id="15" name="Freeform 40">
                <a:extLst>
                  <a:ext uri="{FF2B5EF4-FFF2-40B4-BE49-F238E27FC236}">
                    <a16:creationId xmlns:a16="http://schemas.microsoft.com/office/drawing/2014/main" id="{5ADD247F-253E-4607-8B20-5C1CC2961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9028" y="1447800"/>
                <a:ext cx="533195" cy="1981200"/>
              </a:xfrm>
              <a:custGeom>
                <a:avLst/>
                <a:gdLst/>
                <a:ahLst/>
                <a:cxnLst>
                  <a:cxn ang="0">
                    <a:pos x="336" y="0"/>
                  </a:cxn>
                  <a:cxn ang="0">
                    <a:pos x="0" y="336"/>
                  </a:cxn>
                  <a:cxn ang="0">
                    <a:pos x="0" y="1248"/>
                  </a:cxn>
                  <a:cxn ang="0">
                    <a:pos x="336" y="912"/>
                  </a:cxn>
                  <a:cxn ang="0">
                    <a:pos x="336" y="0"/>
                  </a:cxn>
                </a:cxnLst>
                <a:rect l="0" t="0" r="r" b="b"/>
                <a:pathLst>
                  <a:path w="336" h="1248">
                    <a:moveTo>
                      <a:pt x="336" y="0"/>
                    </a:moveTo>
                    <a:lnTo>
                      <a:pt x="0" y="336"/>
                    </a:lnTo>
                    <a:lnTo>
                      <a:pt x="0" y="1248"/>
                    </a:lnTo>
                    <a:lnTo>
                      <a:pt x="336" y="912"/>
                    </a:lnTo>
                    <a:lnTo>
                      <a:pt x="336" y="0"/>
                    </a:lnTo>
                    <a:close/>
                  </a:path>
                </a:pathLst>
              </a:custGeom>
              <a:solidFill>
                <a:schemeClr val="tx2"/>
              </a:solidFill>
              <a:ln w="9525">
                <a:solidFill>
                  <a:schemeClr val="tx2">
                    <a:lumMod val="25000"/>
                  </a:schemeClr>
                </a:solidFill>
                <a:round/>
                <a:headEnd/>
                <a:tailEnd/>
              </a:ln>
              <a:effectLst>
                <a:prstShdw prst="shdw17" dist="17961" dir="2700000">
                  <a:schemeClr val="tx1">
                    <a:gamma/>
                    <a:shade val="60000"/>
                    <a:invGamma/>
                  </a:schemeClr>
                </a:prstShdw>
              </a:effectLst>
            </p:spPr>
            <p:txBody>
              <a:bodyPr/>
              <a:lstStyle/>
              <a:p>
                <a:pPr eaLnBrk="1" hangingPunct="1">
                  <a:defRPr/>
                </a:pPr>
                <a:endParaRPr lang="en-US" sz="20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6" name="Freeform 37">
                <a:extLst>
                  <a:ext uri="{FF2B5EF4-FFF2-40B4-BE49-F238E27FC236}">
                    <a16:creationId xmlns:a16="http://schemas.microsoft.com/office/drawing/2014/main" id="{E52B9803-1CB5-40CF-8162-EAF076ABC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446" y="1981201"/>
                <a:ext cx="1599582" cy="14478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2"/>
                  </a:cxn>
                  <a:cxn ang="0">
                    <a:pos x="1008" y="912"/>
                  </a:cxn>
                  <a:cxn ang="0">
                    <a:pos x="1008" y="0"/>
                  </a:cxn>
                  <a:cxn ang="0">
                    <a:pos x="0" y="0"/>
                  </a:cxn>
                </a:cxnLst>
                <a:rect l="0" t="0" r="r" b="b"/>
                <a:pathLst>
                  <a:path w="1008" h="912">
                    <a:moveTo>
                      <a:pt x="0" y="0"/>
                    </a:moveTo>
                    <a:lnTo>
                      <a:pt x="0" y="912"/>
                    </a:lnTo>
                    <a:lnTo>
                      <a:pt x="1008" y="912"/>
                    </a:lnTo>
                    <a:lnTo>
                      <a:pt x="100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900"/>
              </a:solidFill>
              <a:ln w="9525">
                <a:solidFill>
                  <a:schemeClr val="tx2">
                    <a:lumMod val="25000"/>
                  </a:schemeClr>
                </a:solidFill>
                <a:round/>
                <a:headEnd/>
                <a:tailEnd/>
              </a:ln>
              <a:effectLst>
                <a:prstShdw prst="shdw17" dist="17961" dir="2700000">
                  <a:schemeClr val="tx1">
                    <a:gamma/>
                    <a:shade val="60000"/>
                    <a:invGamma/>
                  </a:schemeClr>
                </a:prstShdw>
              </a:effectLst>
            </p:spPr>
            <p:txBody>
              <a:bodyPr/>
              <a:lstStyle/>
              <a:p>
                <a:pPr eaLnBrk="1" hangingPunct="1">
                  <a:defRPr/>
                </a:pPr>
                <a:endParaRPr lang="en-US" sz="20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7" name="Freeform 39">
                <a:extLst>
                  <a:ext uri="{FF2B5EF4-FFF2-40B4-BE49-F238E27FC236}">
                    <a16:creationId xmlns:a16="http://schemas.microsoft.com/office/drawing/2014/main" id="{6E70DEC8-E308-4C0F-B1FD-63B229ABC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690" y="1447800"/>
                <a:ext cx="2132777" cy="533400"/>
              </a:xfrm>
              <a:custGeom>
                <a:avLst/>
                <a:gdLst/>
                <a:ahLst/>
                <a:cxnLst>
                  <a:cxn ang="0">
                    <a:pos x="336" y="0"/>
                  </a:cxn>
                  <a:cxn ang="0">
                    <a:pos x="0" y="336"/>
                  </a:cxn>
                  <a:cxn ang="0">
                    <a:pos x="1008" y="336"/>
                  </a:cxn>
                  <a:cxn ang="0">
                    <a:pos x="1344" y="0"/>
                  </a:cxn>
                  <a:cxn ang="0">
                    <a:pos x="336" y="0"/>
                  </a:cxn>
                </a:cxnLst>
                <a:rect l="0" t="0" r="r" b="b"/>
                <a:pathLst>
                  <a:path w="1344" h="336">
                    <a:moveTo>
                      <a:pt x="336" y="0"/>
                    </a:moveTo>
                    <a:lnTo>
                      <a:pt x="0" y="336"/>
                    </a:lnTo>
                    <a:lnTo>
                      <a:pt x="1008" y="336"/>
                    </a:lnTo>
                    <a:lnTo>
                      <a:pt x="1344" y="0"/>
                    </a:lnTo>
                    <a:lnTo>
                      <a:pt x="336" y="0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2">
                    <a:lumMod val="25000"/>
                  </a:schemeClr>
                </a:solidFill>
                <a:round/>
                <a:headEnd/>
                <a:tailEnd/>
              </a:ln>
              <a:effectLst>
                <a:prstShdw prst="shdw17" dist="17961" dir="2700000">
                  <a:schemeClr val="tx1">
                    <a:gamma/>
                    <a:shade val="60000"/>
                    <a:invGamma/>
                  </a:schemeClr>
                </a:prstShdw>
              </a:effectLst>
            </p:spPr>
            <p:txBody>
              <a:bodyPr/>
              <a:lstStyle/>
              <a:p>
                <a:pPr eaLnBrk="1" hangingPunct="1">
                  <a:defRPr/>
                </a:pPr>
                <a:endParaRPr lang="en-US" sz="20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8" name="Freeform 37">
                <a:extLst>
                  <a:ext uri="{FF2B5EF4-FFF2-40B4-BE49-F238E27FC236}">
                    <a16:creationId xmlns:a16="http://schemas.microsoft.com/office/drawing/2014/main" id="{EE6096DA-25EE-4273-B5F6-17775EF9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690" y="1978025"/>
                <a:ext cx="1599582" cy="14478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2"/>
                  </a:cxn>
                  <a:cxn ang="0">
                    <a:pos x="1008" y="912"/>
                  </a:cxn>
                  <a:cxn ang="0">
                    <a:pos x="1008" y="0"/>
                  </a:cxn>
                  <a:cxn ang="0">
                    <a:pos x="0" y="0"/>
                  </a:cxn>
                </a:cxnLst>
                <a:rect l="0" t="0" r="r" b="b"/>
                <a:pathLst>
                  <a:path w="1008" h="912">
                    <a:moveTo>
                      <a:pt x="0" y="0"/>
                    </a:moveTo>
                    <a:lnTo>
                      <a:pt x="0" y="912"/>
                    </a:lnTo>
                    <a:lnTo>
                      <a:pt x="1008" y="912"/>
                    </a:lnTo>
                    <a:lnTo>
                      <a:pt x="100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 w="9525">
                <a:solidFill>
                  <a:schemeClr val="tx2">
                    <a:lumMod val="25000"/>
                  </a:schemeClr>
                </a:solidFill>
                <a:round/>
                <a:headEnd/>
                <a:tailEnd/>
              </a:ln>
              <a:effectLst>
                <a:prstShdw prst="shdw17" dist="17961" dir="2700000">
                  <a:schemeClr val="tx1">
                    <a:gamma/>
                    <a:shade val="60000"/>
                    <a:invGamma/>
                  </a:schemeClr>
                </a:prstShdw>
              </a:effectLst>
            </p:spPr>
            <p:txBody>
              <a:bodyPr/>
              <a:lstStyle/>
              <a:p>
                <a:pPr eaLnBrk="1" hangingPunct="1">
                  <a:defRPr/>
                </a:pPr>
                <a:endParaRPr lang="en-US" sz="200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9" name="Freeform 39">
                <a:extLst>
                  <a:ext uri="{FF2B5EF4-FFF2-40B4-BE49-F238E27FC236}">
                    <a16:creationId xmlns:a16="http://schemas.microsoft.com/office/drawing/2014/main" id="{2A07920B-736A-4B82-85CB-0F4754301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7933" y="1444624"/>
                <a:ext cx="2132777" cy="533400"/>
              </a:xfrm>
              <a:custGeom>
                <a:avLst/>
                <a:gdLst/>
                <a:ahLst/>
                <a:cxnLst>
                  <a:cxn ang="0">
                    <a:pos x="336" y="0"/>
                  </a:cxn>
                  <a:cxn ang="0">
                    <a:pos x="0" y="336"/>
                  </a:cxn>
                  <a:cxn ang="0">
                    <a:pos x="1008" y="336"/>
                  </a:cxn>
                  <a:cxn ang="0">
                    <a:pos x="1344" y="0"/>
                  </a:cxn>
                  <a:cxn ang="0">
                    <a:pos x="336" y="0"/>
                  </a:cxn>
                </a:cxnLst>
                <a:rect l="0" t="0" r="r" b="b"/>
                <a:pathLst>
                  <a:path w="1344" h="336">
                    <a:moveTo>
                      <a:pt x="336" y="0"/>
                    </a:moveTo>
                    <a:lnTo>
                      <a:pt x="0" y="336"/>
                    </a:lnTo>
                    <a:lnTo>
                      <a:pt x="1008" y="336"/>
                    </a:lnTo>
                    <a:lnTo>
                      <a:pt x="1344" y="0"/>
                    </a:lnTo>
                    <a:lnTo>
                      <a:pt x="336" y="0"/>
                    </a:lnTo>
                    <a:close/>
                  </a:path>
                </a:pathLst>
              </a:custGeom>
              <a:solidFill>
                <a:schemeClr val="tx2"/>
              </a:solidFill>
              <a:ln w="9525">
                <a:solidFill>
                  <a:schemeClr val="tx2">
                    <a:lumMod val="25000"/>
                  </a:schemeClr>
                </a:solidFill>
                <a:round/>
                <a:headEnd/>
                <a:tailEnd/>
              </a:ln>
              <a:effectLst>
                <a:prstShdw prst="shdw17" dist="17961" dir="2700000">
                  <a:schemeClr val="tx1">
                    <a:gamma/>
                    <a:shade val="60000"/>
                    <a:invGamma/>
                  </a:schemeClr>
                </a:prstShdw>
              </a:effectLst>
            </p:spPr>
            <p:txBody>
              <a:bodyPr/>
              <a:lstStyle/>
              <a:p>
                <a:pPr eaLnBrk="1" hangingPunct="1">
                  <a:defRPr/>
                </a:pPr>
                <a:endParaRPr lang="en-US" sz="2000">
                  <a:latin typeface="Arial" pitchFamily="34" charset="0"/>
                  <a:cs typeface="Arial" pitchFamily="34" charset="0"/>
                </a:endParaRPr>
              </a:p>
            </p:txBody>
          </p:sp>
        </p:grpSp>
        <p:grpSp>
          <p:nvGrpSpPr>
            <p:cNvPr id="11" name="Group 37">
              <a:extLst>
                <a:ext uri="{FF2B5EF4-FFF2-40B4-BE49-F238E27FC236}">
                  <a16:creationId xmlns:a16="http://schemas.microsoft.com/office/drawing/2014/main" id="{9ADDB6D8-4423-4DA5-9DC9-AE4A32F629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40617" y="328450"/>
              <a:ext cx="2186256" cy="1954752"/>
              <a:chOff x="6140617" y="328450"/>
              <a:chExt cx="2186256" cy="1954752"/>
            </a:xfrm>
          </p:grpSpPr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06D2D9AD-BD5E-4F70-B57E-B65C59DEBA18}"/>
                  </a:ext>
                </a:extLst>
              </p:cNvPr>
              <p:cNvCxnSpPr/>
              <p:nvPr/>
            </p:nvCxnSpPr>
            <p:spPr bwMode="auto">
              <a:xfrm>
                <a:off x="6667207" y="328613"/>
                <a:ext cx="0" cy="1436687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2">
                    <a:lumMod val="2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B0ED4FC-7498-41AB-BCEC-2F5F2E0139BE}"/>
                  </a:ext>
                </a:extLst>
              </p:cNvPr>
              <p:cNvCxnSpPr/>
              <p:nvPr/>
            </p:nvCxnSpPr>
            <p:spPr bwMode="auto">
              <a:xfrm>
                <a:off x="6698940" y="1752600"/>
                <a:ext cx="1627933" cy="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2">
                    <a:lumMod val="2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DBB8BA8D-982D-4112-980E-73FE1F3AA867}"/>
                  </a:ext>
                </a:extLst>
              </p:cNvPr>
              <p:cNvCxnSpPr/>
              <p:nvPr/>
            </p:nvCxnSpPr>
            <p:spPr bwMode="auto">
              <a:xfrm flipH="1">
                <a:off x="6140429" y="1765300"/>
                <a:ext cx="526777" cy="517525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tx2">
                    <a:lumMod val="2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BD9D9221-CA53-4531-9238-A9806A8B23E2}"/>
              </a:ext>
            </a:extLst>
          </p:cNvPr>
          <p:cNvSpPr/>
          <p:nvPr/>
        </p:nvSpPr>
        <p:spPr>
          <a:xfrm>
            <a:off x="1331332" y="471944"/>
            <a:ext cx="9926223" cy="923567"/>
          </a:xfrm>
          <a:prstGeom prst="roundRect">
            <a:avLst/>
          </a:prstGeom>
          <a:solidFill>
            <a:schemeClr val="accent3">
              <a:lumMod val="20000"/>
              <a:lumOff val="80000"/>
              <a:alpha val="98000"/>
            </a:schemeClr>
          </a:solidFill>
          <a:ln w="38100">
            <a:solidFill>
              <a:schemeClr val="tx2">
                <a:lumMod val="25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b="1" noProof="0" dirty="0">
                <a:solidFill>
                  <a:schemeClr val="tx1">
                    <a:lumMod val="75000"/>
                  </a:schemeClr>
                </a:solidFill>
                <a:latin typeface="Arial"/>
              </a:rPr>
              <a:t>CÁC BẠN HÃY CHO BIẾT CHIẾC HÒM NÀY LÀ HÌNH GÌ?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</a:schemeClr>
              </a:solidFill>
              <a:effectLst/>
              <a:uLnTx/>
              <a:uFillTx/>
              <a:latin typeface="Arial"/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FB4316AA-8EB2-4224-B242-016A775DB48F}"/>
              </a:ext>
            </a:extLst>
          </p:cNvPr>
          <p:cNvSpPr/>
          <p:nvPr/>
        </p:nvSpPr>
        <p:spPr>
          <a:xfrm>
            <a:off x="2597659" y="477443"/>
            <a:ext cx="7393568" cy="923567"/>
          </a:xfrm>
          <a:prstGeom prst="roundRect">
            <a:avLst/>
          </a:prstGeom>
          <a:solidFill>
            <a:schemeClr val="accent3">
              <a:lumMod val="20000"/>
              <a:lumOff val="80000"/>
              <a:alpha val="98000"/>
            </a:schemeClr>
          </a:solidFill>
          <a:ln w="38100">
            <a:solidFill>
              <a:schemeClr val="tx2">
                <a:lumMod val="25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noProof="0" dirty="0">
                <a:solidFill>
                  <a:schemeClr val="tx1">
                    <a:lumMod val="75000"/>
                  </a:schemeClr>
                </a:solidFill>
                <a:latin typeface="Arial"/>
              </a:rPr>
              <a:t>HÌNH LẬP PHƯƠNG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</a:schemeClr>
              </a:solidFill>
              <a:effectLst/>
              <a:uLnTx/>
              <a:uFillTx/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6274073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2.96296E-6 L 0.43946 -0.00232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66" y="-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0" grpId="1" animBg="1"/>
      <p:bldP spid="2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806D71EE-5894-4714-8D83-9817E168DE60}"/>
              </a:ext>
            </a:extLst>
          </p:cNvPr>
          <p:cNvSpPr/>
          <p:nvPr/>
        </p:nvSpPr>
        <p:spPr>
          <a:xfrm>
            <a:off x="3778759" y="759391"/>
            <a:ext cx="7717439" cy="5339218"/>
          </a:xfrm>
          <a:prstGeom prst="roundRect">
            <a:avLst/>
          </a:prstGeom>
          <a:solidFill>
            <a:schemeClr val="bg1">
              <a:alpha val="98000"/>
            </a:schemeClr>
          </a:solidFill>
          <a:ln w="38100">
            <a:solidFill>
              <a:schemeClr val="tx2">
                <a:lumMod val="25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just">
              <a:defRPr/>
            </a:pP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Dựa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vào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đặc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điểm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của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hình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lập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phương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,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hãy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tìm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cách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tính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diện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tích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xung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quanh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và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diện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tích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toàn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phần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của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hình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lập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 </a:t>
            </a:r>
            <a:r>
              <a:rPr lang="en-US" altLang="en-US" sz="4000" dirty="0" err="1">
                <a:solidFill>
                  <a:srgbClr val="660033"/>
                </a:solidFill>
                <a:cs typeface="Arial" pitchFamily="34" charset="0"/>
              </a:rPr>
              <a:t>phương</a:t>
            </a:r>
            <a:r>
              <a:rPr lang="en-US" altLang="en-US" sz="4000" dirty="0">
                <a:solidFill>
                  <a:srgbClr val="660033"/>
                </a:solidFill>
                <a:cs typeface="Arial" pitchFamily="34" charset="0"/>
              </a:rPr>
              <a:t>.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7A01A6F-F299-4E5D-8A11-E41FB703262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581502" y="856861"/>
            <a:ext cx="3355498" cy="58868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63208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F548F111-729A-4661-989D-921869CFAB04}"/>
              </a:ext>
            </a:extLst>
          </p:cNvPr>
          <p:cNvSpPr/>
          <p:nvPr/>
        </p:nvSpPr>
        <p:spPr>
          <a:xfrm>
            <a:off x="429746" y="859145"/>
            <a:ext cx="11332508" cy="5772419"/>
          </a:xfrm>
          <a:prstGeom prst="roundRect">
            <a:avLst>
              <a:gd name="adj" fmla="val 6307"/>
            </a:avLst>
          </a:prstGeom>
          <a:solidFill>
            <a:schemeClr val="bg1"/>
          </a:solidFill>
          <a:ln w="19050">
            <a:solidFill>
              <a:srgbClr val="002060"/>
            </a:solidFill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19"/>
          <p:cNvSpPr txBox="1">
            <a:spLocks noChangeArrowheads="1"/>
          </p:cNvSpPr>
          <p:nvPr/>
        </p:nvSpPr>
        <p:spPr bwMode="auto">
          <a:xfrm rot="19488384">
            <a:off x="3618302" y="2465875"/>
            <a:ext cx="1675057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square">
            <a:spAutoFit/>
          </a:bodyPr>
          <a:lstStyle/>
          <a:p>
            <a:pPr defTabSz="1097280">
              <a:spcBef>
                <a:spcPct val="50000"/>
              </a:spcBef>
              <a:defRPr/>
            </a:pPr>
            <a:r>
              <a:rPr lang="en-US" sz="2160" i="1" dirty="0" err="1">
                <a:solidFill>
                  <a:srgbClr val="660033"/>
                </a:solidFill>
                <a:latin typeface="Arial" pitchFamily="34" charset="0"/>
                <a:cs typeface="Arial" pitchFamily="34" charset="0"/>
              </a:rPr>
              <a:t>chiều</a:t>
            </a:r>
            <a:r>
              <a:rPr lang="en-US" sz="2160" i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sz="2160" i="1" dirty="0" err="1">
                <a:solidFill>
                  <a:srgbClr val="660033"/>
                </a:solidFill>
                <a:latin typeface="Arial" pitchFamily="34" charset="0"/>
                <a:cs typeface="Arial" pitchFamily="34" charset="0"/>
              </a:rPr>
              <a:t>rộng</a:t>
            </a:r>
            <a:endParaRPr lang="en-US" sz="2160" i="1" dirty="0">
              <a:solidFill>
                <a:srgbClr val="660033"/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597063" y="737714"/>
            <a:ext cx="3434749" cy="2515410"/>
            <a:chOff x="1080746" y="114300"/>
            <a:chExt cx="2862291" cy="2096175"/>
          </a:xfrm>
        </p:grpSpPr>
        <p:sp>
          <p:nvSpPr>
            <p:cNvPr id="6" name="Text Box 17"/>
            <p:cNvSpPr txBox="1">
              <a:spLocks noChangeArrowheads="1"/>
            </p:cNvSpPr>
            <p:nvPr/>
          </p:nvSpPr>
          <p:spPr bwMode="auto">
            <a:xfrm>
              <a:off x="1471960" y="1856532"/>
              <a:ext cx="1318865" cy="3539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chiều</a:t>
              </a:r>
              <a:r>
                <a:rPr lang="en-US" sz="216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 </a:t>
              </a: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dài</a:t>
              </a:r>
              <a:endParaRPr lang="en-US" sz="2160" i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" name="Text Box 18"/>
            <p:cNvSpPr txBox="1">
              <a:spLocks noChangeArrowheads="1"/>
            </p:cNvSpPr>
            <p:nvPr/>
          </p:nvSpPr>
          <p:spPr bwMode="auto">
            <a:xfrm rot="16200000">
              <a:off x="3105070" y="598324"/>
              <a:ext cx="1321992" cy="3539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chiều</a:t>
              </a:r>
              <a:r>
                <a:rPr lang="en-US" sz="216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 </a:t>
              </a: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cao</a:t>
              </a:r>
              <a:endParaRPr lang="en-US" sz="2160" i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19" name="Group 26"/>
            <p:cNvGrpSpPr>
              <a:grpSpLocks/>
            </p:cNvGrpSpPr>
            <p:nvPr/>
          </p:nvGrpSpPr>
          <p:grpSpPr bwMode="auto">
            <a:xfrm>
              <a:off x="1080746" y="424487"/>
              <a:ext cx="2501453" cy="1458913"/>
              <a:chOff x="599090" y="297436"/>
              <a:chExt cx="3064970" cy="1922874"/>
            </a:xfrm>
          </p:grpSpPr>
          <p:grpSp>
            <p:nvGrpSpPr>
              <p:cNvPr id="20" name="Group 27"/>
              <p:cNvGrpSpPr>
                <a:grpSpLocks/>
              </p:cNvGrpSpPr>
              <p:nvPr/>
            </p:nvGrpSpPr>
            <p:grpSpPr bwMode="auto">
              <a:xfrm>
                <a:off x="615840" y="297436"/>
                <a:ext cx="3048220" cy="1905000"/>
                <a:chOff x="615840" y="297436"/>
                <a:chExt cx="3048220" cy="1905000"/>
              </a:xfrm>
            </p:grpSpPr>
            <p:grpSp>
              <p:nvGrpSpPr>
                <p:cNvPr id="23" name="Group 30"/>
                <p:cNvGrpSpPr>
                  <a:grpSpLocks/>
                </p:cNvGrpSpPr>
                <p:nvPr/>
              </p:nvGrpSpPr>
              <p:grpSpPr bwMode="auto">
                <a:xfrm>
                  <a:off x="615840" y="297436"/>
                  <a:ext cx="3048220" cy="1905000"/>
                  <a:chOff x="914180" y="1524220"/>
                  <a:chExt cx="3048220" cy="1905000"/>
                </a:xfrm>
              </p:grpSpPr>
              <p:sp>
                <p:nvSpPr>
                  <p:cNvPr id="25" name="Freeform 40"/>
                  <p:cNvSpPr>
                    <a:spLocks/>
                  </p:cNvSpPr>
                  <p:nvPr/>
                </p:nvSpPr>
                <p:spPr bwMode="auto">
                  <a:xfrm>
                    <a:off x="3224331" y="1524220"/>
                    <a:ext cx="726958" cy="1905422"/>
                  </a:xfrm>
                  <a:custGeom>
                    <a:avLst/>
                    <a:gdLst/>
                    <a:ahLst/>
                    <a:cxnLst>
                      <a:cxn ang="0">
                        <a:pos x="336" y="0"/>
                      </a:cxn>
                      <a:cxn ang="0">
                        <a:pos x="0" y="336"/>
                      </a:cxn>
                      <a:cxn ang="0">
                        <a:pos x="0" y="1248"/>
                      </a:cxn>
                      <a:cxn ang="0">
                        <a:pos x="336" y="912"/>
                      </a:cxn>
                      <a:cxn ang="0">
                        <a:pos x="336" y="0"/>
                      </a:cxn>
                    </a:cxnLst>
                    <a:rect l="0" t="0" r="r" b="b"/>
                    <a:pathLst>
                      <a:path w="336" h="1248">
                        <a:moveTo>
                          <a:pt x="336" y="0"/>
                        </a:moveTo>
                        <a:lnTo>
                          <a:pt x="0" y="336"/>
                        </a:lnTo>
                        <a:lnTo>
                          <a:pt x="0" y="1248"/>
                        </a:lnTo>
                        <a:lnTo>
                          <a:pt x="336" y="912"/>
                        </a:lnTo>
                        <a:lnTo>
                          <a:pt x="336" y="0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defTabSz="1097280">
                      <a:defRPr/>
                    </a:pPr>
                    <a:endParaRPr lang="en-US" sz="240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26" name="Freeform 37"/>
                  <p:cNvSpPr>
                    <a:spLocks/>
                  </p:cNvSpPr>
                  <p:nvPr/>
                </p:nvSpPr>
                <p:spPr bwMode="auto">
                  <a:xfrm>
                    <a:off x="914889" y="2057294"/>
                    <a:ext cx="2285633" cy="137234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912"/>
                      </a:cxn>
                      <a:cxn ang="0">
                        <a:pos x="1008" y="912"/>
                      </a:cxn>
                      <a:cxn ang="0">
                        <a:pos x="1008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08" h="912">
                        <a:moveTo>
                          <a:pt x="0" y="0"/>
                        </a:moveTo>
                        <a:lnTo>
                          <a:pt x="0" y="912"/>
                        </a:lnTo>
                        <a:lnTo>
                          <a:pt x="1008" y="912"/>
                        </a:lnTo>
                        <a:lnTo>
                          <a:pt x="100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20000"/>
                      <a:lumOff val="80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defTabSz="1097280">
                      <a:defRPr/>
                    </a:pPr>
                    <a:endParaRPr lang="en-US" sz="240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27" name="Freeform 39"/>
                  <p:cNvSpPr>
                    <a:spLocks/>
                  </p:cNvSpPr>
                  <p:nvPr/>
                </p:nvSpPr>
                <p:spPr bwMode="auto">
                  <a:xfrm>
                    <a:off x="914889" y="1535325"/>
                    <a:ext cx="3047511" cy="499757"/>
                  </a:xfrm>
                  <a:custGeom>
                    <a:avLst/>
                    <a:gdLst/>
                    <a:ahLst/>
                    <a:cxnLst>
                      <a:cxn ang="0">
                        <a:pos x="336" y="0"/>
                      </a:cxn>
                      <a:cxn ang="0">
                        <a:pos x="0" y="336"/>
                      </a:cxn>
                      <a:cxn ang="0">
                        <a:pos x="1008" y="336"/>
                      </a:cxn>
                      <a:cxn ang="0">
                        <a:pos x="1344" y="0"/>
                      </a:cxn>
                      <a:cxn ang="0">
                        <a:pos x="336" y="0"/>
                      </a:cxn>
                    </a:cxnLst>
                    <a:rect l="0" t="0" r="r" b="b"/>
                    <a:pathLst>
                      <a:path w="1344" h="336">
                        <a:moveTo>
                          <a:pt x="336" y="0"/>
                        </a:moveTo>
                        <a:lnTo>
                          <a:pt x="0" y="336"/>
                        </a:lnTo>
                        <a:lnTo>
                          <a:pt x="1008" y="336"/>
                        </a:lnTo>
                        <a:lnTo>
                          <a:pt x="1344" y="0"/>
                        </a:lnTo>
                        <a:lnTo>
                          <a:pt x="336" y="0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60000"/>
                      <a:lumOff val="40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defTabSz="1097280">
                      <a:defRPr/>
                    </a:pPr>
                    <a:endParaRPr lang="en-US" sz="240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cxnSp>
              <p:nvCxnSpPr>
                <p:cNvPr id="24" name="Straight Connector 23"/>
                <p:cNvCxnSpPr/>
                <p:nvPr/>
              </p:nvCxnSpPr>
              <p:spPr bwMode="auto">
                <a:xfrm>
                  <a:off x="1384776" y="338686"/>
                  <a:ext cx="0" cy="1380281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cxnSp>
            <p:nvCxnSpPr>
              <p:cNvPr id="21" name="Straight Connector 20"/>
              <p:cNvCxnSpPr/>
              <p:nvPr/>
            </p:nvCxnSpPr>
            <p:spPr bwMode="auto">
              <a:xfrm>
                <a:off x="1364142" y="1684063"/>
                <a:ext cx="2291982" cy="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accent4">
                    <a:lumMod val="85000"/>
                    <a:lumOff val="1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2" name="Straight Connector 21"/>
              <p:cNvCxnSpPr/>
              <p:nvPr/>
            </p:nvCxnSpPr>
            <p:spPr bwMode="auto">
              <a:xfrm flipH="1">
                <a:off x="599090" y="1717380"/>
                <a:ext cx="765052" cy="50293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accent4">
                    <a:lumMod val="85000"/>
                    <a:lumOff val="1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47" name="Group 46"/>
          <p:cNvGrpSpPr/>
          <p:nvPr/>
        </p:nvGrpSpPr>
        <p:grpSpPr>
          <a:xfrm>
            <a:off x="7784171" y="1000841"/>
            <a:ext cx="2368206" cy="2257081"/>
            <a:chOff x="5740413" y="419100"/>
            <a:chExt cx="1973505" cy="1880901"/>
          </a:xfrm>
        </p:grpSpPr>
        <p:sp>
          <p:nvSpPr>
            <p:cNvPr id="9" name="Text Box 25"/>
            <p:cNvSpPr txBox="1">
              <a:spLocks noChangeArrowheads="1"/>
            </p:cNvSpPr>
            <p:nvPr/>
          </p:nvSpPr>
          <p:spPr bwMode="auto">
            <a:xfrm>
              <a:off x="6107024" y="1946058"/>
              <a:ext cx="862012" cy="3539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cạnh</a:t>
              </a:r>
              <a:endParaRPr lang="en-US" sz="2160" i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" name="Text Box 26"/>
            <p:cNvSpPr txBox="1">
              <a:spLocks noChangeArrowheads="1"/>
            </p:cNvSpPr>
            <p:nvPr/>
          </p:nvSpPr>
          <p:spPr bwMode="auto">
            <a:xfrm rot="16200000">
              <a:off x="7139606" y="772703"/>
              <a:ext cx="794681" cy="3539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cạnh</a:t>
              </a:r>
              <a:endParaRPr lang="en-US" sz="2160" i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" name="Text Box 27"/>
            <p:cNvSpPr txBox="1">
              <a:spLocks noChangeArrowheads="1"/>
            </p:cNvSpPr>
            <p:nvPr/>
          </p:nvSpPr>
          <p:spPr bwMode="auto">
            <a:xfrm rot="18889261">
              <a:off x="6919100" y="1663439"/>
              <a:ext cx="781891" cy="3539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160" i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cạnh</a:t>
              </a:r>
              <a:endParaRPr lang="en-US" sz="2160" i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28" name="Group 35"/>
            <p:cNvGrpSpPr>
              <a:grpSpLocks/>
            </p:cNvGrpSpPr>
            <p:nvPr/>
          </p:nvGrpSpPr>
          <p:grpSpPr bwMode="auto">
            <a:xfrm>
              <a:off x="5740413" y="419100"/>
              <a:ext cx="1600200" cy="1504069"/>
              <a:chOff x="6102349" y="304800"/>
              <a:chExt cx="2224524" cy="1981200"/>
            </a:xfrm>
          </p:grpSpPr>
          <p:grpSp>
            <p:nvGrpSpPr>
              <p:cNvPr id="29" name="Group 36"/>
              <p:cNvGrpSpPr>
                <a:grpSpLocks/>
              </p:cNvGrpSpPr>
              <p:nvPr/>
            </p:nvGrpSpPr>
            <p:grpSpPr bwMode="auto">
              <a:xfrm>
                <a:off x="6102349" y="304800"/>
                <a:ext cx="2214013" cy="1981200"/>
                <a:chOff x="5018690" y="1447800"/>
                <a:chExt cx="2144110" cy="1981200"/>
              </a:xfrm>
            </p:grpSpPr>
            <p:sp>
              <p:nvSpPr>
                <p:cNvPr id="34" name="Freeform 40"/>
                <p:cNvSpPr>
                  <a:spLocks/>
                </p:cNvSpPr>
                <p:nvPr/>
              </p:nvSpPr>
              <p:spPr bwMode="auto">
                <a:xfrm>
                  <a:off x="6629028" y="1447800"/>
                  <a:ext cx="533195" cy="1981200"/>
                </a:xfrm>
                <a:custGeom>
                  <a:avLst/>
                  <a:gdLst/>
                  <a:ahLst/>
                  <a:cxnLst>
                    <a:cxn ang="0">
                      <a:pos x="336" y="0"/>
                    </a:cxn>
                    <a:cxn ang="0">
                      <a:pos x="0" y="336"/>
                    </a:cxn>
                    <a:cxn ang="0">
                      <a:pos x="0" y="1248"/>
                    </a:cxn>
                    <a:cxn ang="0">
                      <a:pos x="336" y="912"/>
                    </a:cxn>
                    <a:cxn ang="0">
                      <a:pos x="336" y="0"/>
                    </a:cxn>
                  </a:cxnLst>
                  <a:rect l="0" t="0" r="r" b="b"/>
                  <a:pathLst>
                    <a:path w="336" h="1248">
                      <a:moveTo>
                        <a:pt x="336" y="0"/>
                      </a:moveTo>
                      <a:lnTo>
                        <a:pt x="0" y="336"/>
                      </a:lnTo>
                      <a:lnTo>
                        <a:pt x="0" y="1248"/>
                      </a:lnTo>
                      <a:lnTo>
                        <a:pt x="336" y="912"/>
                      </a:lnTo>
                      <a:lnTo>
                        <a:pt x="336" y="0"/>
                      </a:lnTo>
                      <a:close/>
                    </a:path>
                  </a:pathLst>
                </a:custGeom>
                <a:solidFill>
                  <a:srgbClr val="92D050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35" name="Freeform 37"/>
                <p:cNvSpPr>
                  <a:spLocks/>
                </p:cNvSpPr>
                <p:nvPr/>
              </p:nvSpPr>
              <p:spPr bwMode="auto">
                <a:xfrm>
                  <a:off x="5029447" y="1981200"/>
                  <a:ext cx="1599582" cy="144780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2"/>
                    </a:cxn>
                    <a:cxn ang="0">
                      <a:pos x="1008" y="912"/>
                    </a:cxn>
                    <a:cxn ang="0">
                      <a:pos x="1008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08" h="912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1008" y="912"/>
                      </a:lnTo>
                      <a:lnTo>
                        <a:pt x="100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36" name="Freeform 39"/>
                <p:cNvSpPr>
                  <a:spLocks/>
                </p:cNvSpPr>
                <p:nvPr/>
              </p:nvSpPr>
              <p:spPr bwMode="auto">
                <a:xfrm>
                  <a:off x="5018690" y="1447800"/>
                  <a:ext cx="2132777" cy="533400"/>
                </a:xfrm>
                <a:custGeom>
                  <a:avLst/>
                  <a:gdLst/>
                  <a:ahLst/>
                  <a:cxnLst>
                    <a:cxn ang="0">
                      <a:pos x="336" y="0"/>
                    </a:cxn>
                    <a:cxn ang="0">
                      <a:pos x="0" y="336"/>
                    </a:cxn>
                    <a:cxn ang="0">
                      <a:pos x="1008" y="336"/>
                    </a:cxn>
                    <a:cxn ang="0">
                      <a:pos x="1344" y="0"/>
                    </a:cxn>
                    <a:cxn ang="0">
                      <a:pos x="336" y="0"/>
                    </a:cxn>
                  </a:cxnLst>
                  <a:rect l="0" t="0" r="r" b="b"/>
                  <a:pathLst>
                    <a:path w="1344" h="336">
                      <a:moveTo>
                        <a:pt x="336" y="0"/>
                      </a:moveTo>
                      <a:lnTo>
                        <a:pt x="0" y="336"/>
                      </a:lnTo>
                      <a:lnTo>
                        <a:pt x="1008" y="336"/>
                      </a:lnTo>
                      <a:lnTo>
                        <a:pt x="1344" y="0"/>
                      </a:lnTo>
                      <a:lnTo>
                        <a:pt x="336" y="0"/>
                      </a:lnTo>
                      <a:close/>
                    </a:path>
                  </a:pathLst>
                </a:custGeom>
                <a:solidFill>
                  <a:srgbClr val="C5DCF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</p:grpSp>
          <p:grpSp>
            <p:nvGrpSpPr>
              <p:cNvPr id="30" name="Group 37"/>
              <p:cNvGrpSpPr>
                <a:grpSpLocks/>
              </p:cNvGrpSpPr>
              <p:nvPr/>
            </p:nvGrpSpPr>
            <p:grpSpPr bwMode="auto">
              <a:xfrm>
                <a:off x="6140617" y="328450"/>
                <a:ext cx="2186256" cy="1954752"/>
                <a:chOff x="6140617" y="328450"/>
                <a:chExt cx="2186256" cy="1954752"/>
              </a:xfrm>
            </p:grpSpPr>
            <p:cxnSp>
              <p:nvCxnSpPr>
                <p:cNvPr id="31" name="Straight Connector 30"/>
                <p:cNvCxnSpPr/>
                <p:nvPr/>
              </p:nvCxnSpPr>
              <p:spPr bwMode="auto">
                <a:xfrm>
                  <a:off x="6667207" y="328613"/>
                  <a:ext cx="0" cy="1436687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" name="Straight Connector 31"/>
                <p:cNvCxnSpPr/>
                <p:nvPr/>
              </p:nvCxnSpPr>
              <p:spPr bwMode="auto">
                <a:xfrm>
                  <a:off x="6698940" y="1752600"/>
                  <a:ext cx="1627933" cy="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3" name="Straight Connector 32"/>
                <p:cNvCxnSpPr/>
                <p:nvPr/>
              </p:nvCxnSpPr>
              <p:spPr bwMode="auto">
                <a:xfrm flipH="1">
                  <a:off x="6140429" y="1765300"/>
                  <a:ext cx="526777" cy="517525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</p:grpSp>
      <p:cxnSp>
        <p:nvCxnSpPr>
          <p:cNvPr id="3" name="Straight Connector 2"/>
          <p:cNvCxnSpPr>
            <a:cxnSpLocks/>
          </p:cNvCxnSpPr>
          <p:nvPr/>
        </p:nvCxnSpPr>
        <p:spPr>
          <a:xfrm>
            <a:off x="5913120" y="1039110"/>
            <a:ext cx="0" cy="5412490"/>
          </a:xfrm>
          <a:prstGeom prst="line">
            <a:avLst/>
          </a:prstGeom>
          <a:ln w="28575">
            <a:solidFill>
              <a:schemeClr val="tx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 Box 69"/>
          <p:cNvSpPr txBox="1">
            <a:spLocks noChangeArrowheads="1"/>
          </p:cNvSpPr>
          <p:nvPr/>
        </p:nvSpPr>
        <p:spPr bwMode="auto">
          <a:xfrm>
            <a:off x="6004569" y="3989694"/>
            <a:ext cx="5303520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defTabSz="1097280">
              <a:spcBef>
                <a:spcPct val="50000"/>
              </a:spcBef>
            </a:pP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-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Diện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tích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xung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quanh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của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hình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lập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phương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= ?</a:t>
            </a:r>
          </a:p>
        </p:txBody>
      </p:sp>
      <p:sp>
        <p:nvSpPr>
          <p:cNvPr id="46" name="Text Box 69"/>
          <p:cNvSpPr txBox="1">
            <a:spLocks noChangeArrowheads="1"/>
          </p:cNvSpPr>
          <p:nvPr/>
        </p:nvSpPr>
        <p:spPr bwMode="auto">
          <a:xfrm>
            <a:off x="6057122" y="5207960"/>
            <a:ext cx="5436365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defTabSz="1097280">
              <a:spcBef>
                <a:spcPct val="50000"/>
              </a:spcBef>
            </a:pP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-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Diện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tích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toàn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phần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của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hình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lập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phương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= ?</a:t>
            </a:r>
            <a:endParaRPr lang="en-US" altLang="en-US" sz="2400" dirty="0">
              <a:solidFill>
                <a:srgbClr val="002060"/>
              </a:solidFill>
              <a:cs typeface="Arial" pitchFamily="34" charset="0"/>
            </a:endParaRPr>
          </a:p>
        </p:txBody>
      </p:sp>
      <p:sp>
        <p:nvSpPr>
          <p:cNvPr id="38" name="Rectangle: Rounded Corners 37">
            <a:extLst>
              <a:ext uri="{FF2B5EF4-FFF2-40B4-BE49-F238E27FC236}">
                <a16:creationId xmlns:a16="http://schemas.microsoft.com/office/drawing/2014/main" id="{B16D39D9-BD55-4A07-8785-119575767D46}"/>
              </a:ext>
            </a:extLst>
          </p:cNvPr>
          <p:cNvSpPr/>
          <p:nvPr/>
        </p:nvSpPr>
        <p:spPr>
          <a:xfrm>
            <a:off x="7334747" y="124777"/>
            <a:ext cx="3083954" cy="524894"/>
          </a:xfrm>
          <a:prstGeom prst="roundRect">
            <a:avLst/>
          </a:prstGeom>
          <a:solidFill>
            <a:schemeClr val="bg1">
              <a:alpha val="98000"/>
            </a:schemeClr>
          </a:solidFill>
          <a:ln w="12700">
            <a:solidFill>
              <a:srgbClr val="002060"/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E668E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HÌNH LẬP PHƯƠNG</a:t>
            </a: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D1939FF1-32D3-4877-A452-8532CC7632E6}"/>
              </a:ext>
            </a:extLst>
          </p:cNvPr>
          <p:cNvSpPr/>
          <p:nvPr/>
        </p:nvSpPr>
        <p:spPr>
          <a:xfrm>
            <a:off x="1570500" y="95077"/>
            <a:ext cx="3286755" cy="564415"/>
          </a:xfrm>
          <a:prstGeom prst="roundRect">
            <a:avLst/>
          </a:prstGeom>
          <a:solidFill>
            <a:schemeClr val="bg1">
              <a:alpha val="98000"/>
            </a:schemeClr>
          </a:solidFill>
          <a:ln w="12700">
            <a:solidFill>
              <a:srgbClr val="002060"/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E668E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HÌNH HỘP</a:t>
            </a:r>
            <a:r>
              <a:rPr kumimoji="0" lang="en-US" sz="2000" b="1" i="0" u="none" strike="noStrike" kern="1200" cap="none" spc="0" normalizeH="0" noProof="0" dirty="0">
                <a:ln>
                  <a:noFill/>
                </a:ln>
                <a:solidFill>
                  <a:srgbClr val="FE668E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CHỮ NHẬT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B59111CF-51CC-44F7-8CB5-804C8FF71432}"/>
              </a:ext>
            </a:extLst>
          </p:cNvPr>
          <p:cNvSpPr/>
          <p:nvPr/>
        </p:nvSpPr>
        <p:spPr>
          <a:xfrm>
            <a:off x="1144842" y="3422895"/>
            <a:ext cx="883230" cy="471808"/>
          </a:xfrm>
          <a:prstGeom prst="roundRect">
            <a:avLst/>
          </a:prstGeom>
          <a:solidFill>
            <a:srgbClr val="FF9900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B9703735-2D01-4385-846C-1361F9B71143}"/>
              </a:ext>
            </a:extLst>
          </p:cNvPr>
          <p:cNvSpPr/>
          <p:nvPr/>
        </p:nvSpPr>
        <p:spPr>
          <a:xfrm>
            <a:off x="6626997" y="3395926"/>
            <a:ext cx="883230" cy="471808"/>
          </a:xfrm>
          <a:prstGeom prst="roundRect">
            <a:avLst/>
          </a:prstGeom>
          <a:solidFill>
            <a:srgbClr val="FF9900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C83AA9D2-88B4-431B-B3C6-1159129A9A6A}"/>
              </a:ext>
            </a:extLst>
          </p:cNvPr>
          <p:cNvSpPr/>
          <p:nvPr/>
        </p:nvSpPr>
        <p:spPr>
          <a:xfrm>
            <a:off x="2299928" y="3422894"/>
            <a:ext cx="2039111" cy="517501"/>
          </a:xfrm>
          <a:prstGeom prst="roundRect">
            <a:avLst/>
          </a:prstGeom>
          <a:solidFill>
            <a:srgbClr val="FF9900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57096DF7-2580-4365-BCDB-141954E3BD4E}"/>
              </a:ext>
            </a:extLst>
          </p:cNvPr>
          <p:cNvSpPr/>
          <p:nvPr/>
        </p:nvSpPr>
        <p:spPr>
          <a:xfrm>
            <a:off x="8382052" y="3379996"/>
            <a:ext cx="3111437" cy="458495"/>
          </a:xfrm>
          <a:prstGeom prst="roundRect">
            <a:avLst/>
          </a:prstGeom>
          <a:solidFill>
            <a:srgbClr val="FF9900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54015A95-3D38-4537-A4DC-132BBA6B310C}"/>
              </a:ext>
            </a:extLst>
          </p:cNvPr>
          <p:cNvSpPr/>
          <p:nvPr/>
        </p:nvSpPr>
        <p:spPr>
          <a:xfrm>
            <a:off x="2135988" y="4426436"/>
            <a:ext cx="3685683" cy="313101"/>
          </a:xfrm>
          <a:prstGeom prst="roundRect">
            <a:avLst/>
          </a:prstGeom>
          <a:solidFill>
            <a:srgbClr val="92D050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9E94E8D6-4EF7-4952-B77D-592CC3513B4E}"/>
              </a:ext>
            </a:extLst>
          </p:cNvPr>
          <p:cNvSpPr/>
          <p:nvPr/>
        </p:nvSpPr>
        <p:spPr>
          <a:xfrm>
            <a:off x="2074557" y="5689496"/>
            <a:ext cx="3685683" cy="313101"/>
          </a:xfrm>
          <a:prstGeom prst="roundRect">
            <a:avLst/>
          </a:prstGeom>
          <a:solidFill>
            <a:srgbClr val="FFFF99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Rectangle: Rounded Corners 63">
            <a:extLst>
              <a:ext uri="{FF2B5EF4-FFF2-40B4-BE49-F238E27FC236}">
                <a16:creationId xmlns:a16="http://schemas.microsoft.com/office/drawing/2014/main" id="{F330A61B-1731-452F-B479-EE1DCF1C0854}"/>
              </a:ext>
            </a:extLst>
          </p:cNvPr>
          <p:cNvSpPr/>
          <p:nvPr/>
        </p:nvSpPr>
        <p:spPr>
          <a:xfrm>
            <a:off x="503491" y="6095189"/>
            <a:ext cx="2735009" cy="284316"/>
          </a:xfrm>
          <a:prstGeom prst="roundRect">
            <a:avLst/>
          </a:prstGeom>
          <a:solidFill>
            <a:srgbClr val="FFFF99">
              <a:alpha val="59000"/>
            </a:srgbClr>
          </a:solidFill>
          <a:ln w="12700">
            <a:noFill/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1" name="Text Box 69"/>
          <p:cNvSpPr txBox="1">
            <a:spLocks noChangeArrowheads="1"/>
          </p:cNvSpPr>
          <p:nvPr/>
        </p:nvSpPr>
        <p:spPr bwMode="auto">
          <a:xfrm>
            <a:off x="415195" y="3433037"/>
            <a:ext cx="4924078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1097280">
              <a:spcBef>
                <a:spcPct val="50000"/>
              </a:spcBef>
            </a:pP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-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Có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6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mặt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là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hình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chữ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nhật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.</a:t>
            </a:r>
          </a:p>
        </p:txBody>
      </p:sp>
      <p:sp>
        <p:nvSpPr>
          <p:cNvPr id="42" name="Text Box 69"/>
          <p:cNvSpPr txBox="1">
            <a:spLocks noChangeArrowheads="1"/>
          </p:cNvSpPr>
          <p:nvPr/>
        </p:nvSpPr>
        <p:spPr bwMode="auto">
          <a:xfrm>
            <a:off x="5913120" y="3376826"/>
            <a:ext cx="5838492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defTabSz="1097280">
              <a:spcBef>
                <a:spcPct val="50000"/>
              </a:spcBef>
            </a:pP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-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Có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6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mặt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là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các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hình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vuông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bằng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nhau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.</a:t>
            </a:r>
          </a:p>
        </p:txBody>
      </p:sp>
      <p:sp>
        <p:nvSpPr>
          <p:cNvPr id="43" name="Text Box 69"/>
          <p:cNvSpPr txBox="1">
            <a:spLocks noChangeArrowheads="1"/>
          </p:cNvSpPr>
          <p:nvPr/>
        </p:nvSpPr>
        <p:spPr bwMode="auto">
          <a:xfrm>
            <a:off x="415195" y="3985525"/>
            <a:ext cx="5497925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defTabSz="1097280">
              <a:spcBef>
                <a:spcPct val="50000"/>
              </a:spcBef>
            </a:pP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-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Diện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tích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xung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quanh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của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hình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hộp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chữ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nhật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là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tổng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diện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tích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bốn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mặt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bên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của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hình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hộp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chữ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nhật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.</a:t>
            </a:r>
          </a:p>
        </p:txBody>
      </p:sp>
      <p:sp>
        <p:nvSpPr>
          <p:cNvPr id="45" name="Text Box 69"/>
          <p:cNvSpPr txBox="1">
            <a:spLocks noChangeArrowheads="1"/>
          </p:cNvSpPr>
          <p:nvPr/>
        </p:nvSpPr>
        <p:spPr bwMode="auto">
          <a:xfrm>
            <a:off x="423893" y="5251271"/>
            <a:ext cx="5345225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 defTabSz="1097280">
              <a:spcBef>
                <a:spcPct val="50000"/>
              </a:spcBef>
            </a:pP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-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Diện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tích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toàn</a:t>
            </a:r>
            <a:r>
              <a:rPr lang="en-US" altLang="en-US" sz="2400" b="1" dirty="0">
                <a:solidFill>
                  <a:srgbClr val="C00000"/>
                </a:solidFill>
                <a:cs typeface="Arial" pitchFamily="34" charset="0"/>
              </a:rPr>
              <a:t> </a:t>
            </a:r>
            <a:r>
              <a:rPr lang="en-US" altLang="en-US" sz="2400" b="1" dirty="0" err="1">
                <a:solidFill>
                  <a:srgbClr val="C00000"/>
                </a:solidFill>
                <a:cs typeface="Arial" pitchFamily="34" charset="0"/>
              </a:rPr>
              <a:t>phần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của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hình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hộp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chữ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nhật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là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tổng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diện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tích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xung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quanh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và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diện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tích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hai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 </a:t>
            </a:r>
            <a:r>
              <a:rPr lang="en-US" altLang="en-US" sz="2400" dirty="0" err="1">
                <a:solidFill>
                  <a:srgbClr val="002060"/>
                </a:solidFill>
                <a:cs typeface="Arial" pitchFamily="34" charset="0"/>
              </a:rPr>
              <a:t>đáy</a:t>
            </a:r>
            <a:r>
              <a:rPr lang="en-US" altLang="en-US" sz="2400" dirty="0">
                <a:solidFill>
                  <a:srgbClr val="002060"/>
                </a:solidFill>
                <a:cs typeface="Arial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35107212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6" grpId="0"/>
      <p:bldP spid="55" grpId="0" animBg="1"/>
      <p:bldP spid="56" grpId="0" animBg="1"/>
      <p:bldP spid="58" grpId="0" animBg="1"/>
      <p:bldP spid="59" grpId="0" animBg="1"/>
      <p:bldP spid="60" grpId="0" animBg="1"/>
      <p:bldP spid="63" grpId="0" animBg="1"/>
      <p:bldP spid="64" grpId="0" animBg="1"/>
      <p:bldP spid="41" grpId="0"/>
      <p:bldP spid="42" grpId="0"/>
      <p:bldP spid="43" grpId="0"/>
      <p:bldP spid="4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>
            <a:extLst>
              <a:ext uri="{FF2B5EF4-FFF2-40B4-BE49-F238E27FC236}">
                <a16:creationId xmlns:a16="http://schemas.microsoft.com/office/drawing/2014/main" id="{74F24715-F501-4432-A348-878FE59E7EAA}"/>
              </a:ext>
            </a:extLst>
          </p:cNvPr>
          <p:cNvGrpSpPr/>
          <p:nvPr/>
        </p:nvGrpSpPr>
        <p:grpSpPr>
          <a:xfrm>
            <a:off x="1049337" y="1818638"/>
            <a:ext cx="1333207" cy="2320295"/>
            <a:chOff x="8346809" y="2582158"/>
            <a:chExt cx="1016567" cy="1797520"/>
          </a:xfrm>
          <a:solidFill>
            <a:srgbClr val="92D050"/>
          </a:solidFill>
        </p:grpSpPr>
        <p:sp>
          <p:nvSpPr>
            <p:cNvPr id="41" name="Parallelogram 40">
              <a:extLst>
                <a:ext uri="{FF2B5EF4-FFF2-40B4-BE49-F238E27FC236}">
                  <a16:creationId xmlns:a16="http://schemas.microsoft.com/office/drawing/2014/main" id="{717472F9-114D-4C0A-B1D8-6E2FCD5805BC}"/>
                </a:ext>
              </a:extLst>
            </p:cNvPr>
            <p:cNvSpPr/>
            <p:nvPr/>
          </p:nvSpPr>
          <p:spPr bwMode="auto">
            <a:xfrm rot="18833929">
              <a:off x="7956333" y="2972634"/>
              <a:ext cx="1797520" cy="1016567"/>
            </a:xfrm>
            <a:prstGeom prst="parallelogram">
              <a:avLst>
                <a:gd name="adj" fmla="val 106333"/>
              </a:avLst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8A0B39E-C3DA-45E1-A1F8-D65712AD3C2E}"/>
                </a:ext>
              </a:extLst>
            </p:cNvPr>
            <p:cNvSpPr txBox="1"/>
            <p:nvPr/>
          </p:nvSpPr>
          <p:spPr>
            <a:xfrm>
              <a:off x="8694325" y="3331901"/>
              <a:ext cx="319504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4638F98-EF13-4530-9CD6-EFA1976EFC73}"/>
              </a:ext>
            </a:extLst>
          </p:cNvPr>
          <p:cNvGrpSpPr/>
          <p:nvPr/>
        </p:nvGrpSpPr>
        <p:grpSpPr>
          <a:xfrm>
            <a:off x="2014667" y="1697262"/>
            <a:ext cx="2016585" cy="1914831"/>
            <a:chOff x="11782407" y="-178206"/>
            <a:chExt cx="2701886" cy="1464380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7FDEDF81-8E3B-437C-A68B-152CC24137DF}"/>
                </a:ext>
              </a:extLst>
            </p:cNvPr>
            <p:cNvSpPr/>
            <p:nvPr/>
          </p:nvSpPr>
          <p:spPr bwMode="auto">
            <a:xfrm>
              <a:off x="11782407" y="-178206"/>
              <a:ext cx="2701886" cy="1464380"/>
            </a:xfrm>
            <a:prstGeom prst="rect">
              <a:avLst/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09C16B4-6211-4F0F-8591-998C116054FB}"/>
                </a:ext>
              </a:extLst>
            </p:cNvPr>
            <p:cNvSpPr txBox="1"/>
            <p:nvPr/>
          </p:nvSpPr>
          <p:spPr>
            <a:xfrm>
              <a:off x="12962852" y="215549"/>
              <a:ext cx="319504" cy="4505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6264AE2E-4893-480B-B8F0-3B7A50EACE66}"/>
              </a:ext>
            </a:extLst>
          </p:cNvPr>
          <p:cNvGrpSpPr/>
          <p:nvPr/>
        </p:nvGrpSpPr>
        <p:grpSpPr>
          <a:xfrm>
            <a:off x="1479697" y="1644860"/>
            <a:ext cx="2484889" cy="644109"/>
            <a:chOff x="6686879" y="2476480"/>
            <a:chExt cx="1936328" cy="426359"/>
          </a:xfrm>
        </p:grpSpPr>
        <p:sp>
          <p:nvSpPr>
            <p:cNvPr id="68" name="Parallelogram 67">
              <a:extLst>
                <a:ext uri="{FF2B5EF4-FFF2-40B4-BE49-F238E27FC236}">
                  <a16:creationId xmlns:a16="http://schemas.microsoft.com/office/drawing/2014/main" id="{25D64437-8A0E-4229-A8C5-349CED330CD0}"/>
                </a:ext>
              </a:extLst>
            </p:cNvPr>
            <p:cNvSpPr/>
            <p:nvPr/>
          </p:nvSpPr>
          <p:spPr bwMode="auto">
            <a:xfrm>
              <a:off x="6686879" y="2508193"/>
              <a:ext cx="1936328" cy="394646"/>
            </a:xfrm>
            <a:prstGeom prst="parallelogram">
              <a:avLst>
                <a:gd name="adj" fmla="val 98788"/>
              </a:avLst>
            </a:prstGeom>
            <a:solidFill>
              <a:srgbClr val="00B05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D6AAAF7-4997-42D9-9336-48AFAFA0CFC0}"/>
                </a:ext>
              </a:extLst>
            </p:cNvPr>
            <p:cNvSpPr txBox="1"/>
            <p:nvPr/>
          </p:nvSpPr>
          <p:spPr>
            <a:xfrm>
              <a:off x="7507209" y="2476480"/>
              <a:ext cx="319504" cy="3800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>
                  <a:solidFill>
                    <a:srgbClr val="FF0000"/>
                  </a:solidFill>
                </a:rPr>
                <a:t>1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2BC45DD4-D3F1-4DB1-A145-1CD067172A75}"/>
              </a:ext>
            </a:extLst>
          </p:cNvPr>
          <p:cNvGrpSpPr/>
          <p:nvPr/>
        </p:nvGrpSpPr>
        <p:grpSpPr>
          <a:xfrm>
            <a:off x="1451232" y="3559481"/>
            <a:ext cx="2492236" cy="675389"/>
            <a:chOff x="6686879" y="2476480"/>
            <a:chExt cx="1936328" cy="426359"/>
          </a:xfrm>
        </p:grpSpPr>
        <p:sp>
          <p:nvSpPr>
            <p:cNvPr id="71" name="Parallelogram 70">
              <a:extLst>
                <a:ext uri="{FF2B5EF4-FFF2-40B4-BE49-F238E27FC236}">
                  <a16:creationId xmlns:a16="http://schemas.microsoft.com/office/drawing/2014/main" id="{89B79E30-C697-409A-A009-D75703EFAB18}"/>
                </a:ext>
              </a:extLst>
            </p:cNvPr>
            <p:cNvSpPr/>
            <p:nvPr/>
          </p:nvSpPr>
          <p:spPr bwMode="auto">
            <a:xfrm>
              <a:off x="6686879" y="2508193"/>
              <a:ext cx="1936328" cy="394646"/>
            </a:xfrm>
            <a:prstGeom prst="parallelogram">
              <a:avLst>
                <a:gd name="adj" fmla="val 98788"/>
              </a:avLst>
            </a:prstGeom>
            <a:solidFill>
              <a:srgbClr val="00B05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D66A49D-3459-409A-9F88-E790E5BE5632}"/>
                </a:ext>
              </a:extLst>
            </p:cNvPr>
            <p:cNvSpPr txBox="1"/>
            <p:nvPr/>
          </p:nvSpPr>
          <p:spPr>
            <a:xfrm>
              <a:off x="7507209" y="2476480"/>
              <a:ext cx="319504" cy="3800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>
                  <a:solidFill>
                    <a:srgbClr val="FF0000"/>
                  </a:solidFill>
                </a:rPr>
                <a:t>2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272EE16-41E2-44D7-A88A-CA480549F23F}"/>
              </a:ext>
            </a:extLst>
          </p:cNvPr>
          <p:cNvGrpSpPr/>
          <p:nvPr/>
        </p:nvGrpSpPr>
        <p:grpSpPr>
          <a:xfrm>
            <a:off x="1390583" y="2335862"/>
            <a:ext cx="2016585" cy="1905105"/>
            <a:chOff x="11782408" y="-178206"/>
            <a:chExt cx="2701886" cy="1464380"/>
          </a:xfrm>
          <a:solidFill>
            <a:srgbClr val="FFC000">
              <a:alpha val="64000"/>
            </a:srgbClr>
          </a:solidFill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85CF9F0A-049D-4557-8F8E-BB39BE7A6CEF}"/>
                </a:ext>
              </a:extLst>
            </p:cNvPr>
            <p:cNvSpPr/>
            <p:nvPr/>
          </p:nvSpPr>
          <p:spPr bwMode="auto">
            <a:xfrm>
              <a:off x="11782408" y="-178206"/>
              <a:ext cx="2701886" cy="1464380"/>
            </a:xfrm>
            <a:prstGeom prst="rect">
              <a:avLst/>
            </a:pr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26C3C5A2-1836-47C4-B491-985991682C03}"/>
                </a:ext>
              </a:extLst>
            </p:cNvPr>
            <p:cNvSpPr txBox="1"/>
            <p:nvPr/>
          </p:nvSpPr>
          <p:spPr>
            <a:xfrm>
              <a:off x="12962851" y="215549"/>
              <a:ext cx="319504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6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4A034D0-4FD9-4E58-B9C4-F8AD99AA0BDA}"/>
              </a:ext>
            </a:extLst>
          </p:cNvPr>
          <p:cNvGrpSpPr/>
          <p:nvPr/>
        </p:nvGrpSpPr>
        <p:grpSpPr>
          <a:xfrm>
            <a:off x="3065229" y="2023353"/>
            <a:ext cx="1206453" cy="2034361"/>
            <a:chOff x="6630562" y="1022660"/>
            <a:chExt cx="1170189" cy="2067522"/>
          </a:xfrm>
        </p:grpSpPr>
        <p:sp>
          <p:nvSpPr>
            <p:cNvPr id="65" name="Parallelogram 64">
              <a:extLst>
                <a:ext uri="{FF2B5EF4-FFF2-40B4-BE49-F238E27FC236}">
                  <a16:creationId xmlns:a16="http://schemas.microsoft.com/office/drawing/2014/main" id="{7EDF5167-CFFD-4493-BDDE-3BB4694CDD04}"/>
                </a:ext>
              </a:extLst>
            </p:cNvPr>
            <p:cNvSpPr/>
            <p:nvPr/>
          </p:nvSpPr>
          <p:spPr bwMode="auto">
            <a:xfrm rot="18833929">
              <a:off x="6181896" y="1471326"/>
              <a:ext cx="2067522" cy="1170189"/>
            </a:xfrm>
            <a:prstGeom prst="parallelogram">
              <a:avLst>
                <a:gd name="adj" fmla="val 106161"/>
              </a:avLst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00E2640-B029-4A2C-AC10-98C4138C00E1}"/>
                </a:ext>
              </a:extLst>
            </p:cNvPr>
            <p:cNvSpPr txBox="1"/>
            <p:nvPr/>
          </p:nvSpPr>
          <p:spPr>
            <a:xfrm>
              <a:off x="7026793" y="1829708"/>
              <a:ext cx="377728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800" dirty="0">
                  <a:solidFill>
                    <a:srgbClr val="FF0000"/>
                  </a:solidFill>
                  <a:latin typeface="Tahoma"/>
                </a:rPr>
                <a:t>5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ahoma"/>
                <a:ea typeface="+mn-ea"/>
                <a:cs typeface="+mn-cs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F520D87-0F66-4C35-8AF6-3F88CD69A2DF}"/>
              </a:ext>
            </a:extLst>
          </p:cNvPr>
          <p:cNvGrpSpPr>
            <a:grpSpLocks/>
          </p:cNvGrpSpPr>
          <p:nvPr/>
        </p:nvGrpSpPr>
        <p:grpSpPr bwMode="auto">
          <a:xfrm>
            <a:off x="1414946" y="1669990"/>
            <a:ext cx="2589483" cy="2571810"/>
            <a:chOff x="1810" y="1152"/>
            <a:chExt cx="2510" cy="1886"/>
          </a:xfrm>
          <a:noFill/>
        </p:grpSpPr>
        <p:sp>
          <p:nvSpPr>
            <p:cNvPr id="60" name="AutoShape 20">
              <a:extLst>
                <a:ext uri="{FF2B5EF4-FFF2-40B4-BE49-F238E27FC236}">
                  <a16:creationId xmlns:a16="http://schemas.microsoft.com/office/drawing/2014/main" id="{4EA41623-D6C8-4716-8E64-D4EE15535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1152"/>
              <a:ext cx="2496" cy="1872"/>
            </a:xfrm>
            <a:prstGeom prst="cube">
              <a:avLst>
                <a:gd name="adj" fmla="val 25000"/>
              </a:avLst>
            </a:prstGeom>
            <a:grpFill/>
            <a:ln w="381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61" name="Line 21">
              <a:extLst>
                <a:ext uri="{FF2B5EF4-FFF2-40B4-BE49-F238E27FC236}">
                  <a16:creationId xmlns:a16="http://schemas.microsoft.com/office/drawing/2014/main" id="{D7394E12-B7E9-4049-B028-DF6C6353E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94" y="1172"/>
              <a:ext cx="8" cy="1392"/>
            </a:xfrm>
            <a:prstGeom prst="line">
              <a:avLst/>
            </a:prstGeom>
            <a:grpFill/>
            <a:ln w="38100">
              <a:solidFill>
                <a:sysClr val="windowText" lastClr="000000"/>
              </a:solidFill>
              <a:prstDash val="sys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62" name="Line 22">
              <a:extLst>
                <a:ext uri="{FF2B5EF4-FFF2-40B4-BE49-F238E27FC236}">
                  <a16:creationId xmlns:a16="http://schemas.microsoft.com/office/drawing/2014/main" id="{6F123D8D-E8CC-4070-B1CD-728D71DC6C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8" y="2558"/>
              <a:ext cx="1938" cy="6"/>
            </a:xfrm>
            <a:prstGeom prst="line">
              <a:avLst/>
            </a:prstGeom>
            <a:grpFill/>
            <a:ln w="38100">
              <a:solidFill>
                <a:sysClr val="windowText" lastClr="000000"/>
              </a:solidFill>
              <a:prstDash val="sys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63" name="Line 23">
              <a:extLst>
                <a:ext uri="{FF2B5EF4-FFF2-40B4-BE49-F238E27FC236}">
                  <a16:creationId xmlns:a16="http://schemas.microsoft.com/office/drawing/2014/main" id="{6C25F4EA-D430-4AF4-9C14-6E8717F95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" y="2570"/>
              <a:ext cx="592" cy="468"/>
            </a:xfrm>
            <a:prstGeom prst="line">
              <a:avLst/>
            </a:prstGeom>
            <a:grpFill/>
            <a:ln w="38100">
              <a:solidFill>
                <a:sysClr val="windowText" lastClr="000000"/>
              </a:solidFill>
              <a:prstDash val="sys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</p:grpSp>
      <p:sp>
        <p:nvSpPr>
          <p:cNvPr id="78" name="Rectangle 19">
            <a:extLst>
              <a:ext uri="{FF2B5EF4-FFF2-40B4-BE49-F238E27FC236}">
                <a16:creationId xmlns:a16="http://schemas.microsoft.com/office/drawing/2014/main" id="{8E7E09C8-27DC-4DDB-AF02-243CC9097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1861" y="2488681"/>
            <a:ext cx="1371600" cy="1232417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9" name="Rectangle 20">
            <a:extLst>
              <a:ext uri="{FF2B5EF4-FFF2-40B4-BE49-F238E27FC236}">
                <a16:creationId xmlns:a16="http://schemas.microsoft.com/office/drawing/2014/main" id="{C64650C8-93C5-4D38-803D-CF485915F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83324" y="2487916"/>
            <a:ext cx="1401253" cy="1232416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0" name="Rectangle 21">
            <a:extLst>
              <a:ext uri="{FF2B5EF4-FFF2-40B4-BE49-F238E27FC236}">
                <a16:creationId xmlns:a16="http://schemas.microsoft.com/office/drawing/2014/main" id="{D6561B46-8EFE-4B67-83F1-FA925B58C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608" y="1344916"/>
            <a:ext cx="1401253" cy="1143000"/>
          </a:xfrm>
          <a:prstGeom prst="rect">
            <a:avLst/>
          </a:prstGeom>
          <a:solidFill>
            <a:srgbClr val="00B05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1" name="Rectangle 22">
            <a:extLst>
              <a:ext uri="{FF2B5EF4-FFF2-40B4-BE49-F238E27FC236}">
                <a16:creationId xmlns:a16="http://schemas.microsoft.com/office/drawing/2014/main" id="{391D85D7-653E-4A94-8F3C-26A50F6E0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8413" y="3721098"/>
            <a:ext cx="1416148" cy="1232416"/>
          </a:xfrm>
          <a:prstGeom prst="rect">
            <a:avLst/>
          </a:prstGeom>
          <a:solidFill>
            <a:srgbClr val="00B05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7F93B8D3-4CC2-4EC9-A8CA-2862D1614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9008" y="2487916"/>
            <a:ext cx="1371600" cy="1233184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3" name="Rectangle 24">
            <a:extLst>
              <a:ext uri="{FF2B5EF4-FFF2-40B4-BE49-F238E27FC236}">
                <a16:creationId xmlns:a16="http://schemas.microsoft.com/office/drawing/2014/main" id="{C2C8573F-36D1-4C0E-8BBC-515FA85A6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608" y="2487915"/>
            <a:ext cx="1401253" cy="1233183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84" name="Rectangle: Rounded Corners 83">
            <a:extLst>
              <a:ext uri="{FF2B5EF4-FFF2-40B4-BE49-F238E27FC236}">
                <a16:creationId xmlns:a16="http://schemas.microsoft.com/office/drawing/2014/main" id="{D030A441-BDE6-42DF-8454-D627546BDB6E}"/>
              </a:ext>
            </a:extLst>
          </p:cNvPr>
          <p:cNvSpPr/>
          <p:nvPr/>
        </p:nvSpPr>
        <p:spPr>
          <a:xfrm>
            <a:off x="1200083" y="185687"/>
            <a:ext cx="10026674" cy="708972"/>
          </a:xfrm>
          <a:prstGeom prst="roundRect">
            <a:avLst/>
          </a:prstGeom>
          <a:solidFill>
            <a:schemeClr val="bg1">
              <a:alpha val="98000"/>
            </a:schemeClr>
          </a:solidFill>
          <a:ln w="12700">
            <a:solidFill>
              <a:srgbClr val="002060"/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b="1" dirty="0">
                <a:solidFill>
                  <a:srgbClr val="FE668E">
                    <a:lumMod val="75000"/>
                  </a:srgbClr>
                </a:solidFill>
                <a:latin typeface="Arial"/>
              </a:rPr>
              <a:t>DIỆN TÍCH </a:t>
            </a:r>
            <a:r>
              <a:rPr lang="en-US" sz="2800" b="1" dirty="0">
                <a:solidFill>
                  <a:srgbClr val="00B050"/>
                </a:solidFill>
                <a:latin typeface="Arial"/>
              </a:rPr>
              <a:t>XUNG QUANH </a:t>
            </a:r>
            <a:r>
              <a:rPr lang="en-US" sz="2800" b="1" dirty="0">
                <a:solidFill>
                  <a:srgbClr val="FE668E">
                    <a:lumMod val="75000"/>
                  </a:srgbClr>
                </a:solidFill>
                <a:latin typeface="Arial"/>
              </a:rPr>
              <a:t>CỦA HÌNH LẬP PHƯƠNG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E668E">
                  <a:lumMod val="75000"/>
                </a:srgb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9EE36EE-20BC-4FBB-B3E5-D6B74567C042}"/>
              </a:ext>
            </a:extLst>
          </p:cNvPr>
          <p:cNvSpPr txBox="1"/>
          <p:nvPr/>
        </p:nvSpPr>
        <p:spPr>
          <a:xfrm>
            <a:off x="7406224" y="1682939"/>
            <a:ext cx="410019" cy="574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A7F81E86-2C1C-4241-AB25-BEA541C7E86B}"/>
              </a:ext>
            </a:extLst>
          </p:cNvPr>
          <p:cNvSpPr txBox="1"/>
          <p:nvPr/>
        </p:nvSpPr>
        <p:spPr>
          <a:xfrm>
            <a:off x="7406224" y="4053214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5218FC9E-8EC0-4B8F-850E-8CB7AECE4230}"/>
              </a:ext>
            </a:extLst>
          </p:cNvPr>
          <p:cNvSpPr txBox="1"/>
          <p:nvPr/>
        </p:nvSpPr>
        <p:spPr>
          <a:xfrm>
            <a:off x="5981993" y="2809065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E4533CBF-F49C-4BCB-91CC-8DAFAB43C967}"/>
              </a:ext>
            </a:extLst>
          </p:cNvPr>
          <p:cNvSpPr txBox="1"/>
          <p:nvPr/>
        </p:nvSpPr>
        <p:spPr>
          <a:xfrm>
            <a:off x="7391330" y="2842514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098BB24-1094-4901-9286-3C5EBA65B99E}"/>
              </a:ext>
            </a:extLst>
          </p:cNvPr>
          <p:cNvSpPr txBox="1"/>
          <p:nvPr/>
        </p:nvSpPr>
        <p:spPr>
          <a:xfrm>
            <a:off x="8777232" y="2860447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BCEBA691-5D7E-454D-B41C-82D7843CE2EB}"/>
              </a:ext>
            </a:extLst>
          </p:cNvPr>
          <p:cNvSpPr txBox="1"/>
          <p:nvPr/>
        </p:nvSpPr>
        <p:spPr>
          <a:xfrm>
            <a:off x="10135995" y="2840228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105" name="Rectangle 21">
            <a:extLst>
              <a:ext uri="{FF2B5EF4-FFF2-40B4-BE49-F238E27FC236}">
                <a16:creationId xmlns:a16="http://schemas.microsoft.com/office/drawing/2014/main" id="{C8460BB9-8D5A-48FE-B7BA-29F7CC7F5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97819" y="1317819"/>
            <a:ext cx="1426742" cy="1143000"/>
          </a:xfrm>
          <a:prstGeom prst="rect">
            <a:avLst/>
          </a:prstGeom>
          <a:solidFill>
            <a:schemeClr val="tx2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6" name="Rectangle 21">
            <a:extLst>
              <a:ext uri="{FF2B5EF4-FFF2-40B4-BE49-F238E27FC236}">
                <a16:creationId xmlns:a16="http://schemas.microsoft.com/office/drawing/2014/main" id="{B489F645-E808-4EA9-8C9E-5BA42A373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606" y="3760250"/>
            <a:ext cx="1413955" cy="1193264"/>
          </a:xfrm>
          <a:prstGeom prst="rect">
            <a:avLst/>
          </a:prstGeom>
          <a:solidFill>
            <a:schemeClr val="tx2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pic>
        <p:nvPicPr>
          <p:cNvPr id="103" name="Picture 102">
            <a:extLst>
              <a:ext uri="{FF2B5EF4-FFF2-40B4-BE49-F238E27FC236}">
                <a16:creationId xmlns:a16="http://schemas.microsoft.com/office/drawing/2014/main" id="{43081D08-0906-466B-B749-FF33F49050A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24543" y="2471930"/>
            <a:ext cx="5560034" cy="1249788"/>
          </a:xfrm>
          <a:prstGeom prst="rect">
            <a:avLst/>
          </a:prstGeom>
          <a:ln w="57150">
            <a:solidFill>
              <a:srgbClr val="C00000"/>
            </a:solidFill>
          </a:ln>
        </p:spPr>
      </p:pic>
      <p:sp>
        <p:nvSpPr>
          <p:cNvPr id="108" name="Rectangle 39">
            <a:extLst>
              <a:ext uri="{FF2B5EF4-FFF2-40B4-BE49-F238E27FC236}">
                <a16:creationId xmlns:a16="http://schemas.microsoft.com/office/drawing/2014/main" id="{4E3ABAF5-BA54-4F4E-B47D-77634D516CAD}"/>
              </a:ext>
            </a:extLst>
          </p:cNvPr>
          <p:cNvSpPr/>
          <p:nvPr/>
        </p:nvSpPr>
        <p:spPr>
          <a:xfrm>
            <a:off x="297879" y="5228203"/>
            <a:ext cx="6094133" cy="1249788"/>
          </a:xfrm>
          <a:custGeom>
            <a:avLst/>
            <a:gdLst>
              <a:gd name="connsiteX0" fmla="*/ 0 w 9650691"/>
              <a:gd name="connsiteY0" fmla="*/ 0 h 904672"/>
              <a:gd name="connsiteX1" fmla="*/ 374674 w 9650691"/>
              <a:gd name="connsiteY1" fmla="*/ 0 h 904672"/>
              <a:gd name="connsiteX2" fmla="*/ 749348 w 9650691"/>
              <a:gd name="connsiteY2" fmla="*/ 0 h 904672"/>
              <a:gd name="connsiteX3" fmla="*/ 1317035 w 9650691"/>
              <a:gd name="connsiteY3" fmla="*/ 0 h 904672"/>
              <a:gd name="connsiteX4" fmla="*/ 2077737 w 9650691"/>
              <a:gd name="connsiteY4" fmla="*/ 0 h 904672"/>
              <a:gd name="connsiteX5" fmla="*/ 2838439 w 9650691"/>
              <a:gd name="connsiteY5" fmla="*/ 0 h 904672"/>
              <a:gd name="connsiteX6" fmla="*/ 3406126 w 9650691"/>
              <a:gd name="connsiteY6" fmla="*/ 0 h 904672"/>
              <a:gd name="connsiteX7" fmla="*/ 3877307 w 9650691"/>
              <a:gd name="connsiteY7" fmla="*/ 0 h 904672"/>
              <a:gd name="connsiteX8" fmla="*/ 4541502 w 9650691"/>
              <a:gd name="connsiteY8" fmla="*/ 0 h 904672"/>
              <a:gd name="connsiteX9" fmla="*/ 5012682 w 9650691"/>
              <a:gd name="connsiteY9" fmla="*/ 0 h 904672"/>
              <a:gd name="connsiteX10" fmla="*/ 5387356 w 9650691"/>
              <a:gd name="connsiteY10" fmla="*/ 0 h 904672"/>
              <a:gd name="connsiteX11" fmla="*/ 6051551 w 9650691"/>
              <a:gd name="connsiteY11" fmla="*/ 0 h 904672"/>
              <a:gd name="connsiteX12" fmla="*/ 6812252 w 9650691"/>
              <a:gd name="connsiteY12" fmla="*/ 0 h 904672"/>
              <a:gd name="connsiteX13" fmla="*/ 7283433 w 9650691"/>
              <a:gd name="connsiteY13" fmla="*/ 0 h 904672"/>
              <a:gd name="connsiteX14" fmla="*/ 7658107 w 9650691"/>
              <a:gd name="connsiteY14" fmla="*/ 0 h 904672"/>
              <a:gd name="connsiteX15" fmla="*/ 8322302 w 9650691"/>
              <a:gd name="connsiteY15" fmla="*/ 0 h 904672"/>
              <a:gd name="connsiteX16" fmla="*/ 8986496 w 9650691"/>
              <a:gd name="connsiteY16" fmla="*/ 0 h 904672"/>
              <a:gd name="connsiteX17" fmla="*/ 9650691 w 9650691"/>
              <a:gd name="connsiteY17" fmla="*/ 0 h 904672"/>
              <a:gd name="connsiteX18" fmla="*/ 9650691 w 9650691"/>
              <a:gd name="connsiteY18" fmla="*/ 443289 h 904672"/>
              <a:gd name="connsiteX19" fmla="*/ 9650691 w 9650691"/>
              <a:gd name="connsiteY19" fmla="*/ 904672 h 904672"/>
              <a:gd name="connsiteX20" fmla="*/ 9083003 w 9650691"/>
              <a:gd name="connsiteY20" fmla="*/ 904672 h 904672"/>
              <a:gd name="connsiteX21" fmla="*/ 8418809 w 9650691"/>
              <a:gd name="connsiteY21" fmla="*/ 904672 h 904672"/>
              <a:gd name="connsiteX22" fmla="*/ 8044135 w 9650691"/>
              <a:gd name="connsiteY22" fmla="*/ 904672 h 904672"/>
              <a:gd name="connsiteX23" fmla="*/ 7572954 w 9650691"/>
              <a:gd name="connsiteY23" fmla="*/ 904672 h 904672"/>
              <a:gd name="connsiteX24" fmla="*/ 7005266 w 9650691"/>
              <a:gd name="connsiteY24" fmla="*/ 904672 h 904672"/>
              <a:gd name="connsiteX25" fmla="*/ 6341072 w 9650691"/>
              <a:gd name="connsiteY25" fmla="*/ 904672 h 904672"/>
              <a:gd name="connsiteX26" fmla="*/ 5869891 w 9650691"/>
              <a:gd name="connsiteY26" fmla="*/ 904672 h 904672"/>
              <a:gd name="connsiteX27" fmla="*/ 5591724 w 9650691"/>
              <a:gd name="connsiteY27" fmla="*/ 904672 h 904672"/>
              <a:gd name="connsiteX28" fmla="*/ 5024036 w 9650691"/>
              <a:gd name="connsiteY28" fmla="*/ 904672 h 904672"/>
              <a:gd name="connsiteX29" fmla="*/ 4552855 w 9650691"/>
              <a:gd name="connsiteY29" fmla="*/ 904672 h 904672"/>
              <a:gd name="connsiteX30" fmla="*/ 4274688 w 9650691"/>
              <a:gd name="connsiteY30" fmla="*/ 904672 h 904672"/>
              <a:gd name="connsiteX31" fmla="*/ 3996521 w 9650691"/>
              <a:gd name="connsiteY31" fmla="*/ 904672 h 904672"/>
              <a:gd name="connsiteX32" fmla="*/ 3332327 w 9650691"/>
              <a:gd name="connsiteY32" fmla="*/ 904672 h 904672"/>
              <a:gd name="connsiteX33" fmla="*/ 2861146 w 9650691"/>
              <a:gd name="connsiteY33" fmla="*/ 904672 h 904672"/>
              <a:gd name="connsiteX34" fmla="*/ 2293458 w 9650691"/>
              <a:gd name="connsiteY34" fmla="*/ 904672 h 904672"/>
              <a:gd name="connsiteX35" fmla="*/ 1629264 w 9650691"/>
              <a:gd name="connsiteY35" fmla="*/ 904672 h 904672"/>
              <a:gd name="connsiteX36" fmla="*/ 1158083 w 9650691"/>
              <a:gd name="connsiteY36" fmla="*/ 904672 h 904672"/>
              <a:gd name="connsiteX37" fmla="*/ 0 w 9650691"/>
              <a:gd name="connsiteY37" fmla="*/ 904672 h 904672"/>
              <a:gd name="connsiteX38" fmla="*/ 0 w 9650691"/>
              <a:gd name="connsiteY38" fmla="*/ 461383 h 904672"/>
              <a:gd name="connsiteX39" fmla="*/ 0 w 9650691"/>
              <a:gd name="connsiteY39" fmla="*/ 0 h 904672"/>
              <a:gd name="connsiteX0" fmla="*/ 31633 w 9699298"/>
              <a:gd name="connsiteY0" fmla="*/ 52453 h 985005"/>
              <a:gd name="connsiteX1" fmla="*/ 406307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109370 w 9699298"/>
              <a:gd name="connsiteY4" fmla="*/ 52453 h 985005"/>
              <a:gd name="connsiteX5" fmla="*/ 2870072 w 9699298"/>
              <a:gd name="connsiteY5" fmla="*/ 52453 h 985005"/>
              <a:gd name="connsiteX6" fmla="*/ 3437759 w 9699298"/>
              <a:gd name="connsiteY6" fmla="*/ 52453 h 985005"/>
              <a:gd name="connsiteX7" fmla="*/ 3908940 w 9699298"/>
              <a:gd name="connsiteY7" fmla="*/ 52453 h 985005"/>
              <a:gd name="connsiteX8" fmla="*/ 4573135 w 9699298"/>
              <a:gd name="connsiteY8" fmla="*/ 52453 h 985005"/>
              <a:gd name="connsiteX9" fmla="*/ 5044315 w 9699298"/>
              <a:gd name="connsiteY9" fmla="*/ 52453 h 985005"/>
              <a:gd name="connsiteX10" fmla="*/ 5418989 w 9699298"/>
              <a:gd name="connsiteY10" fmla="*/ 52453 h 985005"/>
              <a:gd name="connsiteX11" fmla="*/ 6083184 w 9699298"/>
              <a:gd name="connsiteY11" fmla="*/ 52453 h 985005"/>
              <a:gd name="connsiteX12" fmla="*/ 6843885 w 9699298"/>
              <a:gd name="connsiteY12" fmla="*/ 52453 h 985005"/>
              <a:gd name="connsiteX13" fmla="*/ 7315066 w 9699298"/>
              <a:gd name="connsiteY13" fmla="*/ 52453 h 985005"/>
              <a:gd name="connsiteX14" fmla="*/ 7689740 w 9699298"/>
              <a:gd name="connsiteY14" fmla="*/ 52453 h 985005"/>
              <a:gd name="connsiteX15" fmla="*/ 8353935 w 9699298"/>
              <a:gd name="connsiteY15" fmla="*/ 52453 h 985005"/>
              <a:gd name="connsiteX16" fmla="*/ 9018129 w 9699298"/>
              <a:gd name="connsiteY16" fmla="*/ 52453 h 985005"/>
              <a:gd name="connsiteX17" fmla="*/ 9682324 w 9699298"/>
              <a:gd name="connsiteY17" fmla="*/ 52453 h 985005"/>
              <a:gd name="connsiteX18" fmla="*/ 9682324 w 9699298"/>
              <a:gd name="connsiteY18" fmla="*/ 495742 h 985005"/>
              <a:gd name="connsiteX19" fmla="*/ 9682324 w 9699298"/>
              <a:gd name="connsiteY19" fmla="*/ 957125 h 985005"/>
              <a:gd name="connsiteX20" fmla="*/ 9114636 w 9699298"/>
              <a:gd name="connsiteY20" fmla="*/ 957125 h 985005"/>
              <a:gd name="connsiteX21" fmla="*/ 8450442 w 9699298"/>
              <a:gd name="connsiteY21" fmla="*/ 957125 h 985005"/>
              <a:gd name="connsiteX22" fmla="*/ 8075768 w 9699298"/>
              <a:gd name="connsiteY22" fmla="*/ 957125 h 985005"/>
              <a:gd name="connsiteX23" fmla="*/ 7604587 w 9699298"/>
              <a:gd name="connsiteY23" fmla="*/ 957125 h 985005"/>
              <a:gd name="connsiteX24" fmla="*/ 7036899 w 9699298"/>
              <a:gd name="connsiteY24" fmla="*/ 957125 h 985005"/>
              <a:gd name="connsiteX25" fmla="*/ 6372705 w 9699298"/>
              <a:gd name="connsiteY25" fmla="*/ 957125 h 985005"/>
              <a:gd name="connsiteX26" fmla="*/ 5901524 w 9699298"/>
              <a:gd name="connsiteY26" fmla="*/ 957125 h 985005"/>
              <a:gd name="connsiteX27" fmla="*/ 5623357 w 9699298"/>
              <a:gd name="connsiteY27" fmla="*/ 957125 h 985005"/>
              <a:gd name="connsiteX28" fmla="*/ 5055669 w 9699298"/>
              <a:gd name="connsiteY28" fmla="*/ 957125 h 985005"/>
              <a:gd name="connsiteX29" fmla="*/ 4584488 w 9699298"/>
              <a:gd name="connsiteY29" fmla="*/ 957125 h 985005"/>
              <a:gd name="connsiteX30" fmla="*/ 4306321 w 9699298"/>
              <a:gd name="connsiteY30" fmla="*/ 957125 h 985005"/>
              <a:gd name="connsiteX31" fmla="*/ 4028154 w 9699298"/>
              <a:gd name="connsiteY31" fmla="*/ 957125 h 985005"/>
              <a:gd name="connsiteX32" fmla="*/ 3363960 w 9699298"/>
              <a:gd name="connsiteY32" fmla="*/ 957125 h 985005"/>
              <a:gd name="connsiteX33" fmla="*/ 2892779 w 9699298"/>
              <a:gd name="connsiteY33" fmla="*/ 957125 h 985005"/>
              <a:gd name="connsiteX34" fmla="*/ 2325091 w 9699298"/>
              <a:gd name="connsiteY34" fmla="*/ 957125 h 985005"/>
              <a:gd name="connsiteX35" fmla="*/ 1660897 w 9699298"/>
              <a:gd name="connsiteY35" fmla="*/ 957125 h 985005"/>
              <a:gd name="connsiteX36" fmla="*/ 1189716 w 9699298"/>
              <a:gd name="connsiteY36" fmla="*/ 957125 h 985005"/>
              <a:gd name="connsiteX37" fmla="*/ 31633 w 9699298"/>
              <a:gd name="connsiteY37" fmla="*/ 957125 h 985005"/>
              <a:gd name="connsiteX38" fmla="*/ 31633 w 9699298"/>
              <a:gd name="connsiteY38" fmla="*/ 513836 h 985005"/>
              <a:gd name="connsiteX39" fmla="*/ 31633 w 9699298"/>
              <a:gd name="connsiteY39" fmla="*/ 52453 h 985005"/>
              <a:gd name="connsiteX0" fmla="*/ 182716 w 9699298"/>
              <a:gd name="connsiteY0" fmla="*/ 700 h 985005"/>
              <a:gd name="connsiteX1" fmla="*/ 502814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012863 w 9699298"/>
              <a:gd name="connsiteY4" fmla="*/ 52453 h 985005"/>
              <a:gd name="connsiteX5" fmla="*/ 2387537 w 9699298"/>
              <a:gd name="connsiteY5" fmla="*/ 52453 h 985005"/>
              <a:gd name="connsiteX6" fmla="*/ 2665704 w 9699298"/>
              <a:gd name="connsiteY6" fmla="*/ 52453 h 985005"/>
              <a:gd name="connsiteX7" fmla="*/ 3233392 w 9699298"/>
              <a:gd name="connsiteY7" fmla="*/ 52453 h 985005"/>
              <a:gd name="connsiteX8" fmla="*/ 3511559 w 9699298"/>
              <a:gd name="connsiteY8" fmla="*/ 52453 h 985005"/>
              <a:gd name="connsiteX9" fmla="*/ 3886233 w 9699298"/>
              <a:gd name="connsiteY9" fmla="*/ 52453 h 985005"/>
              <a:gd name="connsiteX10" fmla="*/ 4453920 w 9699298"/>
              <a:gd name="connsiteY10" fmla="*/ 52453 h 985005"/>
              <a:gd name="connsiteX11" fmla="*/ 5021608 w 9699298"/>
              <a:gd name="connsiteY11" fmla="*/ 52453 h 985005"/>
              <a:gd name="connsiteX12" fmla="*/ 5396282 w 9699298"/>
              <a:gd name="connsiteY12" fmla="*/ 52453 h 985005"/>
              <a:gd name="connsiteX13" fmla="*/ 6060476 w 9699298"/>
              <a:gd name="connsiteY13" fmla="*/ 52453 h 985005"/>
              <a:gd name="connsiteX14" fmla="*/ 6821178 w 9699298"/>
              <a:gd name="connsiteY14" fmla="*/ 52453 h 985005"/>
              <a:gd name="connsiteX15" fmla="*/ 7388866 w 9699298"/>
              <a:gd name="connsiteY15" fmla="*/ 52453 h 985005"/>
              <a:gd name="connsiteX16" fmla="*/ 7860046 w 9699298"/>
              <a:gd name="connsiteY16" fmla="*/ 52453 h 985005"/>
              <a:gd name="connsiteX17" fmla="*/ 8427734 w 9699298"/>
              <a:gd name="connsiteY17" fmla="*/ 52453 h 985005"/>
              <a:gd name="connsiteX18" fmla="*/ 8705901 w 9699298"/>
              <a:gd name="connsiteY18" fmla="*/ 52453 h 985005"/>
              <a:gd name="connsiteX19" fmla="*/ 9682324 w 9699298"/>
              <a:gd name="connsiteY19" fmla="*/ 52453 h 985005"/>
              <a:gd name="connsiteX20" fmla="*/ 9682324 w 9699298"/>
              <a:gd name="connsiteY20" fmla="*/ 522882 h 985005"/>
              <a:gd name="connsiteX21" fmla="*/ 9682324 w 9699298"/>
              <a:gd name="connsiteY21" fmla="*/ 957125 h 985005"/>
              <a:gd name="connsiteX22" fmla="*/ 9404157 w 9699298"/>
              <a:gd name="connsiteY22" fmla="*/ 957125 h 985005"/>
              <a:gd name="connsiteX23" fmla="*/ 8643455 w 9699298"/>
              <a:gd name="connsiteY23" fmla="*/ 957125 h 985005"/>
              <a:gd name="connsiteX24" fmla="*/ 8268782 w 9699298"/>
              <a:gd name="connsiteY24" fmla="*/ 957125 h 985005"/>
              <a:gd name="connsiteX25" fmla="*/ 7894108 w 9699298"/>
              <a:gd name="connsiteY25" fmla="*/ 957125 h 985005"/>
              <a:gd name="connsiteX26" fmla="*/ 7326420 w 9699298"/>
              <a:gd name="connsiteY26" fmla="*/ 957125 h 985005"/>
              <a:gd name="connsiteX27" fmla="*/ 6662225 w 9699298"/>
              <a:gd name="connsiteY27" fmla="*/ 957125 h 985005"/>
              <a:gd name="connsiteX28" fmla="*/ 6384058 w 9699298"/>
              <a:gd name="connsiteY28" fmla="*/ 957125 h 985005"/>
              <a:gd name="connsiteX29" fmla="*/ 5623357 w 9699298"/>
              <a:gd name="connsiteY29" fmla="*/ 957125 h 985005"/>
              <a:gd name="connsiteX30" fmla="*/ 5248683 w 9699298"/>
              <a:gd name="connsiteY30" fmla="*/ 957125 h 985005"/>
              <a:gd name="connsiteX31" fmla="*/ 4777502 w 9699298"/>
              <a:gd name="connsiteY31" fmla="*/ 957125 h 985005"/>
              <a:gd name="connsiteX32" fmla="*/ 4306321 w 9699298"/>
              <a:gd name="connsiteY32" fmla="*/ 957125 h 985005"/>
              <a:gd name="connsiteX33" fmla="*/ 3835141 w 9699298"/>
              <a:gd name="connsiteY33" fmla="*/ 957125 h 985005"/>
              <a:gd name="connsiteX34" fmla="*/ 3556974 w 9699298"/>
              <a:gd name="connsiteY34" fmla="*/ 957125 h 985005"/>
              <a:gd name="connsiteX35" fmla="*/ 3182300 w 9699298"/>
              <a:gd name="connsiteY35" fmla="*/ 957125 h 985005"/>
              <a:gd name="connsiteX36" fmla="*/ 2614612 w 9699298"/>
              <a:gd name="connsiteY36" fmla="*/ 957125 h 985005"/>
              <a:gd name="connsiteX37" fmla="*/ 2239938 w 9699298"/>
              <a:gd name="connsiteY37" fmla="*/ 957125 h 985005"/>
              <a:gd name="connsiteX38" fmla="*/ 1672250 w 9699298"/>
              <a:gd name="connsiteY38" fmla="*/ 957125 h 985005"/>
              <a:gd name="connsiteX39" fmla="*/ 1201070 w 9699298"/>
              <a:gd name="connsiteY39" fmla="*/ 957125 h 985005"/>
              <a:gd name="connsiteX40" fmla="*/ 922903 w 9699298"/>
              <a:gd name="connsiteY40" fmla="*/ 957125 h 985005"/>
              <a:gd name="connsiteX41" fmla="*/ 31633 w 9699298"/>
              <a:gd name="connsiteY41" fmla="*/ 957125 h 985005"/>
              <a:gd name="connsiteX42" fmla="*/ 31633 w 9699298"/>
              <a:gd name="connsiteY42" fmla="*/ 486696 h 985005"/>
              <a:gd name="connsiteX43" fmla="*/ 182716 w 9699298"/>
              <a:gd name="connsiteY43" fmla="*/ 700 h 985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699298" h="985005" fill="none" extrusionOk="0">
                <a:moveTo>
                  <a:pt x="31633" y="52453"/>
                </a:moveTo>
                <a:cubicBezTo>
                  <a:pt x="129596" y="28650"/>
                  <a:pt x="327664" y="88172"/>
                  <a:pt x="406307" y="52453"/>
                </a:cubicBezTo>
                <a:cubicBezTo>
                  <a:pt x="484950" y="16734"/>
                  <a:pt x="661277" y="89630"/>
                  <a:pt x="780981" y="52453"/>
                </a:cubicBezTo>
                <a:cubicBezTo>
                  <a:pt x="900685" y="15276"/>
                  <a:pt x="1167084" y="112995"/>
                  <a:pt x="1348668" y="52453"/>
                </a:cubicBezTo>
                <a:cubicBezTo>
                  <a:pt x="1530252" y="-8089"/>
                  <a:pt x="1893878" y="100259"/>
                  <a:pt x="2109370" y="52453"/>
                </a:cubicBezTo>
                <a:cubicBezTo>
                  <a:pt x="2324862" y="4647"/>
                  <a:pt x="2716014" y="117003"/>
                  <a:pt x="2870072" y="52453"/>
                </a:cubicBezTo>
                <a:cubicBezTo>
                  <a:pt x="3024130" y="-12097"/>
                  <a:pt x="3320383" y="95496"/>
                  <a:pt x="3437759" y="52453"/>
                </a:cubicBezTo>
                <a:cubicBezTo>
                  <a:pt x="3555135" y="9410"/>
                  <a:pt x="3811497" y="81810"/>
                  <a:pt x="3908940" y="52453"/>
                </a:cubicBezTo>
                <a:cubicBezTo>
                  <a:pt x="4006383" y="23096"/>
                  <a:pt x="4284176" y="56111"/>
                  <a:pt x="4573135" y="52453"/>
                </a:cubicBezTo>
                <a:cubicBezTo>
                  <a:pt x="4862095" y="48795"/>
                  <a:pt x="4865211" y="67642"/>
                  <a:pt x="5044315" y="52453"/>
                </a:cubicBezTo>
                <a:cubicBezTo>
                  <a:pt x="5223419" y="37264"/>
                  <a:pt x="5332727" y="96986"/>
                  <a:pt x="5418989" y="52453"/>
                </a:cubicBezTo>
                <a:cubicBezTo>
                  <a:pt x="5505251" y="7920"/>
                  <a:pt x="5879263" y="72894"/>
                  <a:pt x="6083184" y="52453"/>
                </a:cubicBezTo>
                <a:cubicBezTo>
                  <a:pt x="6287106" y="32012"/>
                  <a:pt x="6605096" y="88547"/>
                  <a:pt x="6843885" y="52453"/>
                </a:cubicBezTo>
                <a:cubicBezTo>
                  <a:pt x="7082674" y="16359"/>
                  <a:pt x="7165486" y="102571"/>
                  <a:pt x="7315066" y="52453"/>
                </a:cubicBezTo>
                <a:cubicBezTo>
                  <a:pt x="7464646" y="2335"/>
                  <a:pt x="7530460" y="92546"/>
                  <a:pt x="7689740" y="52453"/>
                </a:cubicBezTo>
                <a:cubicBezTo>
                  <a:pt x="7849020" y="12360"/>
                  <a:pt x="8119830" y="122018"/>
                  <a:pt x="8353935" y="52453"/>
                </a:cubicBezTo>
                <a:cubicBezTo>
                  <a:pt x="8588040" y="-17112"/>
                  <a:pt x="8714515" y="111937"/>
                  <a:pt x="9018129" y="52453"/>
                </a:cubicBezTo>
                <a:cubicBezTo>
                  <a:pt x="9321743" y="-7031"/>
                  <a:pt x="9522339" y="67724"/>
                  <a:pt x="9682324" y="52453"/>
                </a:cubicBezTo>
                <a:cubicBezTo>
                  <a:pt x="9721571" y="164195"/>
                  <a:pt x="9662734" y="324636"/>
                  <a:pt x="9682324" y="495742"/>
                </a:cubicBezTo>
                <a:cubicBezTo>
                  <a:pt x="9701914" y="666848"/>
                  <a:pt x="9666310" y="759138"/>
                  <a:pt x="9682324" y="957125"/>
                </a:cubicBezTo>
                <a:cubicBezTo>
                  <a:pt x="9491557" y="1000323"/>
                  <a:pt x="9239870" y="917690"/>
                  <a:pt x="9114636" y="957125"/>
                </a:cubicBezTo>
                <a:cubicBezTo>
                  <a:pt x="8989402" y="996560"/>
                  <a:pt x="8592171" y="893179"/>
                  <a:pt x="8450442" y="957125"/>
                </a:cubicBezTo>
                <a:cubicBezTo>
                  <a:pt x="8308713" y="1021071"/>
                  <a:pt x="8231248" y="917617"/>
                  <a:pt x="8075768" y="957125"/>
                </a:cubicBezTo>
                <a:cubicBezTo>
                  <a:pt x="7920288" y="996633"/>
                  <a:pt x="7795682" y="938641"/>
                  <a:pt x="7604587" y="957125"/>
                </a:cubicBezTo>
                <a:cubicBezTo>
                  <a:pt x="7413492" y="975609"/>
                  <a:pt x="7255869" y="902286"/>
                  <a:pt x="7036899" y="957125"/>
                </a:cubicBezTo>
                <a:cubicBezTo>
                  <a:pt x="6817929" y="1011964"/>
                  <a:pt x="6555074" y="941299"/>
                  <a:pt x="6372705" y="957125"/>
                </a:cubicBezTo>
                <a:cubicBezTo>
                  <a:pt x="6190336" y="972951"/>
                  <a:pt x="6131828" y="953713"/>
                  <a:pt x="5901524" y="957125"/>
                </a:cubicBezTo>
                <a:cubicBezTo>
                  <a:pt x="5671220" y="960537"/>
                  <a:pt x="5732206" y="923962"/>
                  <a:pt x="5623357" y="957125"/>
                </a:cubicBezTo>
                <a:cubicBezTo>
                  <a:pt x="5514508" y="990288"/>
                  <a:pt x="5234587" y="936110"/>
                  <a:pt x="5055669" y="957125"/>
                </a:cubicBezTo>
                <a:cubicBezTo>
                  <a:pt x="4876751" y="978140"/>
                  <a:pt x="4693538" y="904743"/>
                  <a:pt x="4584488" y="957125"/>
                </a:cubicBezTo>
                <a:cubicBezTo>
                  <a:pt x="4475438" y="1009507"/>
                  <a:pt x="4383188" y="950618"/>
                  <a:pt x="4306321" y="957125"/>
                </a:cubicBezTo>
                <a:cubicBezTo>
                  <a:pt x="4229454" y="963632"/>
                  <a:pt x="4167043" y="924266"/>
                  <a:pt x="4028154" y="957125"/>
                </a:cubicBezTo>
                <a:cubicBezTo>
                  <a:pt x="3889265" y="989984"/>
                  <a:pt x="3684537" y="925429"/>
                  <a:pt x="3363960" y="957125"/>
                </a:cubicBezTo>
                <a:cubicBezTo>
                  <a:pt x="3043383" y="988821"/>
                  <a:pt x="3076957" y="952621"/>
                  <a:pt x="2892779" y="957125"/>
                </a:cubicBezTo>
                <a:cubicBezTo>
                  <a:pt x="2708601" y="961629"/>
                  <a:pt x="2596707" y="942155"/>
                  <a:pt x="2325091" y="957125"/>
                </a:cubicBezTo>
                <a:cubicBezTo>
                  <a:pt x="2053475" y="972095"/>
                  <a:pt x="1853589" y="935689"/>
                  <a:pt x="1660897" y="957125"/>
                </a:cubicBezTo>
                <a:cubicBezTo>
                  <a:pt x="1468205" y="978561"/>
                  <a:pt x="1295044" y="942188"/>
                  <a:pt x="1189716" y="957125"/>
                </a:cubicBezTo>
                <a:cubicBezTo>
                  <a:pt x="1084388" y="972062"/>
                  <a:pt x="455619" y="925544"/>
                  <a:pt x="31633" y="957125"/>
                </a:cubicBezTo>
                <a:cubicBezTo>
                  <a:pt x="5170" y="749274"/>
                  <a:pt x="62703" y="693545"/>
                  <a:pt x="31633" y="513836"/>
                </a:cubicBezTo>
                <a:cubicBezTo>
                  <a:pt x="563" y="334127"/>
                  <a:pt x="55452" y="273335"/>
                  <a:pt x="31633" y="52453"/>
                </a:cubicBezTo>
                <a:close/>
              </a:path>
              <a:path w="9699298" h="985005" stroke="0" extrusionOk="0">
                <a:moveTo>
                  <a:pt x="182716" y="700"/>
                </a:moveTo>
                <a:cubicBezTo>
                  <a:pt x="322232" y="-6487"/>
                  <a:pt x="403103" y="43827"/>
                  <a:pt x="502814" y="52453"/>
                </a:cubicBezTo>
                <a:cubicBezTo>
                  <a:pt x="602525" y="61079"/>
                  <a:pt x="646553" y="64198"/>
                  <a:pt x="780981" y="52453"/>
                </a:cubicBezTo>
                <a:cubicBezTo>
                  <a:pt x="915409" y="40708"/>
                  <a:pt x="1128133" y="96266"/>
                  <a:pt x="1348668" y="52453"/>
                </a:cubicBezTo>
                <a:cubicBezTo>
                  <a:pt x="1569203" y="8640"/>
                  <a:pt x="1810555" y="117828"/>
                  <a:pt x="2012863" y="52453"/>
                </a:cubicBezTo>
                <a:cubicBezTo>
                  <a:pt x="2215172" y="-12922"/>
                  <a:pt x="2306996" y="69386"/>
                  <a:pt x="2387537" y="52453"/>
                </a:cubicBezTo>
                <a:cubicBezTo>
                  <a:pt x="2468078" y="35520"/>
                  <a:pt x="2557519" y="71679"/>
                  <a:pt x="2665704" y="52453"/>
                </a:cubicBezTo>
                <a:cubicBezTo>
                  <a:pt x="2773889" y="33227"/>
                  <a:pt x="3111525" y="109522"/>
                  <a:pt x="3233392" y="52453"/>
                </a:cubicBezTo>
                <a:cubicBezTo>
                  <a:pt x="3355259" y="-4616"/>
                  <a:pt x="3412842" y="55836"/>
                  <a:pt x="3511559" y="52453"/>
                </a:cubicBezTo>
                <a:cubicBezTo>
                  <a:pt x="3610276" y="49070"/>
                  <a:pt x="3743877" y="57053"/>
                  <a:pt x="3886233" y="52453"/>
                </a:cubicBezTo>
                <a:cubicBezTo>
                  <a:pt x="4028589" y="47853"/>
                  <a:pt x="4293765" y="59961"/>
                  <a:pt x="4453920" y="52453"/>
                </a:cubicBezTo>
                <a:cubicBezTo>
                  <a:pt x="4614075" y="44945"/>
                  <a:pt x="4779464" y="107416"/>
                  <a:pt x="5021608" y="52453"/>
                </a:cubicBezTo>
                <a:cubicBezTo>
                  <a:pt x="5263752" y="-2510"/>
                  <a:pt x="5246955" y="84791"/>
                  <a:pt x="5396282" y="52453"/>
                </a:cubicBezTo>
                <a:cubicBezTo>
                  <a:pt x="5545609" y="20115"/>
                  <a:pt x="5855953" y="84684"/>
                  <a:pt x="6060476" y="52453"/>
                </a:cubicBezTo>
                <a:cubicBezTo>
                  <a:pt x="6264999" y="20222"/>
                  <a:pt x="6487147" y="69757"/>
                  <a:pt x="6821178" y="52453"/>
                </a:cubicBezTo>
                <a:cubicBezTo>
                  <a:pt x="7155209" y="35149"/>
                  <a:pt x="7249464" y="102162"/>
                  <a:pt x="7388866" y="52453"/>
                </a:cubicBezTo>
                <a:cubicBezTo>
                  <a:pt x="7528268" y="2744"/>
                  <a:pt x="7744048" y="82461"/>
                  <a:pt x="7860046" y="52453"/>
                </a:cubicBezTo>
                <a:cubicBezTo>
                  <a:pt x="7976044" y="22445"/>
                  <a:pt x="8163727" y="54027"/>
                  <a:pt x="8427734" y="52453"/>
                </a:cubicBezTo>
                <a:cubicBezTo>
                  <a:pt x="8691741" y="50879"/>
                  <a:pt x="8594799" y="61733"/>
                  <a:pt x="8705901" y="52453"/>
                </a:cubicBezTo>
                <a:cubicBezTo>
                  <a:pt x="8817003" y="43173"/>
                  <a:pt x="9260964" y="89100"/>
                  <a:pt x="9682324" y="52453"/>
                </a:cubicBezTo>
                <a:cubicBezTo>
                  <a:pt x="9682751" y="282418"/>
                  <a:pt x="9630296" y="420780"/>
                  <a:pt x="9682324" y="522882"/>
                </a:cubicBezTo>
                <a:cubicBezTo>
                  <a:pt x="9734352" y="624984"/>
                  <a:pt x="9646823" y="829381"/>
                  <a:pt x="9682324" y="957125"/>
                </a:cubicBezTo>
                <a:cubicBezTo>
                  <a:pt x="9604933" y="957199"/>
                  <a:pt x="9539962" y="926563"/>
                  <a:pt x="9404157" y="957125"/>
                </a:cubicBezTo>
                <a:cubicBezTo>
                  <a:pt x="9268352" y="987687"/>
                  <a:pt x="8859665" y="880498"/>
                  <a:pt x="8643455" y="957125"/>
                </a:cubicBezTo>
                <a:cubicBezTo>
                  <a:pt x="8427245" y="1033752"/>
                  <a:pt x="8413927" y="924580"/>
                  <a:pt x="8268782" y="957125"/>
                </a:cubicBezTo>
                <a:cubicBezTo>
                  <a:pt x="8123637" y="989670"/>
                  <a:pt x="7975130" y="926793"/>
                  <a:pt x="7894108" y="957125"/>
                </a:cubicBezTo>
                <a:cubicBezTo>
                  <a:pt x="7813086" y="987457"/>
                  <a:pt x="7592227" y="937646"/>
                  <a:pt x="7326420" y="957125"/>
                </a:cubicBezTo>
                <a:cubicBezTo>
                  <a:pt x="7060613" y="976604"/>
                  <a:pt x="6822087" y="887345"/>
                  <a:pt x="6662225" y="957125"/>
                </a:cubicBezTo>
                <a:cubicBezTo>
                  <a:pt x="6502363" y="1026905"/>
                  <a:pt x="6472570" y="939390"/>
                  <a:pt x="6384058" y="957125"/>
                </a:cubicBezTo>
                <a:cubicBezTo>
                  <a:pt x="6295546" y="974860"/>
                  <a:pt x="5864414" y="925118"/>
                  <a:pt x="5623357" y="957125"/>
                </a:cubicBezTo>
                <a:cubicBezTo>
                  <a:pt x="5382300" y="989132"/>
                  <a:pt x="5362106" y="952987"/>
                  <a:pt x="5248683" y="957125"/>
                </a:cubicBezTo>
                <a:cubicBezTo>
                  <a:pt x="5135260" y="961263"/>
                  <a:pt x="4911377" y="957019"/>
                  <a:pt x="4777502" y="957125"/>
                </a:cubicBezTo>
                <a:cubicBezTo>
                  <a:pt x="4643627" y="957231"/>
                  <a:pt x="4414079" y="945087"/>
                  <a:pt x="4306321" y="957125"/>
                </a:cubicBezTo>
                <a:cubicBezTo>
                  <a:pt x="4198563" y="969163"/>
                  <a:pt x="3954670" y="921889"/>
                  <a:pt x="3835141" y="957125"/>
                </a:cubicBezTo>
                <a:cubicBezTo>
                  <a:pt x="3715612" y="992361"/>
                  <a:pt x="3664948" y="952986"/>
                  <a:pt x="3556974" y="957125"/>
                </a:cubicBezTo>
                <a:cubicBezTo>
                  <a:pt x="3449000" y="961264"/>
                  <a:pt x="3357352" y="949250"/>
                  <a:pt x="3182300" y="957125"/>
                </a:cubicBezTo>
                <a:cubicBezTo>
                  <a:pt x="3007248" y="965000"/>
                  <a:pt x="2852304" y="904261"/>
                  <a:pt x="2614612" y="957125"/>
                </a:cubicBezTo>
                <a:cubicBezTo>
                  <a:pt x="2376920" y="1009989"/>
                  <a:pt x="2346184" y="944558"/>
                  <a:pt x="2239938" y="957125"/>
                </a:cubicBezTo>
                <a:cubicBezTo>
                  <a:pt x="2133692" y="969692"/>
                  <a:pt x="1791884" y="899387"/>
                  <a:pt x="1672250" y="957125"/>
                </a:cubicBezTo>
                <a:cubicBezTo>
                  <a:pt x="1552616" y="1014863"/>
                  <a:pt x="1396480" y="929463"/>
                  <a:pt x="1201070" y="957125"/>
                </a:cubicBezTo>
                <a:cubicBezTo>
                  <a:pt x="1005660" y="984787"/>
                  <a:pt x="984409" y="934853"/>
                  <a:pt x="922903" y="957125"/>
                </a:cubicBezTo>
                <a:cubicBezTo>
                  <a:pt x="861397" y="979397"/>
                  <a:pt x="272221" y="880887"/>
                  <a:pt x="31633" y="957125"/>
                </a:cubicBezTo>
                <a:cubicBezTo>
                  <a:pt x="-24748" y="808841"/>
                  <a:pt x="6453" y="646100"/>
                  <a:pt x="31633" y="486696"/>
                </a:cubicBezTo>
                <a:cubicBezTo>
                  <a:pt x="56813" y="327292"/>
                  <a:pt x="218276" y="206901"/>
                  <a:pt x="182716" y="700"/>
                </a:cubicBezTo>
                <a:close/>
              </a:path>
            </a:pathLst>
          </a:custGeom>
          <a:solidFill>
            <a:schemeClr val="bg1"/>
          </a:solidFill>
          <a:ln w="38100" cap="flat" cmpd="sng" algn="ctr">
            <a:noFill/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3623122876">
                  <a:custGeom>
                    <a:avLst/>
                    <a:gdLst>
                      <a:gd name="connsiteX0" fmla="*/ 19875 w 6094133"/>
                      <a:gd name="connsiteY0" fmla="*/ 66553 h 1249788"/>
                      <a:gd name="connsiteX1" fmla="*/ 255285 w 6094133"/>
                      <a:gd name="connsiteY1" fmla="*/ 66553 h 1249788"/>
                      <a:gd name="connsiteX2" fmla="*/ 490695 w 6094133"/>
                      <a:gd name="connsiteY2" fmla="*/ 66553 h 1249788"/>
                      <a:gd name="connsiteX3" fmla="*/ 847377 w 6094133"/>
                      <a:gd name="connsiteY3" fmla="*/ 66553 h 1249788"/>
                      <a:gd name="connsiteX4" fmla="*/ 1325331 w 6094133"/>
                      <a:gd name="connsiteY4" fmla="*/ 66553 h 1249788"/>
                      <a:gd name="connsiteX5" fmla="*/ 1803285 w 6094133"/>
                      <a:gd name="connsiteY5" fmla="*/ 66553 h 1249788"/>
                      <a:gd name="connsiteX6" fmla="*/ 2159966 w 6094133"/>
                      <a:gd name="connsiteY6" fmla="*/ 66553 h 1249788"/>
                      <a:gd name="connsiteX7" fmla="*/ 2456012 w 6094133"/>
                      <a:gd name="connsiteY7" fmla="*/ 66553 h 1249788"/>
                      <a:gd name="connsiteX8" fmla="*/ 2873330 w 6094133"/>
                      <a:gd name="connsiteY8" fmla="*/ 66553 h 1249788"/>
                      <a:gd name="connsiteX9" fmla="*/ 3169376 w 6094133"/>
                      <a:gd name="connsiteY9" fmla="*/ 66553 h 1249788"/>
                      <a:gd name="connsiteX10" fmla="*/ 3404786 w 6094133"/>
                      <a:gd name="connsiteY10" fmla="*/ 66553 h 1249788"/>
                      <a:gd name="connsiteX11" fmla="*/ 3822104 w 6094133"/>
                      <a:gd name="connsiteY11" fmla="*/ 66553 h 1249788"/>
                      <a:gd name="connsiteX12" fmla="*/ 4300058 w 6094133"/>
                      <a:gd name="connsiteY12" fmla="*/ 66553 h 1249788"/>
                      <a:gd name="connsiteX13" fmla="*/ 4596104 w 6094133"/>
                      <a:gd name="connsiteY13" fmla="*/ 66553 h 1249788"/>
                      <a:gd name="connsiteX14" fmla="*/ 4831514 w 6094133"/>
                      <a:gd name="connsiteY14" fmla="*/ 66553 h 1249788"/>
                      <a:gd name="connsiteX15" fmla="*/ 5248832 w 6094133"/>
                      <a:gd name="connsiteY15" fmla="*/ 66553 h 1249788"/>
                      <a:gd name="connsiteX16" fmla="*/ 5666150 w 6094133"/>
                      <a:gd name="connsiteY16" fmla="*/ 66553 h 1249788"/>
                      <a:gd name="connsiteX17" fmla="*/ 6083468 w 6094133"/>
                      <a:gd name="connsiteY17" fmla="*/ 66553 h 1249788"/>
                      <a:gd name="connsiteX18" fmla="*/ 6083468 w 6094133"/>
                      <a:gd name="connsiteY18" fmla="*/ 629004 h 1249788"/>
                      <a:gd name="connsiteX19" fmla="*/ 6083468 w 6094133"/>
                      <a:gd name="connsiteY19" fmla="*/ 1214413 h 1249788"/>
                      <a:gd name="connsiteX20" fmla="*/ 5726786 w 6094133"/>
                      <a:gd name="connsiteY20" fmla="*/ 1214413 h 1249788"/>
                      <a:gd name="connsiteX21" fmla="*/ 5309468 w 6094133"/>
                      <a:gd name="connsiteY21" fmla="*/ 1214413 h 1249788"/>
                      <a:gd name="connsiteX22" fmla="*/ 5074058 w 6094133"/>
                      <a:gd name="connsiteY22" fmla="*/ 1214413 h 1249788"/>
                      <a:gd name="connsiteX23" fmla="*/ 4778012 w 6094133"/>
                      <a:gd name="connsiteY23" fmla="*/ 1214413 h 1249788"/>
                      <a:gd name="connsiteX24" fmla="*/ 4421330 w 6094133"/>
                      <a:gd name="connsiteY24" fmla="*/ 1214413 h 1249788"/>
                      <a:gd name="connsiteX25" fmla="*/ 4004012 w 6094133"/>
                      <a:gd name="connsiteY25" fmla="*/ 1214413 h 1249788"/>
                      <a:gd name="connsiteX26" fmla="*/ 3707966 w 6094133"/>
                      <a:gd name="connsiteY26" fmla="*/ 1214413 h 1249788"/>
                      <a:gd name="connsiteX27" fmla="*/ 3533192 w 6094133"/>
                      <a:gd name="connsiteY27" fmla="*/ 1214413 h 1249788"/>
                      <a:gd name="connsiteX28" fmla="*/ 3176510 w 6094133"/>
                      <a:gd name="connsiteY28" fmla="*/ 1214413 h 1249788"/>
                      <a:gd name="connsiteX29" fmla="*/ 2880464 w 6094133"/>
                      <a:gd name="connsiteY29" fmla="*/ 1214413 h 1249788"/>
                      <a:gd name="connsiteX30" fmla="*/ 2705689 w 6094133"/>
                      <a:gd name="connsiteY30" fmla="*/ 1214413 h 1249788"/>
                      <a:gd name="connsiteX31" fmla="*/ 2530915 w 6094133"/>
                      <a:gd name="connsiteY31" fmla="*/ 1214413 h 1249788"/>
                      <a:gd name="connsiteX32" fmla="*/ 2113598 w 6094133"/>
                      <a:gd name="connsiteY32" fmla="*/ 1214413 h 1249788"/>
                      <a:gd name="connsiteX33" fmla="*/ 1817552 w 6094133"/>
                      <a:gd name="connsiteY33" fmla="*/ 1214413 h 1249788"/>
                      <a:gd name="connsiteX34" fmla="*/ 1460870 w 6094133"/>
                      <a:gd name="connsiteY34" fmla="*/ 1214413 h 1249788"/>
                      <a:gd name="connsiteX35" fmla="*/ 1043552 w 6094133"/>
                      <a:gd name="connsiteY35" fmla="*/ 1214413 h 1249788"/>
                      <a:gd name="connsiteX36" fmla="*/ 747506 w 6094133"/>
                      <a:gd name="connsiteY36" fmla="*/ 1214413 h 1249788"/>
                      <a:gd name="connsiteX37" fmla="*/ 19875 w 6094133"/>
                      <a:gd name="connsiteY37" fmla="*/ 1214413 h 1249788"/>
                      <a:gd name="connsiteX38" fmla="*/ 19875 w 6094133"/>
                      <a:gd name="connsiteY38" fmla="*/ 651962 h 1249788"/>
                      <a:gd name="connsiteX39" fmla="*/ 19875 w 6094133"/>
                      <a:gd name="connsiteY39" fmla="*/ 66553 h 1249788"/>
                      <a:gd name="connsiteX0" fmla="*/ 114801 w 6094133"/>
                      <a:gd name="connsiteY0" fmla="*/ 888 h 1249788"/>
                      <a:gd name="connsiteX1" fmla="*/ 315921 w 6094133"/>
                      <a:gd name="connsiteY1" fmla="*/ 66553 h 1249788"/>
                      <a:gd name="connsiteX2" fmla="*/ 490695 w 6094133"/>
                      <a:gd name="connsiteY2" fmla="*/ 66553 h 1249788"/>
                      <a:gd name="connsiteX3" fmla="*/ 847377 w 6094133"/>
                      <a:gd name="connsiteY3" fmla="*/ 66553 h 1249788"/>
                      <a:gd name="connsiteX4" fmla="*/ 1264695 w 6094133"/>
                      <a:gd name="connsiteY4" fmla="*/ 66553 h 1249788"/>
                      <a:gd name="connsiteX5" fmla="*/ 1500105 w 6094133"/>
                      <a:gd name="connsiteY5" fmla="*/ 66553 h 1249788"/>
                      <a:gd name="connsiteX6" fmla="*/ 1674879 w 6094133"/>
                      <a:gd name="connsiteY6" fmla="*/ 66553 h 1249788"/>
                      <a:gd name="connsiteX7" fmla="*/ 2031561 w 6094133"/>
                      <a:gd name="connsiteY7" fmla="*/ 66553 h 1249788"/>
                      <a:gd name="connsiteX8" fmla="*/ 2206335 w 6094133"/>
                      <a:gd name="connsiteY8" fmla="*/ 66553 h 1249788"/>
                      <a:gd name="connsiteX9" fmla="*/ 2441745 w 6094133"/>
                      <a:gd name="connsiteY9" fmla="*/ 66553 h 1249788"/>
                      <a:gd name="connsiteX10" fmla="*/ 2798427 w 6094133"/>
                      <a:gd name="connsiteY10" fmla="*/ 66553 h 1249788"/>
                      <a:gd name="connsiteX11" fmla="*/ 3155109 w 6094133"/>
                      <a:gd name="connsiteY11" fmla="*/ 66553 h 1249788"/>
                      <a:gd name="connsiteX12" fmla="*/ 3390519 w 6094133"/>
                      <a:gd name="connsiteY12" fmla="*/ 66553 h 1249788"/>
                      <a:gd name="connsiteX13" fmla="*/ 3807837 w 6094133"/>
                      <a:gd name="connsiteY13" fmla="*/ 66553 h 1249788"/>
                      <a:gd name="connsiteX14" fmla="*/ 4285791 w 6094133"/>
                      <a:gd name="connsiteY14" fmla="*/ 66553 h 1249788"/>
                      <a:gd name="connsiteX15" fmla="*/ 4642473 w 6094133"/>
                      <a:gd name="connsiteY15" fmla="*/ 66553 h 1249788"/>
                      <a:gd name="connsiteX16" fmla="*/ 4938518 w 6094133"/>
                      <a:gd name="connsiteY16" fmla="*/ 66553 h 1249788"/>
                      <a:gd name="connsiteX17" fmla="*/ 5295200 w 6094133"/>
                      <a:gd name="connsiteY17" fmla="*/ 66553 h 1249788"/>
                      <a:gd name="connsiteX18" fmla="*/ 5469975 w 6094133"/>
                      <a:gd name="connsiteY18" fmla="*/ 66553 h 1249788"/>
                      <a:gd name="connsiteX19" fmla="*/ 6083468 w 6094133"/>
                      <a:gd name="connsiteY19" fmla="*/ 66553 h 1249788"/>
                      <a:gd name="connsiteX20" fmla="*/ 6083468 w 6094133"/>
                      <a:gd name="connsiteY20" fmla="*/ 663439 h 1249788"/>
                      <a:gd name="connsiteX21" fmla="*/ 6083468 w 6094133"/>
                      <a:gd name="connsiteY21" fmla="*/ 1214413 h 1249788"/>
                      <a:gd name="connsiteX22" fmla="*/ 5908693 w 6094133"/>
                      <a:gd name="connsiteY22" fmla="*/ 1214413 h 1249788"/>
                      <a:gd name="connsiteX23" fmla="*/ 5430739 w 6094133"/>
                      <a:gd name="connsiteY23" fmla="*/ 1214413 h 1249788"/>
                      <a:gd name="connsiteX24" fmla="*/ 5195330 w 6094133"/>
                      <a:gd name="connsiteY24" fmla="*/ 1214413 h 1249788"/>
                      <a:gd name="connsiteX25" fmla="*/ 4959920 w 6094133"/>
                      <a:gd name="connsiteY25" fmla="*/ 1214413 h 1249788"/>
                      <a:gd name="connsiteX26" fmla="*/ 4603238 w 6094133"/>
                      <a:gd name="connsiteY26" fmla="*/ 1214413 h 1249788"/>
                      <a:gd name="connsiteX27" fmla="*/ 4185919 w 6094133"/>
                      <a:gd name="connsiteY27" fmla="*/ 1214413 h 1249788"/>
                      <a:gd name="connsiteX28" fmla="*/ 4011145 w 6094133"/>
                      <a:gd name="connsiteY28" fmla="*/ 1214413 h 1249788"/>
                      <a:gd name="connsiteX29" fmla="*/ 3533192 w 6094133"/>
                      <a:gd name="connsiteY29" fmla="*/ 1214413 h 1249788"/>
                      <a:gd name="connsiteX30" fmla="*/ 3297782 w 6094133"/>
                      <a:gd name="connsiteY30" fmla="*/ 1214413 h 1249788"/>
                      <a:gd name="connsiteX31" fmla="*/ 3001736 w 6094133"/>
                      <a:gd name="connsiteY31" fmla="*/ 1214413 h 1249788"/>
                      <a:gd name="connsiteX32" fmla="*/ 2705689 w 6094133"/>
                      <a:gd name="connsiteY32" fmla="*/ 1214413 h 1249788"/>
                      <a:gd name="connsiteX33" fmla="*/ 2409644 w 6094133"/>
                      <a:gd name="connsiteY33" fmla="*/ 1214413 h 1249788"/>
                      <a:gd name="connsiteX34" fmla="*/ 2234870 w 6094133"/>
                      <a:gd name="connsiteY34" fmla="*/ 1214413 h 1249788"/>
                      <a:gd name="connsiteX35" fmla="*/ 1999460 w 6094133"/>
                      <a:gd name="connsiteY35" fmla="*/ 1214413 h 1249788"/>
                      <a:gd name="connsiteX36" fmla="*/ 1642777 w 6094133"/>
                      <a:gd name="connsiteY36" fmla="*/ 1214413 h 1249788"/>
                      <a:gd name="connsiteX37" fmla="*/ 1407367 w 6094133"/>
                      <a:gd name="connsiteY37" fmla="*/ 1214413 h 1249788"/>
                      <a:gd name="connsiteX38" fmla="*/ 1050685 w 6094133"/>
                      <a:gd name="connsiteY38" fmla="*/ 1214413 h 1249788"/>
                      <a:gd name="connsiteX39" fmla="*/ 754640 w 6094133"/>
                      <a:gd name="connsiteY39" fmla="*/ 1214413 h 1249788"/>
                      <a:gd name="connsiteX40" fmla="*/ 579866 w 6094133"/>
                      <a:gd name="connsiteY40" fmla="*/ 1214413 h 1249788"/>
                      <a:gd name="connsiteX41" fmla="*/ 19875 w 6094133"/>
                      <a:gd name="connsiteY41" fmla="*/ 1214413 h 1249788"/>
                      <a:gd name="connsiteX42" fmla="*/ 19875 w 6094133"/>
                      <a:gd name="connsiteY42" fmla="*/ 617526 h 1249788"/>
                      <a:gd name="connsiteX43" fmla="*/ 114801 w 6094133"/>
                      <a:gd name="connsiteY43" fmla="*/ 888 h 1249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6094133" h="1249788" fill="none" extrusionOk="0">
                        <a:moveTo>
                          <a:pt x="19875" y="66553"/>
                        </a:moveTo>
                        <a:cubicBezTo>
                          <a:pt x="84698" y="44393"/>
                          <a:pt x="200227" y="105648"/>
                          <a:pt x="255285" y="66553"/>
                        </a:cubicBezTo>
                        <a:cubicBezTo>
                          <a:pt x="283175" y="24374"/>
                          <a:pt x="431247" y="107534"/>
                          <a:pt x="490695" y="66553"/>
                        </a:cubicBezTo>
                        <a:cubicBezTo>
                          <a:pt x="534852" y="-4253"/>
                          <a:pt x="719098" y="132726"/>
                          <a:pt x="847377" y="66553"/>
                        </a:cubicBezTo>
                        <a:cubicBezTo>
                          <a:pt x="964422" y="-11627"/>
                          <a:pt x="1164689" y="132505"/>
                          <a:pt x="1325331" y="66553"/>
                        </a:cubicBezTo>
                        <a:cubicBezTo>
                          <a:pt x="1481889" y="-16763"/>
                          <a:pt x="1706577" y="152138"/>
                          <a:pt x="1803285" y="66553"/>
                        </a:cubicBezTo>
                        <a:cubicBezTo>
                          <a:pt x="1900421" y="-12332"/>
                          <a:pt x="2096115" y="103547"/>
                          <a:pt x="2159966" y="66553"/>
                        </a:cubicBezTo>
                        <a:cubicBezTo>
                          <a:pt x="2229243" y="20518"/>
                          <a:pt x="2393932" y="121249"/>
                          <a:pt x="2456012" y="66553"/>
                        </a:cubicBezTo>
                        <a:cubicBezTo>
                          <a:pt x="2523608" y="51604"/>
                          <a:pt x="2689431" y="75166"/>
                          <a:pt x="2873330" y="66553"/>
                        </a:cubicBezTo>
                        <a:cubicBezTo>
                          <a:pt x="3055717" y="63272"/>
                          <a:pt x="3057689" y="81800"/>
                          <a:pt x="3169376" y="66553"/>
                        </a:cubicBezTo>
                        <a:cubicBezTo>
                          <a:pt x="3287111" y="50808"/>
                          <a:pt x="3370433" y="131552"/>
                          <a:pt x="3404786" y="66553"/>
                        </a:cubicBezTo>
                        <a:cubicBezTo>
                          <a:pt x="3489184" y="-8378"/>
                          <a:pt x="3686900" y="93694"/>
                          <a:pt x="3822104" y="66553"/>
                        </a:cubicBezTo>
                        <a:cubicBezTo>
                          <a:pt x="3952124" y="58156"/>
                          <a:pt x="4192621" y="112948"/>
                          <a:pt x="4300058" y="66553"/>
                        </a:cubicBezTo>
                        <a:cubicBezTo>
                          <a:pt x="4482385" y="28746"/>
                          <a:pt x="4515316" y="145532"/>
                          <a:pt x="4596104" y="66553"/>
                        </a:cubicBezTo>
                        <a:cubicBezTo>
                          <a:pt x="4684499" y="3242"/>
                          <a:pt x="4715564" y="108774"/>
                          <a:pt x="4831514" y="66553"/>
                        </a:cubicBezTo>
                        <a:cubicBezTo>
                          <a:pt x="4905795" y="-2890"/>
                          <a:pt x="5077597" y="193276"/>
                          <a:pt x="5248832" y="66553"/>
                        </a:cubicBezTo>
                        <a:cubicBezTo>
                          <a:pt x="5399770" y="-18959"/>
                          <a:pt x="5481437" y="125056"/>
                          <a:pt x="5666150" y="66553"/>
                        </a:cubicBezTo>
                        <a:cubicBezTo>
                          <a:pt x="5866600" y="-19511"/>
                          <a:pt x="5978950" y="65293"/>
                          <a:pt x="6083468" y="66553"/>
                        </a:cubicBezTo>
                        <a:cubicBezTo>
                          <a:pt x="6128790" y="151144"/>
                          <a:pt x="6092271" y="400286"/>
                          <a:pt x="6083468" y="629004"/>
                        </a:cubicBezTo>
                        <a:cubicBezTo>
                          <a:pt x="6099790" y="866016"/>
                          <a:pt x="6063093" y="972678"/>
                          <a:pt x="6083468" y="1214413"/>
                        </a:cubicBezTo>
                        <a:cubicBezTo>
                          <a:pt x="5968800" y="1275791"/>
                          <a:pt x="5817108" y="1147127"/>
                          <a:pt x="5726786" y="1214413"/>
                        </a:cubicBezTo>
                        <a:cubicBezTo>
                          <a:pt x="5643062" y="1263672"/>
                          <a:pt x="5396613" y="1140999"/>
                          <a:pt x="5309468" y="1214413"/>
                        </a:cubicBezTo>
                        <a:cubicBezTo>
                          <a:pt x="5222549" y="1266782"/>
                          <a:pt x="5199727" y="1148665"/>
                          <a:pt x="5074058" y="1214413"/>
                        </a:cubicBezTo>
                        <a:cubicBezTo>
                          <a:pt x="4977603" y="1286876"/>
                          <a:pt x="4901494" y="1194525"/>
                          <a:pt x="4778012" y="1214413"/>
                        </a:cubicBezTo>
                        <a:cubicBezTo>
                          <a:pt x="4655081" y="1240522"/>
                          <a:pt x="4574579" y="1135395"/>
                          <a:pt x="4421330" y="1214413"/>
                        </a:cubicBezTo>
                        <a:cubicBezTo>
                          <a:pt x="4284210" y="1291417"/>
                          <a:pt x="4123998" y="1190836"/>
                          <a:pt x="4004012" y="1214413"/>
                        </a:cubicBezTo>
                        <a:cubicBezTo>
                          <a:pt x="3887678" y="1230329"/>
                          <a:pt x="3851202" y="1209725"/>
                          <a:pt x="3707966" y="1214413"/>
                        </a:cubicBezTo>
                        <a:cubicBezTo>
                          <a:pt x="3554746" y="1216763"/>
                          <a:pt x="3605789" y="1167075"/>
                          <a:pt x="3533192" y="1214413"/>
                        </a:cubicBezTo>
                        <a:cubicBezTo>
                          <a:pt x="3444300" y="1267550"/>
                          <a:pt x="3297239" y="1159659"/>
                          <a:pt x="3176510" y="1214413"/>
                        </a:cubicBezTo>
                        <a:cubicBezTo>
                          <a:pt x="3059563" y="1250897"/>
                          <a:pt x="2958989" y="1126286"/>
                          <a:pt x="2880464" y="1214413"/>
                        </a:cubicBezTo>
                        <a:cubicBezTo>
                          <a:pt x="2816391" y="1282426"/>
                          <a:pt x="2745556" y="1214767"/>
                          <a:pt x="2705689" y="1214413"/>
                        </a:cubicBezTo>
                        <a:cubicBezTo>
                          <a:pt x="2649000" y="1221226"/>
                          <a:pt x="2623098" y="1179942"/>
                          <a:pt x="2530915" y="1214413"/>
                        </a:cubicBezTo>
                        <a:cubicBezTo>
                          <a:pt x="2402001" y="1254767"/>
                          <a:pt x="2327161" y="1216422"/>
                          <a:pt x="2113598" y="1214413"/>
                        </a:cubicBezTo>
                        <a:cubicBezTo>
                          <a:pt x="1915405" y="1257112"/>
                          <a:pt x="1943183" y="1209320"/>
                          <a:pt x="1817552" y="1214413"/>
                        </a:cubicBezTo>
                        <a:cubicBezTo>
                          <a:pt x="1686807" y="1211816"/>
                          <a:pt x="1634395" y="1184926"/>
                          <a:pt x="1460870" y="1214413"/>
                        </a:cubicBezTo>
                        <a:cubicBezTo>
                          <a:pt x="1281368" y="1223582"/>
                          <a:pt x="1140039" y="1176443"/>
                          <a:pt x="1043552" y="1214413"/>
                        </a:cubicBezTo>
                        <a:cubicBezTo>
                          <a:pt x="920926" y="1248664"/>
                          <a:pt x="823972" y="1188620"/>
                          <a:pt x="747506" y="1214413"/>
                        </a:cubicBezTo>
                        <a:cubicBezTo>
                          <a:pt x="676319" y="1227464"/>
                          <a:pt x="265568" y="1174972"/>
                          <a:pt x="19875" y="1214413"/>
                        </a:cubicBezTo>
                        <a:cubicBezTo>
                          <a:pt x="4665" y="970700"/>
                          <a:pt x="28515" y="860644"/>
                          <a:pt x="19875" y="651962"/>
                        </a:cubicBezTo>
                        <a:cubicBezTo>
                          <a:pt x="3669" y="418161"/>
                          <a:pt x="35144" y="365455"/>
                          <a:pt x="19875" y="66553"/>
                        </a:cubicBezTo>
                        <a:close/>
                      </a:path>
                      <a:path w="6094133" h="1249788" stroke="0" extrusionOk="0">
                        <a:moveTo>
                          <a:pt x="114801" y="888"/>
                        </a:moveTo>
                        <a:cubicBezTo>
                          <a:pt x="204262" y="-16334"/>
                          <a:pt x="246768" y="60522"/>
                          <a:pt x="315921" y="66553"/>
                        </a:cubicBezTo>
                        <a:cubicBezTo>
                          <a:pt x="380306" y="74669"/>
                          <a:pt x="405507" y="87149"/>
                          <a:pt x="490695" y="66553"/>
                        </a:cubicBezTo>
                        <a:cubicBezTo>
                          <a:pt x="572847" y="60375"/>
                          <a:pt x="704772" y="119094"/>
                          <a:pt x="847377" y="66553"/>
                        </a:cubicBezTo>
                        <a:cubicBezTo>
                          <a:pt x="975756" y="2661"/>
                          <a:pt x="1105448" y="166719"/>
                          <a:pt x="1264695" y="66553"/>
                        </a:cubicBezTo>
                        <a:cubicBezTo>
                          <a:pt x="1399100" y="-11095"/>
                          <a:pt x="1446329" y="87312"/>
                          <a:pt x="1500105" y="66553"/>
                        </a:cubicBezTo>
                        <a:cubicBezTo>
                          <a:pt x="1548147" y="62087"/>
                          <a:pt x="1613903" y="95070"/>
                          <a:pt x="1674879" y="66553"/>
                        </a:cubicBezTo>
                        <a:cubicBezTo>
                          <a:pt x="1742704" y="22193"/>
                          <a:pt x="1950871" y="137554"/>
                          <a:pt x="2031561" y="66553"/>
                        </a:cubicBezTo>
                        <a:cubicBezTo>
                          <a:pt x="2107498" y="-7345"/>
                          <a:pt x="2143684" y="78014"/>
                          <a:pt x="2206335" y="66553"/>
                        </a:cubicBezTo>
                        <a:cubicBezTo>
                          <a:pt x="2261565" y="72788"/>
                          <a:pt x="2354252" y="65020"/>
                          <a:pt x="2441745" y="66553"/>
                        </a:cubicBezTo>
                        <a:cubicBezTo>
                          <a:pt x="2532036" y="71516"/>
                          <a:pt x="2710545" y="65239"/>
                          <a:pt x="2798427" y="66553"/>
                        </a:cubicBezTo>
                        <a:cubicBezTo>
                          <a:pt x="2860088" y="59056"/>
                          <a:pt x="2992301" y="107040"/>
                          <a:pt x="3155109" y="66553"/>
                        </a:cubicBezTo>
                        <a:cubicBezTo>
                          <a:pt x="3313675" y="18266"/>
                          <a:pt x="3271939" y="93311"/>
                          <a:pt x="3390519" y="66553"/>
                        </a:cubicBezTo>
                        <a:cubicBezTo>
                          <a:pt x="3499828" y="14274"/>
                          <a:pt x="3661875" y="118576"/>
                          <a:pt x="3807837" y="66553"/>
                        </a:cubicBezTo>
                        <a:cubicBezTo>
                          <a:pt x="3941030" y="6617"/>
                          <a:pt x="4058136" y="81914"/>
                          <a:pt x="4285791" y="66553"/>
                        </a:cubicBezTo>
                        <a:cubicBezTo>
                          <a:pt x="4511763" y="70056"/>
                          <a:pt x="4556293" y="133998"/>
                          <a:pt x="4642473" y="66553"/>
                        </a:cubicBezTo>
                        <a:cubicBezTo>
                          <a:pt x="4729850" y="9097"/>
                          <a:pt x="4866224" y="101951"/>
                          <a:pt x="4938518" y="66553"/>
                        </a:cubicBezTo>
                        <a:cubicBezTo>
                          <a:pt x="5003161" y="29046"/>
                          <a:pt x="5105438" y="62381"/>
                          <a:pt x="5295200" y="66553"/>
                        </a:cubicBezTo>
                        <a:cubicBezTo>
                          <a:pt x="5456153" y="57969"/>
                          <a:pt x="5404848" y="73489"/>
                          <a:pt x="5469975" y="66553"/>
                        </a:cubicBezTo>
                        <a:cubicBezTo>
                          <a:pt x="5485554" y="75488"/>
                          <a:pt x="5818395" y="95622"/>
                          <a:pt x="6083468" y="66553"/>
                        </a:cubicBezTo>
                        <a:cubicBezTo>
                          <a:pt x="6090011" y="363831"/>
                          <a:pt x="6039579" y="522178"/>
                          <a:pt x="6083468" y="663439"/>
                        </a:cubicBezTo>
                        <a:cubicBezTo>
                          <a:pt x="6151766" y="789439"/>
                          <a:pt x="6104045" y="1056879"/>
                          <a:pt x="6083468" y="1214413"/>
                        </a:cubicBezTo>
                        <a:cubicBezTo>
                          <a:pt x="6029535" y="1214606"/>
                          <a:pt x="5999399" y="1168835"/>
                          <a:pt x="5908693" y="1214413"/>
                        </a:cubicBezTo>
                        <a:cubicBezTo>
                          <a:pt x="5824266" y="1249095"/>
                          <a:pt x="5575720" y="1136954"/>
                          <a:pt x="5430739" y="1214413"/>
                        </a:cubicBezTo>
                        <a:cubicBezTo>
                          <a:pt x="5312792" y="1312602"/>
                          <a:pt x="5265419" y="1174513"/>
                          <a:pt x="5195330" y="1214413"/>
                        </a:cubicBezTo>
                        <a:cubicBezTo>
                          <a:pt x="5101839" y="1271597"/>
                          <a:pt x="5008287" y="1177505"/>
                          <a:pt x="4959920" y="1214413"/>
                        </a:cubicBezTo>
                        <a:cubicBezTo>
                          <a:pt x="4909383" y="1244352"/>
                          <a:pt x="4725340" y="1195666"/>
                          <a:pt x="4603238" y="1214413"/>
                        </a:cubicBezTo>
                        <a:cubicBezTo>
                          <a:pt x="4430561" y="1240968"/>
                          <a:pt x="4303536" y="1115481"/>
                          <a:pt x="4185919" y="1214413"/>
                        </a:cubicBezTo>
                        <a:cubicBezTo>
                          <a:pt x="4092203" y="1294754"/>
                          <a:pt x="4062222" y="1177434"/>
                          <a:pt x="4011145" y="1214413"/>
                        </a:cubicBezTo>
                        <a:cubicBezTo>
                          <a:pt x="3954949" y="1240988"/>
                          <a:pt x="3716407" y="1159884"/>
                          <a:pt x="3533192" y="1214413"/>
                        </a:cubicBezTo>
                        <a:cubicBezTo>
                          <a:pt x="3370381" y="1251806"/>
                          <a:pt x="3371895" y="1196987"/>
                          <a:pt x="3297782" y="1214413"/>
                        </a:cubicBezTo>
                        <a:cubicBezTo>
                          <a:pt x="3235270" y="1217200"/>
                          <a:pt x="3095144" y="1218440"/>
                          <a:pt x="3001736" y="1214413"/>
                        </a:cubicBezTo>
                        <a:cubicBezTo>
                          <a:pt x="2926388" y="1214186"/>
                          <a:pt x="2774199" y="1201768"/>
                          <a:pt x="2705689" y="1214413"/>
                        </a:cubicBezTo>
                        <a:cubicBezTo>
                          <a:pt x="2636161" y="1241776"/>
                          <a:pt x="2489158" y="1177065"/>
                          <a:pt x="2409644" y="1214413"/>
                        </a:cubicBezTo>
                        <a:cubicBezTo>
                          <a:pt x="2338519" y="1257878"/>
                          <a:pt x="2289985" y="1208152"/>
                          <a:pt x="2234870" y="1214413"/>
                        </a:cubicBezTo>
                        <a:cubicBezTo>
                          <a:pt x="2155239" y="1228121"/>
                          <a:pt x="2109121" y="1200443"/>
                          <a:pt x="1999460" y="1214413"/>
                        </a:cubicBezTo>
                        <a:cubicBezTo>
                          <a:pt x="1879822" y="1195135"/>
                          <a:pt x="1767903" y="1138637"/>
                          <a:pt x="1642777" y="1214413"/>
                        </a:cubicBezTo>
                        <a:cubicBezTo>
                          <a:pt x="1493800" y="1287097"/>
                          <a:pt x="1491304" y="1197191"/>
                          <a:pt x="1407367" y="1214413"/>
                        </a:cubicBezTo>
                        <a:cubicBezTo>
                          <a:pt x="1332595" y="1239196"/>
                          <a:pt x="1111697" y="1145597"/>
                          <a:pt x="1050685" y="1214413"/>
                        </a:cubicBezTo>
                        <a:cubicBezTo>
                          <a:pt x="964624" y="1278225"/>
                          <a:pt x="845103" y="1182247"/>
                          <a:pt x="754640" y="1214413"/>
                        </a:cubicBezTo>
                        <a:cubicBezTo>
                          <a:pt x="630692" y="1248658"/>
                          <a:pt x="612774" y="1187506"/>
                          <a:pt x="579866" y="1214413"/>
                        </a:cubicBezTo>
                        <a:cubicBezTo>
                          <a:pt x="538854" y="1232058"/>
                          <a:pt x="140829" y="1157962"/>
                          <a:pt x="19875" y="1214413"/>
                        </a:cubicBezTo>
                        <a:cubicBezTo>
                          <a:pt x="-46477" y="993014"/>
                          <a:pt x="-11729" y="798703"/>
                          <a:pt x="19875" y="617526"/>
                        </a:cubicBezTo>
                        <a:cubicBezTo>
                          <a:pt x="-2421" y="420371"/>
                          <a:pt x="178065" y="268810"/>
                          <a:pt x="114801" y="888"/>
                        </a:cubicBezTo>
                        <a:close/>
                      </a:path>
                      <a:path w="6094133" h="1249788" fill="none" stroke="0" extrusionOk="0">
                        <a:moveTo>
                          <a:pt x="19875" y="66553"/>
                        </a:moveTo>
                        <a:cubicBezTo>
                          <a:pt x="97353" y="36724"/>
                          <a:pt x="201223" y="115477"/>
                          <a:pt x="255285" y="66553"/>
                        </a:cubicBezTo>
                        <a:cubicBezTo>
                          <a:pt x="321553" y="17303"/>
                          <a:pt x="428786" y="110310"/>
                          <a:pt x="490695" y="66553"/>
                        </a:cubicBezTo>
                        <a:cubicBezTo>
                          <a:pt x="525257" y="13398"/>
                          <a:pt x="762818" y="136990"/>
                          <a:pt x="847377" y="66553"/>
                        </a:cubicBezTo>
                        <a:cubicBezTo>
                          <a:pt x="947291" y="-51368"/>
                          <a:pt x="1175558" y="132985"/>
                          <a:pt x="1325331" y="66553"/>
                        </a:cubicBezTo>
                        <a:cubicBezTo>
                          <a:pt x="1431977" y="-13212"/>
                          <a:pt x="1693043" y="173105"/>
                          <a:pt x="1803285" y="66553"/>
                        </a:cubicBezTo>
                        <a:cubicBezTo>
                          <a:pt x="1875080" y="-26544"/>
                          <a:pt x="2076382" y="101466"/>
                          <a:pt x="2159966" y="66553"/>
                        </a:cubicBezTo>
                        <a:cubicBezTo>
                          <a:pt x="2236863" y="-7413"/>
                          <a:pt x="2386813" y="84965"/>
                          <a:pt x="2456012" y="66553"/>
                        </a:cubicBezTo>
                        <a:cubicBezTo>
                          <a:pt x="2565586" y="10147"/>
                          <a:pt x="2710635" y="87241"/>
                          <a:pt x="2873330" y="66553"/>
                        </a:cubicBezTo>
                        <a:cubicBezTo>
                          <a:pt x="3050412" y="64152"/>
                          <a:pt x="3057265" y="89236"/>
                          <a:pt x="3169376" y="66553"/>
                        </a:cubicBezTo>
                        <a:cubicBezTo>
                          <a:pt x="3278934" y="50158"/>
                          <a:pt x="3353431" y="120547"/>
                          <a:pt x="3404786" y="66553"/>
                        </a:cubicBezTo>
                        <a:cubicBezTo>
                          <a:pt x="3439017" y="5903"/>
                          <a:pt x="3671053" y="103351"/>
                          <a:pt x="3822104" y="66553"/>
                        </a:cubicBezTo>
                        <a:cubicBezTo>
                          <a:pt x="3995020" y="45664"/>
                          <a:pt x="4158073" y="128540"/>
                          <a:pt x="4300058" y="66553"/>
                        </a:cubicBezTo>
                        <a:cubicBezTo>
                          <a:pt x="4476304" y="39423"/>
                          <a:pt x="4494041" y="119589"/>
                          <a:pt x="4596104" y="66553"/>
                        </a:cubicBezTo>
                        <a:cubicBezTo>
                          <a:pt x="4705506" y="5465"/>
                          <a:pt x="4721445" y="108147"/>
                          <a:pt x="4831514" y="66553"/>
                        </a:cubicBezTo>
                        <a:cubicBezTo>
                          <a:pt x="4912692" y="-10039"/>
                          <a:pt x="5110476" y="161148"/>
                          <a:pt x="5248832" y="66553"/>
                        </a:cubicBezTo>
                        <a:cubicBezTo>
                          <a:pt x="5390018" y="13386"/>
                          <a:pt x="5460431" y="136946"/>
                          <a:pt x="5666150" y="66553"/>
                        </a:cubicBezTo>
                        <a:cubicBezTo>
                          <a:pt x="5859093" y="-23884"/>
                          <a:pt x="5972214" y="57255"/>
                          <a:pt x="6083468" y="66553"/>
                        </a:cubicBezTo>
                        <a:cubicBezTo>
                          <a:pt x="6140408" y="162341"/>
                          <a:pt x="6036418" y="386913"/>
                          <a:pt x="6083468" y="629004"/>
                        </a:cubicBezTo>
                        <a:cubicBezTo>
                          <a:pt x="6087300" y="841458"/>
                          <a:pt x="6089089" y="963755"/>
                          <a:pt x="6083468" y="1214413"/>
                        </a:cubicBezTo>
                        <a:cubicBezTo>
                          <a:pt x="5970174" y="1248766"/>
                          <a:pt x="5805292" y="1174040"/>
                          <a:pt x="5726786" y="1214413"/>
                        </a:cubicBezTo>
                        <a:cubicBezTo>
                          <a:pt x="5680094" y="1265809"/>
                          <a:pt x="5372464" y="1130705"/>
                          <a:pt x="5309468" y="1214413"/>
                        </a:cubicBezTo>
                        <a:cubicBezTo>
                          <a:pt x="5213981" y="1318549"/>
                          <a:pt x="5142277" y="1152784"/>
                          <a:pt x="5074058" y="1214413"/>
                        </a:cubicBezTo>
                        <a:cubicBezTo>
                          <a:pt x="4965733" y="1238324"/>
                          <a:pt x="4884248" y="1198488"/>
                          <a:pt x="4778012" y="1214413"/>
                        </a:cubicBezTo>
                        <a:cubicBezTo>
                          <a:pt x="4668558" y="1210953"/>
                          <a:pt x="4587895" y="1153462"/>
                          <a:pt x="4421330" y="1214413"/>
                        </a:cubicBezTo>
                        <a:cubicBezTo>
                          <a:pt x="4284466" y="1294980"/>
                          <a:pt x="4107773" y="1189263"/>
                          <a:pt x="4004012" y="1214413"/>
                        </a:cubicBezTo>
                        <a:cubicBezTo>
                          <a:pt x="3882025" y="1236790"/>
                          <a:pt x="3844040" y="1219958"/>
                          <a:pt x="3707966" y="1214413"/>
                        </a:cubicBezTo>
                        <a:cubicBezTo>
                          <a:pt x="3561132" y="1221105"/>
                          <a:pt x="3595955" y="1157768"/>
                          <a:pt x="3533192" y="1214413"/>
                        </a:cubicBezTo>
                        <a:cubicBezTo>
                          <a:pt x="3490312" y="1233803"/>
                          <a:pt x="3305846" y="1186503"/>
                          <a:pt x="3176510" y="1214413"/>
                        </a:cubicBezTo>
                        <a:cubicBezTo>
                          <a:pt x="3085610" y="1253381"/>
                          <a:pt x="2951989" y="1163227"/>
                          <a:pt x="2880464" y="1214413"/>
                        </a:cubicBezTo>
                        <a:cubicBezTo>
                          <a:pt x="2814783" y="1280831"/>
                          <a:pt x="2761895" y="1210412"/>
                          <a:pt x="2705689" y="1214413"/>
                        </a:cubicBezTo>
                        <a:cubicBezTo>
                          <a:pt x="2663167" y="1225804"/>
                          <a:pt x="2624938" y="1156713"/>
                          <a:pt x="2530915" y="1214413"/>
                        </a:cubicBezTo>
                        <a:cubicBezTo>
                          <a:pt x="2446953" y="1225911"/>
                          <a:pt x="2295738" y="1150218"/>
                          <a:pt x="2113598" y="1214413"/>
                        </a:cubicBezTo>
                        <a:cubicBezTo>
                          <a:pt x="1917728" y="1267556"/>
                          <a:pt x="1933882" y="1203852"/>
                          <a:pt x="1817552" y="1214413"/>
                        </a:cubicBezTo>
                        <a:cubicBezTo>
                          <a:pt x="1710188" y="1210429"/>
                          <a:pt x="1643059" y="1193147"/>
                          <a:pt x="1460870" y="1214413"/>
                        </a:cubicBezTo>
                        <a:cubicBezTo>
                          <a:pt x="1293625" y="1243974"/>
                          <a:pt x="1172924" y="1171017"/>
                          <a:pt x="1043552" y="1214413"/>
                        </a:cubicBezTo>
                        <a:cubicBezTo>
                          <a:pt x="927524" y="1250035"/>
                          <a:pt x="805521" y="1208056"/>
                          <a:pt x="747506" y="1214413"/>
                        </a:cubicBezTo>
                        <a:cubicBezTo>
                          <a:pt x="659569" y="1189688"/>
                          <a:pt x="255534" y="1168404"/>
                          <a:pt x="19875" y="1214413"/>
                        </a:cubicBezTo>
                        <a:cubicBezTo>
                          <a:pt x="9400" y="952150"/>
                          <a:pt x="26597" y="884829"/>
                          <a:pt x="19875" y="651962"/>
                        </a:cubicBezTo>
                        <a:cubicBezTo>
                          <a:pt x="1864" y="428994"/>
                          <a:pt x="29974" y="353126"/>
                          <a:pt x="19875" y="66553"/>
                        </a:cubicBezTo>
                        <a:close/>
                      </a:path>
                    </a:pathLst>
                  </a:custGeom>
                  <ask:type>
                    <ask:lineSketchScribble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xung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quanh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của</a:t>
            </a:r>
            <a:r>
              <a:rPr lang="en-US" sz="2800" b="1" kern="0" noProof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kern="0" noProof="0" dirty="0" err="1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hình</a:t>
            </a:r>
            <a:r>
              <a:rPr lang="en-US" sz="2800" b="1" kern="0" noProof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kern="0" noProof="0" dirty="0" err="1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lập</a:t>
            </a:r>
            <a:r>
              <a:rPr lang="en-US" sz="2800" b="1" kern="0" noProof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kern="0" noProof="0" dirty="0" err="1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phương</a:t>
            </a:r>
            <a:r>
              <a:rPr lang="en-US" sz="2800" b="1" kern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kern="0" dirty="0" err="1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bằng</a:t>
            </a:r>
            <a:r>
              <a:rPr lang="en-US" sz="2800" b="1" kern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i="1" kern="0" dirty="0" err="1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diện</a:t>
            </a:r>
            <a:r>
              <a:rPr lang="en-US" sz="2800" b="1" i="1" kern="0" dirty="0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i="1" kern="0" dirty="0" err="1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tích</a:t>
            </a:r>
            <a:r>
              <a:rPr lang="en-US" sz="2800" b="1" i="1" kern="0" dirty="0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i="1" kern="0" dirty="0" err="1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một</a:t>
            </a:r>
            <a:r>
              <a:rPr lang="en-US" sz="2800" b="1" i="1" kern="0" dirty="0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i="1" kern="0" dirty="0" err="1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mặt</a:t>
            </a:r>
            <a:r>
              <a:rPr lang="en-US" sz="2800" b="1" i="1" kern="0" dirty="0">
                <a:solidFill>
                  <a:srgbClr val="00B050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lang="en-US" sz="2800" b="1" i="1" kern="0" dirty="0" err="1">
                <a:solidFill>
                  <a:schemeClr val="tx1">
                    <a:lumMod val="50000"/>
                  </a:schemeClr>
                </a:solidFill>
                <a:latin typeface="Calibri" panose="020F0502020204030204"/>
                <a:cs typeface="Arial" panose="020B0604020202020204" pitchFamily="34" charset="0"/>
              </a:rPr>
              <a:t>nhân</a:t>
            </a:r>
            <a:r>
              <a:rPr lang="en-US" sz="2800" b="1" i="1" kern="0" dirty="0">
                <a:solidFill>
                  <a:schemeClr val="tx1">
                    <a:lumMod val="50000"/>
                  </a:schemeClr>
                </a:solidFill>
                <a:latin typeface="Calibri" panose="020F0502020204030204"/>
                <a:cs typeface="Arial" panose="020B0604020202020204" pitchFamily="34" charset="0"/>
              </a:rPr>
              <a:t> 4</a:t>
            </a:r>
            <a:endParaRPr kumimoji="0" lang="en-US" sz="2800" b="1" i="1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50000"/>
                </a:schemeClr>
              </a:solidFill>
              <a:effectLst/>
              <a:uLnTx/>
              <a:uFillTx/>
              <a:latin typeface="Calibri" panose="020F0502020204030204"/>
              <a:cs typeface="Arial" panose="020B0604020202020204" pitchFamily="34" charset="0"/>
            </a:endParaRPr>
          </a:p>
        </p:txBody>
      </p:sp>
      <p:sp>
        <p:nvSpPr>
          <p:cNvPr id="110" name="Rectangle 39">
            <a:extLst>
              <a:ext uri="{FF2B5EF4-FFF2-40B4-BE49-F238E27FC236}">
                <a16:creationId xmlns:a16="http://schemas.microsoft.com/office/drawing/2014/main" id="{C5DAAF24-BFD9-4F6D-BDCE-70A14887E130}"/>
              </a:ext>
            </a:extLst>
          </p:cNvPr>
          <p:cNvSpPr/>
          <p:nvPr/>
        </p:nvSpPr>
        <p:spPr>
          <a:xfrm>
            <a:off x="6642100" y="5228203"/>
            <a:ext cx="5252022" cy="1249788"/>
          </a:xfrm>
          <a:custGeom>
            <a:avLst/>
            <a:gdLst>
              <a:gd name="connsiteX0" fmla="*/ 0 w 9650691"/>
              <a:gd name="connsiteY0" fmla="*/ 0 h 904672"/>
              <a:gd name="connsiteX1" fmla="*/ 374674 w 9650691"/>
              <a:gd name="connsiteY1" fmla="*/ 0 h 904672"/>
              <a:gd name="connsiteX2" fmla="*/ 749348 w 9650691"/>
              <a:gd name="connsiteY2" fmla="*/ 0 h 904672"/>
              <a:gd name="connsiteX3" fmla="*/ 1317035 w 9650691"/>
              <a:gd name="connsiteY3" fmla="*/ 0 h 904672"/>
              <a:gd name="connsiteX4" fmla="*/ 2077737 w 9650691"/>
              <a:gd name="connsiteY4" fmla="*/ 0 h 904672"/>
              <a:gd name="connsiteX5" fmla="*/ 2838439 w 9650691"/>
              <a:gd name="connsiteY5" fmla="*/ 0 h 904672"/>
              <a:gd name="connsiteX6" fmla="*/ 3406126 w 9650691"/>
              <a:gd name="connsiteY6" fmla="*/ 0 h 904672"/>
              <a:gd name="connsiteX7" fmla="*/ 3877307 w 9650691"/>
              <a:gd name="connsiteY7" fmla="*/ 0 h 904672"/>
              <a:gd name="connsiteX8" fmla="*/ 4541502 w 9650691"/>
              <a:gd name="connsiteY8" fmla="*/ 0 h 904672"/>
              <a:gd name="connsiteX9" fmla="*/ 5012682 w 9650691"/>
              <a:gd name="connsiteY9" fmla="*/ 0 h 904672"/>
              <a:gd name="connsiteX10" fmla="*/ 5387356 w 9650691"/>
              <a:gd name="connsiteY10" fmla="*/ 0 h 904672"/>
              <a:gd name="connsiteX11" fmla="*/ 6051551 w 9650691"/>
              <a:gd name="connsiteY11" fmla="*/ 0 h 904672"/>
              <a:gd name="connsiteX12" fmla="*/ 6812252 w 9650691"/>
              <a:gd name="connsiteY12" fmla="*/ 0 h 904672"/>
              <a:gd name="connsiteX13" fmla="*/ 7283433 w 9650691"/>
              <a:gd name="connsiteY13" fmla="*/ 0 h 904672"/>
              <a:gd name="connsiteX14" fmla="*/ 7658107 w 9650691"/>
              <a:gd name="connsiteY14" fmla="*/ 0 h 904672"/>
              <a:gd name="connsiteX15" fmla="*/ 8322302 w 9650691"/>
              <a:gd name="connsiteY15" fmla="*/ 0 h 904672"/>
              <a:gd name="connsiteX16" fmla="*/ 8986496 w 9650691"/>
              <a:gd name="connsiteY16" fmla="*/ 0 h 904672"/>
              <a:gd name="connsiteX17" fmla="*/ 9650691 w 9650691"/>
              <a:gd name="connsiteY17" fmla="*/ 0 h 904672"/>
              <a:gd name="connsiteX18" fmla="*/ 9650691 w 9650691"/>
              <a:gd name="connsiteY18" fmla="*/ 443289 h 904672"/>
              <a:gd name="connsiteX19" fmla="*/ 9650691 w 9650691"/>
              <a:gd name="connsiteY19" fmla="*/ 904672 h 904672"/>
              <a:gd name="connsiteX20" fmla="*/ 9083003 w 9650691"/>
              <a:gd name="connsiteY20" fmla="*/ 904672 h 904672"/>
              <a:gd name="connsiteX21" fmla="*/ 8418809 w 9650691"/>
              <a:gd name="connsiteY21" fmla="*/ 904672 h 904672"/>
              <a:gd name="connsiteX22" fmla="*/ 8044135 w 9650691"/>
              <a:gd name="connsiteY22" fmla="*/ 904672 h 904672"/>
              <a:gd name="connsiteX23" fmla="*/ 7572954 w 9650691"/>
              <a:gd name="connsiteY23" fmla="*/ 904672 h 904672"/>
              <a:gd name="connsiteX24" fmla="*/ 7005266 w 9650691"/>
              <a:gd name="connsiteY24" fmla="*/ 904672 h 904672"/>
              <a:gd name="connsiteX25" fmla="*/ 6341072 w 9650691"/>
              <a:gd name="connsiteY25" fmla="*/ 904672 h 904672"/>
              <a:gd name="connsiteX26" fmla="*/ 5869891 w 9650691"/>
              <a:gd name="connsiteY26" fmla="*/ 904672 h 904672"/>
              <a:gd name="connsiteX27" fmla="*/ 5591724 w 9650691"/>
              <a:gd name="connsiteY27" fmla="*/ 904672 h 904672"/>
              <a:gd name="connsiteX28" fmla="*/ 5024036 w 9650691"/>
              <a:gd name="connsiteY28" fmla="*/ 904672 h 904672"/>
              <a:gd name="connsiteX29" fmla="*/ 4552855 w 9650691"/>
              <a:gd name="connsiteY29" fmla="*/ 904672 h 904672"/>
              <a:gd name="connsiteX30" fmla="*/ 4274688 w 9650691"/>
              <a:gd name="connsiteY30" fmla="*/ 904672 h 904672"/>
              <a:gd name="connsiteX31" fmla="*/ 3996521 w 9650691"/>
              <a:gd name="connsiteY31" fmla="*/ 904672 h 904672"/>
              <a:gd name="connsiteX32" fmla="*/ 3332327 w 9650691"/>
              <a:gd name="connsiteY32" fmla="*/ 904672 h 904672"/>
              <a:gd name="connsiteX33" fmla="*/ 2861146 w 9650691"/>
              <a:gd name="connsiteY33" fmla="*/ 904672 h 904672"/>
              <a:gd name="connsiteX34" fmla="*/ 2293458 w 9650691"/>
              <a:gd name="connsiteY34" fmla="*/ 904672 h 904672"/>
              <a:gd name="connsiteX35" fmla="*/ 1629264 w 9650691"/>
              <a:gd name="connsiteY35" fmla="*/ 904672 h 904672"/>
              <a:gd name="connsiteX36" fmla="*/ 1158083 w 9650691"/>
              <a:gd name="connsiteY36" fmla="*/ 904672 h 904672"/>
              <a:gd name="connsiteX37" fmla="*/ 0 w 9650691"/>
              <a:gd name="connsiteY37" fmla="*/ 904672 h 904672"/>
              <a:gd name="connsiteX38" fmla="*/ 0 w 9650691"/>
              <a:gd name="connsiteY38" fmla="*/ 461383 h 904672"/>
              <a:gd name="connsiteX39" fmla="*/ 0 w 9650691"/>
              <a:gd name="connsiteY39" fmla="*/ 0 h 904672"/>
              <a:gd name="connsiteX0" fmla="*/ 31633 w 9699298"/>
              <a:gd name="connsiteY0" fmla="*/ 52453 h 985005"/>
              <a:gd name="connsiteX1" fmla="*/ 406307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109370 w 9699298"/>
              <a:gd name="connsiteY4" fmla="*/ 52453 h 985005"/>
              <a:gd name="connsiteX5" fmla="*/ 2870072 w 9699298"/>
              <a:gd name="connsiteY5" fmla="*/ 52453 h 985005"/>
              <a:gd name="connsiteX6" fmla="*/ 3437759 w 9699298"/>
              <a:gd name="connsiteY6" fmla="*/ 52453 h 985005"/>
              <a:gd name="connsiteX7" fmla="*/ 3908940 w 9699298"/>
              <a:gd name="connsiteY7" fmla="*/ 52453 h 985005"/>
              <a:gd name="connsiteX8" fmla="*/ 4573135 w 9699298"/>
              <a:gd name="connsiteY8" fmla="*/ 52453 h 985005"/>
              <a:gd name="connsiteX9" fmla="*/ 5044315 w 9699298"/>
              <a:gd name="connsiteY9" fmla="*/ 52453 h 985005"/>
              <a:gd name="connsiteX10" fmla="*/ 5418989 w 9699298"/>
              <a:gd name="connsiteY10" fmla="*/ 52453 h 985005"/>
              <a:gd name="connsiteX11" fmla="*/ 6083184 w 9699298"/>
              <a:gd name="connsiteY11" fmla="*/ 52453 h 985005"/>
              <a:gd name="connsiteX12" fmla="*/ 6843885 w 9699298"/>
              <a:gd name="connsiteY12" fmla="*/ 52453 h 985005"/>
              <a:gd name="connsiteX13" fmla="*/ 7315066 w 9699298"/>
              <a:gd name="connsiteY13" fmla="*/ 52453 h 985005"/>
              <a:gd name="connsiteX14" fmla="*/ 7689740 w 9699298"/>
              <a:gd name="connsiteY14" fmla="*/ 52453 h 985005"/>
              <a:gd name="connsiteX15" fmla="*/ 8353935 w 9699298"/>
              <a:gd name="connsiteY15" fmla="*/ 52453 h 985005"/>
              <a:gd name="connsiteX16" fmla="*/ 9018129 w 9699298"/>
              <a:gd name="connsiteY16" fmla="*/ 52453 h 985005"/>
              <a:gd name="connsiteX17" fmla="*/ 9682324 w 9699298"/>
              <a:gd name="connsiteY17" fmla="*/ 52453 h 985005"/>
              <a:gd name="connsiteX18" fmla="*/ 9682324 w 9699298"/>
              <a:gd name="connsiteY18" fmla="*/ 495742 h 985005"/>
              <a:gd name="connsiteX19" fmla="*/ 9682324 w 9699298"/>
              <a:gd name="connsiteY19" fmla="*/ 957125 h 985005"/>
              <a:gd name="connsiteX20" fmla="*/ 9114636 w 9699298"/>
              <a:gd name="connsiteY20" fmla="*/ 957125 h 985005"/>
              <a:gd name="connsiteX21" fmla="*/ 8450442 w 9699298"/>
              <a:gd name="connsiteY21" fmla="*/ 957125 h 985005"/>
              <a:gd name="connsiteX22" fmla="*/ 8075768 w 9699298"/>
              <a:gd name="connsiteY22" fmla="*/ 957125 h 985005"/>
              <a:gd name="connsiteX23" fmla="*/ 7604587 w 9699298"/>
              <a:gd name="connsiteY23" fmla="*/ 957125 h 985005"/>
              <a:gd name="connsiteX24" fmla="*/ 7036899 w 9699298"/>
              <a:gd name="connsiteY24" fmla="*/ 957125 h 985005"/>
              <a:gd name="connsiteX25" fmla="*/ 6372705 w 9699298"/>
              <a:gd name="connsiteY25" fmla="*/ 957125 h 985005"/>
              <a:gd name="connsiteX26" fmla="*/ 5901524 w 9699298"/>
              <a:gd name="connsiteY26" fmla="*/ 957125 h 985005"/>
              <a:gd name="connsiteX27" fmla="*/ 5623357 w 9699298"/>
              <a:gd name="connsiteY27" fmla="*/ 957125 h 985005"/>
              <a:gd name="connsiteX28" fmla="*/ 5055669 w 9699298"/>
              <a:gd name="connsiteY28" fmla="*/ 957125 h 985005"/>
              <a:gd name="connsiteX29" fmla="*/ 4584488 w 9699298"/>
              <a:gd name="connsiteY29" fmla="*/ 957125 h 985005"/>
              <a:gd name="connsiteX30" fmla="*/ 4306321 w 9699298"/>
              <a:gd name="connsiteY30" fmla="*/ 957125 h 985005"/>
              <a:gd name="connsiteX31" fmla="*/ 4028154 w 9699298"/>
              <a:gd name="connsiteY31" fmla="*/ 957125 h 985005"/>
              <a:gd name="connsiteX32" fmla="*/ 3363960 w 9699298"/>
              <a:gd name="connsiteY32" fmla="*/ 957125 h 985005"/>
              <a:gd name="connsiteX33" fmla="*/ 2892779 w 9699298"/>
              <a:gd name="connsiteY33" fmla="*/ 957125 h 985005"/>
              <a:gd name="connsiteX34" fmla="*/ 2325091 w 9699298"/>
              <a:gd name="connsiteY34" fmla="*/ 957125 h 985005"/>
              <a:gd name="connsiteX35" fmla="*/ 1660897 w 9699298"/>
              <a:gd name="connsiteY35" fmla="*/ 957125 h 985005"/>
              <a:gd name="connsiteX36" fmla="*/ 1189716 w 9699298"/>
              <a:gd name="connsiteY36" fmla="*/ 957125 h 985005"/>
              <a:gd name="connsiteX37" fmla="*/ 31633 w 9699298"/>
              <a:gd name="connsiteY37" fmla="*/ 957125 h 985005"/>
              <a:gd name="connsiteX38" fmla="*/ 31633 w 9699298"/>
              <a:gd name="connsiteY38" fmla="*/ 513836 h 985005"/>
              <a:gd name="connsiteX39" fmla="*/ 31633 w 9699298"/>
              <a:gd name="connsiteY39" fmla="*/ 52453 h 985005"/>
              <a:gd name="connsiteX0" fmla="*/ 182716 w 9699298"/>
              <a:gd name="connsiteY0" fmla="*/ 700 h 985005"/>
              <a:gd name="connsiteX1" fmla="*/ 502814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012863 w 9699298"/>
              <a:gd name="connsiteY4" fmla="*/ 52453 h 985005"/>
              <a:gd name="connsiteX5" fmla="*/ 2387537 w 9699298"/>
              <a:gd name="connsiteY5" fmla="*/ 52453 h 985005"/>
              <a:gd name="connsiteX6" fmla="*/ 2665704 w 9699298"/>
              <a:gd name="connsiteY6" fmla="*/ 52453 h 985005"/>
              <a:gd name="connsiteX7" fmla="*/ 3233392 w 9699298"/>
              <a:gd name="connsiteY7" fmla="*/ 52453 h 985005"/>
              <a:gd name="connsiteX8" fmla="*/ 3511559 w 9699298"/>
              <a:gd name="connsiteY8" fmla="*/ 52453 h 985005"/>
              <a:gd name="connsiteX9" fmla="*/ 3886233 w 9699298"/>
              <a:gd name="connsiteY9" fmla="*/ 52453 h 985005"/>
              <a:gd name="connsiteX10" fmla="*/ 4453920 w 9699298"/>
              <a:gd name="connsiteY10" fmla="*/ 52453 h 985005"/>
              <a:gd name="connsiteX11" fmla="*/ 5021608 w 9699298"/>
              <a:gd name="connsiteY11" fmla="*/ 52453 h 985005"/>
              <a:gd name="connsiteX12" fmla="*/ 5396282 w 9699298"/>
              <a:gd name="connsiteY12" fmla="*/ 52453 h 985005"/>
              <a:gd name="connsiteX13" fmla="*/ 6060476 w 9699298"/>
              <a:gd name="connsiteY13" fmla="*/ 52453 h 985005"/>
              <a:gd name="connsiteX14" fmla="*/ 6821178 w 9699298"/>
              <a:gd name="connsiteY14" fmla="*/ 52453 h 985005"/>
              <a:gd name="connsiteX15" fmla="*/ 7388866 w 9699298"/>
              <a:gd name="connsiteY15" fmla="*/ 52453 h 985005"/>
              <a:gd name="connsiteX16" fmla="*/ 7860046 w 9699298"/>
              <a:gd name="connsiteY16" fmla="*/ 52453 h 985005"/>
              <a:gd name="connsiteX17" fmla="*/ 8427734 w 9699298"/>
              <a:gd name="connsiteY17" fmla="*/ 52453 h 985005"/>
              <a:gd name="connsiteX18" fmla="*/ 8705901 w 9699298"/>
              <a:gd name="connsiteY18" fmla="*/ 52453 h 985005"/>
              <a:gd name="connsiteX19" fmla="*/ 9682324 w 9699298"/>
              <a:gd name="connsiteY19" fmla="*/ 52453 h 985005"/>
              <a:gd name="connsiteX20" fmla="*/ 9682324 w 9699298"/>
              <a:gd name="connsiteY20" fmla="*/ 522882 h 985005"/>
              <a:gd name="connsiteX21" fmla="*/ 9682324 w 9699298"/>
              <a:gd name="connsiteY21" fmla="*/ 957125 h 985005"/>
              <a:gd name="connsiteX22" fmla="*/ 9404157 w 9699298"/>
              <a:gd name="connsiteY22" fmla="*/ 957125 h 985005"/>
              <a:gd name="connsiteX23" fmla="*/ 8643455 w 9699298"/>
              <a:gd name="connsiteY23" fmla="*/ 957125 h 985005"/>
              <a:gd name="connsiteX24" fmla="*/ 8268782 w 9699298"/>
              <a:gd name="connsiteY24" fmla="*/ 957125 h 985005"/>
              <a:gd name="connsiteX25" fmla="*/ 7894108 w 9699298"/>
              <a:gd name="connsiteY25" fmla="*/ 957125 h 985005"/>
              <a:gd name="connsiteX26" fmla="*/ 7326420 w 9699298"/>
              <a:gd name="connsiteY26" fmla="*/ 957125 h 985005"/>
              <a:gd name="connsiteX27" fmla="*/ 6662225 w 9699298"/>
              <a:gd name="connsiteY27" fmla="*/ 957125 h 985005"/>
              <a:gd name="connsiteX28" fmla="*/ 6384058 w 9699298"/>
              <a:gd name="connsiteY28" fmla="*/ 957125 h 985005"/>
              <a:gd name="connsiteX29" fmla="*/ 5623357 w 9699298"/>
              <a:gd name="connsiteY29" fmla="*/ 957125 h 985005"/>
              <a:gd name="connsiteX30" fmla="*/ 5248683 w 9699298"/>
              <a:gd name="connsiteY30" fmla="*/ 957125 h 985005"/>
              <a:gd name="connsiteX31" fmla="*/ 4777502 w 9699298"/>
              <a:gd name="connsiteY31" fmla="*/ 957125 h 985005"/>
              <a:gd name="connsiteX32" fmla="*/ 4306321 w 9699298"/>
              <a:gd name="connsiteY32" fmla="*/ 957125 h 985005"/>
              <a:gd name="connsiteX33" fmla="*/ 3835141 w 9699298"/>
              <a:gd name="connsiteY33" fmla="*/ 957125 h 985005"/>
              <a:gd name="connsiteX34" fmla="*/ 3556974 w 9699298"/>
              <a:gd name="connsiteY34" fmla="*/ 957125 h 985005"/>
              <a:gd name="connsiteX35" fmla="*/ 3182300 w 9699298"/>
              <a:gd name="connsiteY35" fmla="*/ 957125 h 985005"/>
              <a:gd name="connsiteX36" fmla="*/ 2614612 w 9699298"/>
              <a:gd name="connsiteY36" fmla="*/ 957125 h 985005"/>
              <a:gd name="connsiteX37" fmla="*/ 2239938 w 9699298"/>
              <a:gd name="connsiteY37" fmla="*/ 957125 h 985005"/>
              <a:gd name="connsiteX38" fmla="*/ 1672250 w 9699298"/>
              <a:gd name="connsiteY38" fmla="*/ 957125 h 985005"/>
              <a:gd name="connsiteX39" fmla="*/ 1201070 w 9699298"/>
              <a:gd name="connsiteY39" fmla="*/ 957125 h 985005"/>
              <a:gd name="connsiteX40" fmla="*/ 922903 w 9699298"/>
              <a:gd name="connsiteY40" fmla="*/ 957125 h 985005"/>
              <a:gd name="connsiteX41" fmla="*/ 31633 w 9699298"/>
              <a:gd name="connsiteY41" fmla="*/ 957125 h 985005"/>
              <a:gd name="connsiteX42" fmla="*/ 31633 w 9699298"/>
              <a:gd name="connsiteY42" fmla="*/ 486696 h 985005"/>
              <a:gd name="connsiteX43" fmla="*/ 182716 w 9699298"/>
              <a:gd name="connsiteY43" fmla="*/ 700 h 985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699298" h="985005" fill="none" extrusionOk="0">
                <a:moveTo>
                  <a:pt x="31633" y="52453"/>
                </a:moveTo>
                <a:cubicBezTo>
                  <a:pt x="129596" y="28650"/>
                  <a:pt x="327664" y="88172"/>
                  <a:pt x="406307" y="52453"/>
                </a:cubicBezTo>
                <a:cubicBezTo>
                  <a:pt x="484950" y="16734"/>
                  <a:pt x="661277" y="89630"/>
                  <a:pt x="780981" y="52453"/>
                </a:cubicBezTo>
                <a:cubicBezTo>
                  <a:pt x="900685" y="15276"/>
                  <a:pt x="1167084" y="112995"/>
                  <a:pt x="1348668" y="52453"/>
                </a:cubicBezTo>
                <a:cubicBezTo>
                  <a:pt x="1530252" y="-8089"/>
                  <a:pt x="1893878" y="100259"/>
                  <a:pt x="2109370" y="52453"/>
                </a:cubicBezTo>
                <a:cubicBezTo>
                  <a:pt x="2324862" y="4647"/>
                  <a:pt x="2716014" y="117003"/>
                  <a:pt x="2870072" y="52453"/>
                </a:cubicBezTo>
                <a:cubicBezTo>
                  <a:pt x="3024130" y="-12097"/>
                  <a:pt x="3320383" y="95496"/>
                  <a:pt x="3437759" y="52453"/>
                </a:cubicBezTo>
                <a:cubicBezTo>
                  <a:pt x="3555135" y="9410"/>
                  <a:pt x="3811497" y="81810"/>
                  <a:pt x="3908940" y="52453"/>
                </a:cubicBezTo>
                <a:cubicBezTo>
                  <a:pt x="4006383" y="23096"/>
                  <a:pt x="4284176" y="56111"/>
                  <a:pt x="4573135" y="52453"/>
                </a:cubicBezTo>
                <a:cubicBezTo>
                  <a:pt x="4862095" y="48795"/>
                  <a:pt x="4865211" y="67642"/>
                  <a:pt x="5044315" y="52453"/>
                </a:cubicBezTo>
                <a:cubicBezTo>
                  <a:pt x="5223419" y="37264"/>
                  <a:pt x="5332727" y="96986"/>
                  <a:pt x="5418989" y="52453"/>
                </a:cubicBezTo>
                <a:cubicBezTo>
                  <a:pt x="5505251" y="7920"/>
                  <a:pt x="5879263" y="72894"/>
                  <a:pt x="6083184" y="52453"/>
                </a:cubicBezTo>
                <a:cubicBezTo>
                  <a:pt x="6287106" y="32012"/>
                  <a:pt x="6605096" y="88547"/>
                  <a:pt x="6843885" y="52453"/>
                </a:cubicBezTo>
                <a:cubicBezTo>
                  <a:pt x="7082674" y="16359"/>
                  <a:pt x="7165486" y="102571"/>
                  <a:pt x="7315066" y="52453"/>
                </a:cubicBezTo>
                <a:cubicBezTo>
                  <a:pt x="7464646" y="2335"/>
                  <a:pt x="7530460" y="92546"/>
                  <a:pt x="7689740" y="52453"/>
                </a:cubicBezTo>
                <a:cubicBezTo>
                  <a:pt x="7849020" y="12360"/>
                  <a:pt x="8119830" y="122018"/>
                  <a:pt x="8353935" y="52453"/>
                </a:cubicBezTo>
                <a:cubicBezTo>
                  <a:pt x="8588040" y="-17112"/>
                  <a:pt x="8714515" y="111937"/>
                  <a:pt x="9018129" y="52453"/>
                </a:cubicBezTo>
                <a:cubicBezTo>
                  <a:pt x="9321743" y="-7031"/>
                  <a:pt x="9522339" y="67724"/>
                  <a:pt x="9682324" y="52453"/>
                </a:cubicBezTo>
                <a:cubicBezTo>
                  <a:pt x="9721571" y="164195"/>
                  <a:pt x="9662734" y="324636"/>
                  <a:pt x="9682324" y="495742"/>
                </a:cubicBezTo>
                <a:cubicBezTo>
                  <a:pt x="9701914" y="666848"/>
                  <a:pt x="9666310" y="759138"/>
                  <a:pt x="9682324" y="957125"/>
                </a:cubicBezTo>
                <a:cubicBezTo>
                  <a:pt x="9491557" y="1000323"/>
                  <a:pt x="9239870" y="917690"/>
                  <a:pt x="9114636" y="957125"/>
                </a:cubicBezTo>
                <a:cubicBezTo>
                  <a:pt x="8989402" y="996560"/>
                  <a:pt x="8592171" y="893179"/>
                  <a:pt x="8450442" y="957125"/>
                </a:cubicBezTo>
                <a:cubicBezTo>
                  <a:pt x="8308713" y="1021071"/>
                  <a:pt x="8231248" y="917617"/>
                  <a:pt x="8075768" y="957125"/>
                </a:cubicBezTo>
                <a:cubicBezTo>
                  <a:pt x="7920288" y="996633"/>
                  <a:pt x="7795682" y="938641"/>
                  <a:pt x="7604587" y="957125"/>
                </a:cubicBezTo>
                <a:cubicBezTo>
                  <a:pt x="7413492" y="975609"/>
                  <a:pt x="7255869" y="902286"/>
                  <a:pt x="7036899" y="957125"/>
                </a:cubicBezTo>
                <a:cubicBezTo>
                  <a:pt x="6817929" y="1011964"/>
                  <a:pt x="6555074" y="941299"/>
                  <a:pt x="6372705" y="957125"/>
                </a:cubicBezTo>
                <a:cubicBezTo>
                  <a:pt x="6190336" y="972951"/>
                  <a:pt x="6131828" y="953713"/>
                  <a:pt x="5901524" y="957125"/>
                </a:cubicBezTo>
                <a:cubicBezTo>
                  <a:pt x="5671220" y="960537"/>
                  <a:pt x="5732206" y="923962"/>
                  <a:pt x="5623357" y="957125"/>
                </a:cubicBezTo>
                <a:cubicBezTo>
                  <a:pt x="5514508" y="990288"/>
                  <a:pt x="5234587" y="936110"/>
                  <a:pt x="5055669" y="957125"/>
                </a:cubicBezTo>
                <a:cubicBezTo>
                  <a:pt x="4876751" y="978140"/>
                  <a:pt x="4693538" y="904743"/>
                  <a:pt x="4584488" y="957125"/>
                </a:cubicBezTo>
                <a:cubicBezTo>
                  <a:pt x="4475438" y="1009507"/>
                  <a:pt x="4383188" y="950618"/>
                  <a:pt x="4306321" y="957125"/>
                </a:cubicBezTo>
                <a:cubicBezTo>
                  <a:pt x="4229454" y="963632"/>
                  <a:pt x="4167043" y="924266"/>
                  <a:pt x="4028154" y="957125"/>
                </a:cubicBezTo>
                <a:cubicBezTo>
                  <a:pt x="3889265" y="989984"/>
                  <a:pt x="3684537" y="925429"/>
                  <a:pt x="3363960" y="957125"/>
                </a:cubicBezTo>
                <a:cubicBezTo>
                  <a:pt x="3043383" y="988821"/>
                  <a:pt x="3076957" y="952621"/>
                  <a:pt x="2892779" y="957125"/>
                </a:cubicBezTo>
                <a:cubicBezTo>
                  <a:pt x="2708601" y="961629"/>
                  <a:pt x="2596707" y="942155"/>
                  <a:pt x="2325091" y="957125"/>
                </a:cubicBezTo>
                <a:cubicBezTo>
                  <a:pt x="2053475" y="972095"/>
                  <a:pt x="1853589" y="935689"/>
                  <a:pt x="1660897" y="957125"/>
                </a:cubicBezTo>
                <a:cubicBezTo>
                  <a:pt x="1468205" y="978561"/>
                  <a:pt x="1295044" y="942188"/>
                  <a:pt x="1189716" y="957125"/>
                </a:cubicBezTo>
                <a:cubicBezTo>
                  <a:pt x="1084388" y="972062"/>
                  <a:pt x="455619" y="925544"/>
                  <a:pt x="31633" y="957125"/>
                </a:cubicBezTo>
                <a:cubicBezTo>
                  <a:pt x="5170" y="749274"/>
                  <a:pt x="62703" y="693545"/>
                  <a:pt x="31633" y="513836"/>
                </a:cubicBezTo>
                <a:cubicBezTo>
                  <a:pt x="563" y="334127"/>
                  <a:pt x="55452" y="273335"/>
                  <a:pt x="31633" y="52453"/>
                </a:cubicBezTo>
                <a:close/>
              </a:path>
              <a:path w="9699298" h="985005" stroke="0" extrusionOk="0">
                <a:moveTo>
                  <a:pt x="182716" y="700"/>
                </a:moveTo>
                <a:cubicBezTo>
                  <a:pt x="322232" y="-6487"/>
                  <a:pt x="403103" y="43827"/>
                  <a:pt x="502814" y="52453"/>
                </a:cubicBezTo>
                <a:cubicBezTo>
                  <a:pt x="602525" y="61079"/>
                  <a:pt x="646553" y="64198"/>
                  <a:pt x="780981" y="52453"/>
                </a:cubicBezTo>
                <a:cubicBezTo>
                  <a:pt x="915409" y="40708"/>
                  <a:pt x="1128133" y="96266"/>
                  <a:pt x="1348668" y="52453"/>
                </a:cubicBezTo>
                <a:cubicBezTo>
                  <a:pt x="1569203" y="8640"/>
                  <a:pt x="1810555" y="117828"/>
                  <a:pt x="2012863" y="52453"/>
                </a:cubicBezTo>
                <a:cubicBezTo>
                  <a:pt x="2215172" y="-12922"/>
                  <a:pt x="2306996" y="69386"/>
                  <a:pt x="2387537" y="52453"/>
                </a:cubicBezTo>
                <a:cubicBezTo>
                  <a:pt x="2468078" y="35520"/>
                  <a:pt x="2557519" y="71679"/>
                  <a:pt x="2665704" y="52453"/>
                </a:cubicBezTo>
                <a:cubicBezTo>
                  <a:pt x="2773889" y="33227"/>
                  <a:pt x="3111525" y="109522"/>
                  <a:pt x="3233392" y="52453"/>
                </a:cubicBezTo>
                <a:cubicBezTo>
                  <a:pt x="3355259" y="-4616"/>
                  <a:pt x="3412842" y="55836"/>
                  <a:pt x="3511559" y="52453"/>
                </a:cubicBezTo>
                <a:cubicBezTo>
                  <a:pt x="3610276" y="49070"/>
                  <a:pt x="3743877" y="57053"/>
                  <a:pt x="3886233" y="52453"/>
                </a:cubicBezTo>
                <a:cubicBezTo>
                  <a:pt x="4028589" y="47853"/>
                  <a:pt x="4293765" y="59961"/>
                  <a:pt x="4453920" y="52453"/>
                </a:cubicBezTo>
                <a:cubicBezTo>
                  <a:pt x="4614075" y="44945"/>
                  <a:pt x="4779464" y="107416"/>
                  <a:pt x="5021608" y="52453"/>
                </a:cubicBezTo>
                <a:cubicBezTo>
                  <a:pt x="5263752" y="-2510"/>
                  <a:pt x="5246955" y="84791"/>
                  <a:pt x="5396282" y="52453"/>
                </a:cubicBezTo>
                <a:cubicBezTo>
                  <a:pt x="5545609" y="20115"/>
                  <a:pt x="5855953" y="84684"/>
                  <a:pt x="6060476" y="52453"/>
                </a:cubicBezTo>
                <a:cubicBezTo>
                  <a:pt x="6264999" y="20222"/>
                  <a:pt x="6487147" y="69757"/>
                  <a:pt x="6821178" y="52453"/>
                </a:cubicBezTo>
                <a:cubicBezTo>
                  <a:pt x="7155209" y="35149"/>
                  <a:pt x="7249464" y="102162"/>
                  <a:pt x="7388866" y="52453"/>
                </a:cubicBezTo>
                <a:cubicBezTo>
                  <a:pt x="7528268" y="2744"/>
                  <a:pt x="7744048" y="82461"/>
                  <a:pt x="7860046" y="52453"/>
                </a:cubicBezTo>
                <a:cubicBezTo>
                  <a:pt x="7976044" y="22445"/>
                  <a:pt x="8163727" y="54027"/>
                  <a:pt x="8427734" y="52453"/>
                </a:cubicBezTo>
                <a:cubicBezTo>
                  <a:pt x="8691741" y="50879"/>
                  <a:pt x="8594799" y="61733"/>
                  <a:pt x="8705901" y="52453"/>
                </a:cubicBezTo>
                <a:cubicBezTo>
                  <a:pt x="8817003" y="43173"/>
                  <a:pt x="9260964" y="89100"/>
                  <a:pt x="9682324" y="52453"/>
                </a:cubicBezTo>
                <a:cubicBezTo>
                  <a:pt x="9682751" y="282418"/>
                  <a:pt x="9630296" y="420780"/>
                  <a:pt x="9682324" y="522882"/>
                </a:cubicBezTo>
                <a:cubicBezTo>
                  <a:pt x="9734352" y="624984"/>
                  <a:pt x="9646823" y="829381"/>
                  <a:pt x="9682324" y="957125"/>
                </a:cubicBezTo>
                <a:cubicBezTo>
                  <a:pt x="9604933" y="957199"/>
                  <a:pt x="9539962" y="926563"/>
                  <a:pt x="9404157" y="957125"/>
                </a:cubicBezTo>
                <a:cubicBezTo>
                  <a:pt x="9268352" y="987687"/>
                  <a:pt x="8859665" y="880498"/>
                  <a:pt x="8643455" y="957125"/>
                </a:cubicBezTo>
                <a:cubicBezTo>
                  <a:pt x="8427245" y="1033752"/>
                  <a:pt x="8413927" y="924580"/>
                  <a:pt x="8268782" y="957125"/>
                </a:cubicBezTo>
                <a:cubicBezTo>
                  <a:pt x="8123637" y="989670"/>
                  <a:pt x="7975130" y="926793"/>
                  <a:pt x="7894108" y="957125"/>
                </a:cubicBezTo>
                <a:cubicBezTo>
                  <a:pt x="7813086" y="987457"/>
                  <a:pt x="7592227" y="937646"/>
                  <a:pt x="7326420" y="957125"/>
                </a:cubicBezTo>
                <a:cubicBezTo>
                  <a:pt x="7060613" y="976604"/>
                  <a:pt x="6822087" y="887345"/>
                  <a:pt x="6662225" y="957125"/>
                </a:cubicBezTo>
                <a:cubicBezTo>
                  <a:pt x="6502363" y="1026905"/>
                  <a:pt x="6472570" y="939390"/>
                  <a:pt x="6384058" y="957125"/>
                </a:cubicBezTo>
                <a:cubicBezTo>
                  <a:pt x="6295546" y="974860"/>
                  <a:pt x="5864414" y="925118"/>
                  <a:pt x="5623357" y="957125"/>
                </a:cubicBezTo>
                <a:cubicBezTo>
                  <a:pt x="5382300" y="989132"/>
                  <a:pt x="5362106" y="952987"/>
                  <a:pt x="5248683" y="957125"/>
                </a:cubicBezTo>
                <a:cubicBezTo>
                  <a:pt x="5135260" y="961263"/>
                  <a:pt x="4911377" y="957019"/>
                  <a:pt x="4777502" y="957125"/>
                </a:cubicBezTo>
                <a:cubicBezTo>
                  <a:pt x="4643627" y="957231"/>
                  <a:pt x="4414079" y="945087"/>
                  <a:pt x="4306321" y="957125"/>
                </a:cubicBezTo>
                <a:cubicBezTo>
                  <a:pt x="4198563" y="969163"/>
                  <a:pt x="3954670" y="921889"/>
                  <a:pt x="3835141" y="957125"/>
                </a:cubicBezTo>
                <a:cubicBezTo>
                  <a:pt x="3715612" y="992361"/>
                  <a:pt x="3664948" y="952986"/>
                  <a:pt x="3556974" y="957125"/>
                </a:cubicBezTo>
                <a:cubicBezTo>
                  <a:pt x="3449000" y="961264"/>
                  <a:pt x="3357352" y="949250"/>
                  <a:pt x="3182300" y="957125"/>
                </a:cubicBezTo>
                <a:cubicBezTo>
                  <a:pt x="3007248" y="965000"/>
                  <a:pt x="2852304" y="904261"/>
                  <a:pt x="2614612" y="957125"/>
                </a:cubicBezTo>
                <a:cubicBezTo>
                  <a:pt x="2376920" y="1009989"/>
                  <a:pt x="2346184" y="944558"/>
                  <a:pt x="2239938" y="957125"/>
                </a:cubicBezTo>
                <a:cubicBezTo>
                  <a:pt x="2133692" y="969692"/>
                  <a:pt x="1791884" y="899387"/>
                  <a:pt x="1672250" y="957125"/>
                </a:cubicBezTo>
                <a:cubicBezTo>
                  <a:pt x="1552616" y="1014863"/>
                  <a:pt x="1396480" y="929463"/>
                  <a:pt x="1201070" y="957125"/>
                </a:cubicBezTo>
                <a:cubicBezTo>
                  <a:pt x="1005660" y="984787"/>
                  <a:pt x="984409" y="934853"/>
                  <a:pt x="922903" y="957125"/>
                </a:cubicBezTo>
                <a:cubicBezTo>
                  <a:pt x="861397" y="979397"/>
                  <a:pt x="272221" y="880887"/>
                  <a:pt x="31633" y="957125"/>
                </a:cubicBezTo>
                <a:cubicBezTo>
                  <a:pt x="-24748" y="808841"/>
                  <a:pt x="6453" y="646100"/>
                  <a:pt x="31633" y="486696"/>
                </a:cubicBezTo>
                <a:cubicBezTo>
                  <a:pt x="56813" y="327292"/>
                  <a:pt x="218276" y="206901"/>
                  <a:pt x="182716" y="700"/>
                </a:cubicBezTo>
                <a:close/>
              </a:path>
            </a:pathLst>
          </a:custGeom>
          <a:solidFill>
            <a:schemeClr val="bg1"/>
          </a:solidFill>
          <a:ln w="38100" cap="flat" cmpd="sng" algn="ctr">
            <a:solidFill>
              <a:schemeClr val="accent5">
                <a:lumMod val="50000"/>
              </a:schemeClr>
            </a:solidFill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3623122876">
                  <a:custGeom>
                    <a:avLst/>
                    <a:gdLst>
                      <a:gd name="connsiteX0" fmla="*/ 17128 w 5252022"/>
                      <a:gd name="connsiteY0" fmla="*/ 66553 h 1249788"/>
                      <a:gd name="connsiteX1" fmla="*/ 220009 w 5252022"/>
                      <a:gd name="connsiteY1" fmla="*/ 66553 h 1249788"/>
                      <a:gd name="connsiteX2" fmla="*/ 422889 w 5252022"/>
                      <a:gd name="connsiteY2" fmla="*/ 66553 h 1249788"/>
                      <a:gd name="connsiteX3" fmla="*/ 730283 w 5252022"/>
                      <a:gd name="connsiteY3" fmla="*/ 66553 h 1249788"/>
                      <a:gd name="connsiteX4" fmla="*/ 1142191 w 5252022"/>
                      <a:gd name="connsiteY4" fmla="*/ 66553 h 1249788"/>
                      <a:gd name="connsiteX5" fmla="*/ 1554100 w 5252022"/>
                      <a:gd name="connsiteY5" fmla="*/ 66553 h 1249788"/>
                      <a:gd name="connsiteX6" fmla="*/ 1861494 w 5252022"/>
                      <a:gd name="connsiteY6" fmla="*/ 66553 h 1249788"/>
                      <a:gd name="connsiteX7" fmla="*/ 2116631 w 5252022"/>
                      <a:gd name="connsiteY7" fmla="*/ 66553 h 1249788"/>
                      <a:gd name="connsiteX8" fmla="*/ 2476282 w 5252022"/>
                      <a:gd name="connsiteY8" fmla="*/ 66553 h 1249788"/>
                      <a:gd name="connsiteX9" fmla="*/ 2731419 w 5252022"/>
                      <a:gd name="connsiteY9" fmla="*/ 66553 h 1249788"/>
                      <a:gd name="connsiteX10" fmla="*/ 2934299 w 5252022"/>
                      <a:gd name="connsiteY10" fmla="*/ 66553 h 1249788"/>
                      <a:gd name="connsiteX11" fmla="*/ 3293951 w 5252022"/>
                      <a:gd name="connsiteY11" fmla="*/ 66553 h 1249788"/>
                      <a:gd name="connsiteX12" fmla="*/ 3705859 w 5252022"/>
                      <a:gd name="connsiteY12" fmla="*/ 66553 h 1249788"/>
                      <a:gd name="connsiteX13" fmla="*/ 3960996 w 5252022"/>
                      <a:gd name="connsiteY13" fmla="*/ 66553 h 1249788"/>
                      <a:gd name="connsiteX14" fmla="*/ 4163876 w 5252022"/>
                      <a:gd name="connsiteY14" fmla="*/ 66553 h 1249788"/>
                      <a:gd name="connsiteX15" fmla="*/ 4523528 w 5252022"/>
                      <a:gd name="connsiteY15" fmla="*/ 66553 h 1249788"/>
                      <a:gd name="connsiteX16" fmla="*/ 4883179 w 5252022"/>
                      <a:gd name="connsiteY16" fmla="*/ 66553 h 1249788"/>
                      <a:gd name="connsiteX17" fmla="*/ 5242830 w 5252022"/>
                      <a:gd name="connsiteY17" fmla="*/ 66553 h 1249788"/>
                      <a:gd name="connsiteX18" fmla="*/ 5242830 w 5252022"/>
                      <a:gd name="connsiteY18" fmla="*/ 629004 h 1249788"/>
                      <a:gd name="connsiteX19" fmla="*/ 5242830 w 5252022"/>
                      <a:gd name="connsiteY19" fmla="*/ 1214413 h 1249788"/>
                      <a:gd name="connsiteX20" fmla="*/ 4935436 w 5252022"/>
                      <a:gd name="connsiteY20" fmla="*/ 1214413 h 1249788"/>
                      <a:gd name="connsiteX21" fmla="*/ 4575785 w 5252022"/>
                      <a:gd name="connsiteY21" fmla="*/ 1214413 h 1249788"/>
                      <a:gd name="connsiteX22" fmla="*/ 4372905 w 5252022"/>
                      <a:gd name="connsiteY22" fmla="*/ 1214413 h 1249788"/>
                      <a:gd name="connsiteX23" fmla="*/ 4117767 w 5252022"/>
                      <a:gd name="connsiteY23" fmla="*/ 1214413 h 1249788"/>
                      <a:gd name="connsiteX24" fmla="*/ 3810373 w 5252022"/>
                      <a:gd name="connsiteY24" fmla="*/ 1214413 h 1249788"/>
                      <a:gd name="connsiteX25" fmla="*/ 3450722 w 5252022"/>
                      <a:gd name="connsiteY25" fmla="*/ 1214413 h 1249788"/>
                      <a:gd name="connsiteX26" fmla="*/ 3195585 w 5252022"/>
                      <a:gd name="connsiteY26" fmla="*/ 1214413 h 1249788"/>
                      <a:gd name="connsiteX27" fmla="*/ 3044962 w 5252022"/>
                      <a:gd name="connsiteY27" fmla="*/ 1214413 h 1249788"/>
                      <a:gd name="connsiteX28" fmla="*/ 2737567 w 5252022"/>
                      <a:gd name="connsiteY28" fmla="*/ 1214413 h 1249788"/>
                      <a:gd name="connsiteX29" fmla="*/ 2482430 w 5252022"/>
                      <a:gd name="connsiteY29" fmla="*/ 1214413 h 1249788"/>
                      <a:gd name="connsiteX30" fmla="*/ 2331807 w 5252022"/>
                      <a:gd name="connsiteY30" fmla="*/ 1214413 h 1249788"/>
                      <a:gd name="connsiteX31" fmla="*/ 2181183 w 5252022"/>
                      <a:gd name="connsiteY31" fmla="*/ 1214413 h 1249788"/>
                      <a:gd name="connsiteX32" fmla="*/ 1821533 w 5252022"/>
                      <a:gd name="connsiteY32" fmla="*/ 1214413 h 1249788"/>
                      <a:gd name="connsiteX33" fmla="*/ 1566395 w 5252022"/>
                      <a:gd name="connsiteY33" fmla="*/ 1214413 h 1249788"/>
                      <a:gd name="connsiteX34" fmla="*/ 1259001 w 5252022"/>
                      <a:gd name="connsiteY34" fmla="*/ 1214413 h 1249788"/>
                      <a:gd name="connsiteX35" fmla="*/ 899350 w 5252022"/>
                      <a:gd name="connsiteY35" fmla="*/ 1214413 h 1249788"/>
                      <a:gd name="connsiteX36" fmla="*/ 644213 w 5252022"/>
                      <a:gd name="connsiteY36" fmla="*/ 1214413 h 1249788"/>
                      <a:gd name="connsiteX37" fmla="*/ 17128 w 5252022"/>
                      <a:gd name="connsiteY37" fmla="*/ 1214413 h 1249788"/>
                      <a:gd name="connsiteX38" fmla="*/ 17128 w 5252022"/>
                      <a:gd name="connsiteY38" fmla="*/ 651962 h 1249788"/>
                      <a:gd name="connsiteX39" fmla="*/ 17128 w 5252022"/>
                      <a:gd name="connsiteY39" fmla="*/ 66553 h 1249788"/>
                      <a:gd name="connsiteX0" fmla="*/ 98937 w 5252022"/>
                      <a:gd name="connsiteY0" fmla="*/ 888 h 1249788"/>
                      <a:gd name="connsiteX1" fmla="*/ 272266 w 5252022"/>
                      <a:gd name="connsiteY1" fmla="*/ 66553 h 1249788"/>
                      <a:gd name="connsiteX2" fmla="*/ 422889 w 5252022"/>
                      <a:gd name="connsiteY2" fmla="*/ 66553 h 1249788"/>
                      <a:gd name="connsiteX3" fmla="*/ 730283 w 5252022"/>
                      <a:gd name="connsiteY3" fmla="*/ 66553 h 1249788"/>
                      <a:gd name="connsiteX4" fmla="*/ 1089934 w 5252022"/>
                      <a:gd name="connsiteY4" fmla="*/ 66553 h 1249788"/>
                      <a:gd name="connsiteX5" fmla="*/ 1292814 w 5252022"/>
                      <a:gd name="connsiteY5" fmla="*/ 66553 h 1249788"/>
                      <a:gd name="connsiteX6" fmla="*/ 1443438 w 5252022"/>
                      <a:gd name="connsiteY6" fmla="*/ 66553 h 1249788"/>
                      <a:gd name="connsiteX7" fmla="*/ 1750832 w 5252022"/>
                      <a:gd name="connsiteY7" fmla="*/ 66553 h 1249788"/>
                      <a:gd name="connsiteX8" fmla="*/ 1901455 w 5252022"/>
                      <a:gd name="connsiteY8" fmla="*/ 66553 h 1249788"/>
                      <a:gd name="connsiteX9" fmla="*/ 2104335 w 5252022"/>
                      <a:gd name="connsiteY9" fmla="*/ 66553 h 1249788"/>
                      <a:gd name="connsiteX10" fmla="*/ 2411729 w 5252022"/>
                      <a:gd name="connsiteY10" fmla="*/ 66553 h 1249788"/>
                      <a:gd name="connsiteX11" fmla="*/ 2719124 w 5252022"/>
                      <a:gd name="connsiteY11" fmla="*/ 66553 h 1249788"/>
                      <a:gd name="connsiteX12" fmla="*/ 2922004 w 5252022"/>
                      <a:gd name="connsiteY12" fmla="*/ 66553 h 1249788"/>
                      <a:gd name="connsiteX13" fmla="*/ 3281655 w 5252022"/>
                      <a:gd name="connsiteY13" fmla="*/ 66553 h 1249788"/>
                      <a:gd name="connsiteX14" fmla="*/ 3693563 w 5252022"/>
                      <a:gd name="connsiteY14" fmla="*/ 66553 h 1249788"/>
                      <a:gd name="connsiteX15" fmla="*/ 4000958 w 5252022"/>
                      <a:gd name="connsiteY15" fmla="*/ 66553 h 1249788"/>
                      <a:gd name="connsiteX16" fmla="*/ 4256095 w 5252022"/>
                      <a:gd name="connsiteY16" fmla="*/ 66553 h 1249788"/>
                      <a:gd name="connsiteX17" fmla="*/ 4563489 w 5252022"/>
                      <a:gd name="connsiteY17" fmla="*/ 66553 h 1249788"/>
                      <a:gd name="connsiteX18" fmla="*/ 4714112 w 5252022"/>
                      <a:gd name="connsiteY18" fmla="*/ 66553 h 1249788"/>
                      <a:gd name="connsiteX19" fmla="*/ 5242830 w 5252022"/>
                      <a:gd name="connsiteY19" fmla="*/ 66553 h 1249788"/>
                      <a:gd name="connsiteX20" fmla="*/ 5242830 w 5252022"/>
                      <a:gd name="connsiteY20" fmla="*/ 663439 h 1249788"/>
                      <a:gd name="connsiteX21" fmla="*/ 5242830 w 5252022"/>
                      <a:gd name="connsiteY21" fmla="*/ 1214413 h 1249788"/>
                      <a:gd name="connsiteX22" fmla="*/ 5092207 w 5252022"/>
                      <a:gd name="connsiteY22" fmla="*/ 1214413 h 1249788"/>
                      <a:gd name="connsiteX23" fmla="*/ 4680299 w 5252022"/>
                      <a:gd name="connsiteY23" fmla="*/ 1214413 h 1249788"/>
                      <a:gd name="connsiteX24" fmla="*/ 4477419 w 5252022"/>
                      <a:gd name="connsiteY24" fmla="*/ 1214413 h 1249788"/>
                      <a:gd name="connsiteX25" fmla="*/ 4274539 w 5252022"/>
                      <a:gd name="connsiteY25" fmla="*/ 1214413 h 1249788"/>
                      <a:gd name="connsiteX26" fmla="*/ 3967144 w 5252022"/>
                      <a:gd name="connsiteY26" fmla="*/ 1214413 h 1249788"/>
                      <a:gd name="connsiteX27" fmla="*/ 3607493 w 5252022"/>
                      <a:gd name="connsiteY27" fmla="*/ 1214413 h 1249788"/>
                      <a:gd name="connsiteX28" fmla="*/ 3456870 w 5252022"/>
                      <a:gd name="connsiteY28" fmla="*/ 1214413 h 1249788"/>
                      <a:gd name="connsiteX29" fmla="*/ 3044962 w 5252022"/>
                      <a:gd name="connsiteY29" fmla="*/ 1214413 h 1249788"/>
                      <a:gd name="connsiteX30" fmla="*/ 2842081 w 5252022"/>
                      <a:gd name="connsiteY30" fmla="*/ 1214413 h 1249788"/>
                      <a:gd name="connsiteX31" fmla="*/ 2586944 w 5252022"/>
                      <a:gd name="connsiteY31" fmla="*/ 1214413 h 1249788"/>
                      <a:gd name="connsiteX32" fmla="*/ 2331807 w 5252022"/>
                      <a:gd name="connsiteY32" fmla="*/ 1214413 h 1249788"/>
                      <a:gd name="connsiteX33" fmla="*/ 2076670 w 5252022"/>
                      <a:gd name="connsiteY33" fmla="*/ 1214413 h 1249788"/>
                      <a:gd name="connsiteX34" fmla="*/ 1926047 w 5252022"/>
                      <a:gd name="connsiteY34" fmla="*/ 1214413 h 1249788"/>
                      <a:gd name="connsiteX35" fmla="*/ 1723166 w 5252022"/>
                      <a:gd name="connsiteY35" fmla="*/ 1214413 h 1249788"/>
                      <a:gd name="connsiteX36" fmla="*/ 1415772 w 5252022"/>
                      <a:gd name="connsiteY36" fmla="*/ 1214413 h 1249788"/>
                      <a:gd name="connsiteX37" fmla="*/ 1212892 w 5252022"/>
                      <a:gd name="connsiteY37" fmla="*/ 1214413 h 1249788"/>
                      <a:gd name="connsiteX38" fmla="*/ 905497 w 5252022"/>
                      <a:gd name="connsiteY38" fmla="*/ 1214413 h 1249788"/>
                      <a:gd name="connsiteX39" fmla="*/ 650361 w 5252022"/>
                      <a:gd name="connsiteY39" fmla="*/ 1214413 h 1249788"/>
                      <a:gd name="connsiteX40" fmla="*/ 499737 w 5252022"/>
                      <a:gd name="connsiteY40" fmla="*/ 1214413 h 1249788"/>
                      <a:gd name="connsiteX41" fmla="*/ 17128 w 5252022"/>
                      <a:gd name="connsiteY41" fmla="*/ 1214413 h 1249788"/>
                      <a:gd name="connsiteX42" fmla="*/ 17128 w 5252022"/>
                      <a:gd name="connsiteY42" fmla="*/ 617526 h 1249788"/>
                      <a:gd name="connsiteX43" fmla="*/ 98937 w 5252022"/>
                      <a:gd name="connsiteY43" fmla="*/ 888 h 1249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5252022" h="1249788" fill="none" extrusionOk="0">
                        <a:moveTo>
                          <a:pt x="17128" y="66553"/>
                        </a:moveTo>
                        <a:cubicBezTo>
                          <a:pt x="71436" y="39452"/>
                          <a:pt x="170657" y="104412"/>
                          <a:pt x="220009" y="66553"/>
                        </a:cubicBezTo>
                        <a:cubicBezTo>
                          <a:pt x="245777" y="23687"/>
                          <a:pt x="374969" y="107089"/>
                          <a:pt x="422889" y="66553"/>
                        </a:cubicBezTo>
                        <a:cubicBezTo>
                          <a:pt x="460962" y="-973"/>
                          <a:pt x="624826" y="138019"/>
                          <a:pt x="730283" y="66553"/>
                        </a:cubicBezTo>
                        <a:cubicBezTo>
                          <a:pt x="835906" y="-13630"/>
                          <a:pt x="994010" y="133816"/>
                          <a:pt x="1142191" y="66553"/>
                        </a:cubicBezTo>
                        <a:cubicBezTo>
                          <a:pt x="1262931" y="1556"/>
                          <a:pt x="1470889" y="157151"/>
                          <a:pt x="1554100" y="66553"/>
                        </a:cubicBezTo>
                        <a:cubicBezTo>
                          <a:pt x="1637849" y="-12436"/>
                          <a:pt x="1804056" y="110271"/>
                          <a:pt x="1861494" y="66553"/>
                        </a:cubicBezTo>
                        <a:cubicBezTo>
                          <a:pt x="1920700" y="20288"/>
                          <a:pt x="2063341" y="114528"/>
                          <a:pt x="2116631" y="66553"/>
                        </a:cubicBezTo>
                        <a:cubicBezTo>
                          <a:pt x="2176690" y="54833"/>
                          <a:pt x="2314036" y="80982"/>
                          <a:pt x="2476282" y="66553"/>
                        </a:cubicBezTo>
                        <a:cubicBezTo>
                          <a:pt x="2635790" y="66887"/>
                          <a:pt x="2635437" y="81064"/>
                          <a:pt x="2731419" y="66553"/>
                        </a:cubicBezTo>
                        <a:cubicBezTo>
                          <a:pt x="2839857" y="55047"/>
                          <a:pt x="2894230" y="125900"/>
                          <a:pt x="2934299" y="66553"/>
                        </a:cubicBezTo>
                        <a:cubicBezTo>
                          <a:pt x="3008658" y="-6822"/>
                          <a:pt x="3150491" y="98117"/>
                          <a:pt x="3293951" y="66553"/>
                        </a:cubicBezTo>
                        <a:cubicBezTo>
                          <a:pt x="3407192" y="66739"/>
                          <a:pt x="3582414" y="112431"/>
                          <a:pt x="3705859" y="66553"/>
                        </a:cubicBezTo>
                        <a:cubicBezTo>
                          <a:pt x="3860863" y="27116"/>
                          <a:pt x="3890580" y="142482"/>
                          <a:pt x="3960996" y="66553"/>
                        </a:cubicBezTo>
                        <a:cubicBezTo>
                          <a:pt x="4026968" y="3715"/>
                          <a:pt x="4071137" y="113885"/>
                          <a:pt x="4163876" y="66553"/>
                        </a:cubicBezTo>
                        <a:cubicBezTo>
                          <a:pt x="4221653" y="-4815"/>
                          <a:pt x="4377842" y="184956"/>
                          <a:pt x="4523528" y="66553"/>
                        </a:cubicBezTo>
                        <a:cubicBezTo>
                          <a:pt x="4669565" y="-7922"/>
                          <a:pt x="4720317" y="137708"/>
                          <a:pt x="4883179" y="66553"/>
                        </a:cubicBezTo>
                        <a:cubicBezTo>
                          <a:pt x="5050004" y="-11570"/>
                          <a:pt x="5155491" y="82262"/>
                          <a:pt x="5242830" y="66553"/>
                        </a:cubicBezTo>
                        <a:cubicBezTo>
                          <a:pt x="5271692" y="187271"/>
                          <a:pt x="5243709" y="405583"/>
                          <a:pt x="5242830" y="629004"/>
                        </a:cubicBezTo>
                        <a:cubicBezTo>
                          <a:pt x="5258384" y="870640"/>
                          <a:pt x="5225584" y="971081"/>
                          <a:pt x="5242830" y="1214413"/>
                        </a:cubicBezTo>
                        <a:cubicBezTo>
                          <a:pt x="5147540" y="1279351"/>
                          <a:pt x="5014829" y="1147210"/>
                          <a:pt x="4935436" y="1214413"/>
                        </a:cubicBezTo>
                        <a:cubicBezTo>
                          <a:pt x="4855091" y="1262515"/>
                          <a:pt x="4648481" y="1149696"/>
                          <a:pt x="4575785" y="1214413"/>
                        </a:cubicBezTo>
                        <a:cubicBezTo>
                          <a:pt x="4501135" y="1267266"/>
                          <a:pt x="4465781" y="1159436"/>
                          <a:pt x="4372905" y="1214413"/>
                        </a:cubicBezTo>
                        <a:cubicBezTo>
                          <a:pt x="4289039" y="1270415"/>
                          <a:pt x="4227753" y="1197754"/>
                          <a:pt x="4117767" y="1214413"/>
                        </a:cubicBezTo>
                        <a:cubicBezTo>
                          <a:pt x="4003172" y="1248179"/>
                          <a:pt x="3932177" y="1142884"/>
                          <a:pt x="3810373" y="1214413"/>
                        </a:cubicBezTo>
                        <a:cubicBezTo>
                          <a:pt x="3693348" y="1308852"/>
                          <a:pt x="3573667" y="1178669"/>
                          <a:pt x="3450722" y="1214413"/>
                        </a:cubicBezTo>
                        <a:cubicBezTo>
                          <a:pt x="3349234" y="1227979"/>
                          <a:pt x="3318107" y="1209549"/>
                          <a:pt x="3195585" y="1214413"/>
                        </a:cubicBezTo>
                        <a:cubicBezTo>
                          <a:pt x="3058657" y="1215903"/>
                          <a:pt x="3107162" y="1168259"/>
                          <a:pt x="3044962" y="1214413"/>
                        </a:cubicBezTo>
                        <a:cubicBezTo>
                          <a:pt x="2980193" y="1259635"/>
                          <a:pt x="2841780" y="1162979"/>
                          <a:pt x="2737567" y="1214413"/>
                        </a:cubicBezTo>
                        <a:cubicBezTo>
                          <a:pt x="2636359" y="1250454"/>
                          <a:pt x="2545766" y="1138671"/>
                          <a:pt x="2482430" y="1214413"/>
                        </a:cubicBezTo>
                        <a:cubicBezTo>
                          <a:pt x="2428490" y="1282658"/>
                          <a:pt x="2368935" y="1210748"/>
                          <a:pt x="2331807" y="1214413"/>
                        </a:cubicBezTo>
                        <a:cubicBezTo>
                          <a:pt x="2279491" y="1220831"/>
                          <a:pt x="2258592" y="1175955"/>
                          <a:pt x="2181183" y="1214413"/>
                        </a:cubicBezTo>
                        <a:cubicBezTo>
                          <a:pt x="2073370" y="1255058"/>
                          <a:pt x="2000257" y="1192061"/>
                          <a:pt x="1821533" y="1214413"/>
                        </a:cubicBezTo>
                        <a:cubicBezTo>
                          <a:pt x="1658693" y="1262897"/>
                          <a:pt x="1674576" y="1209229"/>
                          <a:pt x="1566395" y="1214413"/>
                        </a:cubicBezTo>
                        <a:cubicBezTo>
                          <a:pt x="1461152" y="1217078"/>
                          <a:pt x="1407290" y="1190980"/>
                          <a:pt x="1259001" y="1214413"/>
                        </a:cubicBezTo>
                        <a:cubicBezTo>
                          <a:pt x="1108107" y="1229165"/>
                          <a:pt x="991164" y="1181726"/>
                          <a:pt x="899350" y="1214413"/>
                        </a:cubicBezTo>
                        <a:cubicBezTo>
                          <a:pt x="791523" y="1257418"/>
                          <a:pt x="715909" y="1185710"/>
                          <a:pt x="644213" y="1214413"/>
                        </a:cubicBezTo>
                        <a:cubicBezTo>
                          <a:pt x="566103" y="1208537"/>
                          <a:pt x="210530" y="1175442"/>
                          <a:pt x="17128" y="1214413"/>
                        </a:cubicBezTo>
                        <a:cubicBezTo>
                          <a:pt x="4194" y="970385"/>
                          <a:pt x="30335" y="873552"/>
                          <a:pt x="17128" y="651962"/>
                        </a:cubicBezTo>
                        <a:cubicBezTo>
                          <a:pt x="10972" y="405342"/>
                          <a:pt x="30292" y="363143"/>
                          <a:pt x="17128" y="66553"/>
                        </a:cubicBezTo>
                        <a:close/>
                      </a:path>
                      <a:path w="5252022" h="1249788" stroke="0" extrusionOk="0">
                        <a:moveTo>
                          <a:pt x="98937" y="888"/>
                        </a:moveTo>
                        <a:cubicBezTo>
                          <a:pt x="177766" y="-22990"/>
                          <a:pt x="216461" y="56978"/>
                          <a:pt x="272266" y="66553"/>
                        </a:cubicBezTo>
                        <a:cubicBezTo>
                          <a:pt x="328657" y="73589"/>
                          <a:pt x="349829" y="83563"/>
                          <a:pt x="422889" y="66553"/>
                        </a:cubicBezTo>
                        <a:cubicBezTo>
                          <a:pt x="486779" y="85274"/>
                          <a:pt x="583653" y="101606"/>
                          <a:pt x="730283" y="66553"/>
                        </a:cubicBezTo>
                        <a:cubicBezTo>
                          <a:pt x="836476" y="184"/>
                          <a:pt x="954981" y="163114"/>
                          <a:pt x="1089934" y="66553"/>
                        </a:cubicBezTo>
                        <a:cubicBezTo>
                          <a:pt x="1206642" y="-11191"/>
                          <a:pt x="1247208" y="87581"/>
                          <a:pt x="1292814" y="66553"/>
                        </a:cubicBezTo>
                        <a:cubicBezTo>
                          <a:pt x="1335510" y="51152"/>
                          <a:pt x="1396562" y="97844"/>
                          <a:pt x="1443438" y="66553"/>
                        </a:cubicBezTo>
                        <a:cubicBezTo>
                          <a:pt x="1501844" y="18691"/>
                          <a:pt x="1676647" y="136161"/>
                          <a:pt x="1750832" y="66553"/>
                        </a:cubicBezTo>
                        <a:cubicBezTo>
                          <a:pt x="1810979" y="-19597"/>
                          <a:pt x="1847199" y="80012"/>
                          <a:pt x="1901455" y="66553"/>
                        </a:cubicBezTo>
                        <a:cubicBezTo>
                          <a:pt x="1943184" y="80427"/>
                          <a:pt x="2027802" y="70309"/>
                          <a:pt x="2104335" y="66553"/>
                        </a:cubicBezTo>
                        <a:cubicBezTo>
                          <a:pt x="2181651" y="63680"/>
                          <a:pt x="2330867" y="71096"/>
                          <a:pt x="2411729" y="66553"/>
                        </a:cubicBezTo>
                        <a:cubicBezTo>
                          <a:pt x="2486322" y="57658"/>
                          <a:pt x="2586770" y="132900"/>
                          <a:pt x="2719124" y="66553"/>
                        </a:cubicBezTo>
                        <a:cubicBezTo>
                          <a:pt x="2854279" y="10296"/>
                          <a:pt x="2826282" y="99014"/>
                          <a:pt x="2922004" y="66553"/>
                        </a:cubicBezTo>
                        <a:cubicBezTo>
                          <a:pt x="3017120" y="15166"/>
                          <a:pt x="3154313" y="118027"/>
                          <a:pt x="3281655" y="66553"/>
                        </a:cubicBezTo>
                        <a:cubicBezTo>
                          <a:pt x="3398729" y="-31"/>
                          <a:pt x="3478053" y="75664"/>
                          <a:pt x="3693563" y="66553"/>
                        </a:cubicBezTo>
                        <a:cubicBezTo>
                          <a:pt x="3886999" y="64465"/>
                          <a:pt x="3934326" y="157138"/>
                          <a:pt x="4000958" y="66553"/>
                        </a:cubicBezTo>
                        <a:cubicBezTo>
                          <a:pt x="4076239" y="8915"/>
                          <a:pt x="4195117" y="96281"/>
                          <a:pt x="4256095" y="66553"/>
                        </a:cubicBezTo>
                        <a:cubicBezTo>
                          <a:pt x="4300531" y="29745"/>
                          <a:pt x="4393759" y="61635"/>
                          <a:pt x="4563489" y="66553"/>
                        </a:cubicBezTo>
                        <a:cubicBezTo>
                          <a:pt x="4699224" y="54899"/>
                          <a:pt x="4660428" y="71632"/>
                          <a:pt x="4714112" y="66553"/>
                        </a:cubicBezTo>
                        <a:cubicBezTo>
                          <a:pt x="4749539" y="64224"/>
                          <a:pt x="5014312" y="94054"/>
                          <a:pt x="5242830" y="66553"/>
                        </a:cubicBezTo>
                        <a:cubicBezTo>
                          <a:pt x="5258962" y="372261"/>
                          <a:pt x="5209951" y="528968"/>
                          <a:pt x="5242830" y="663439"/>
                        </a:cubicBezTo>
                        <a:cubicBezTo>
                          <a:pt x="5302773" y="789821"/>
                          <a:pt x="5244373" y="1054533"/>
                          <a:pt x="5242830" y="1214413"/>
                        </a:cubicBezTo>
                        <a:cubicBezTo>
                          <a:pt x="5199411" y="1214535"/>
                          <a:pt x="5171822" y="1167948"/>
                          <a:pt x="5092207" y="1214413"/>
                        </a:cubicBezTo>
                        <a:cubicBezTo>
                          <a:pt x="5026346" y="1218266"/>
                          <a:pt x="4806301" y="1136508"/>
                          <a:pt x="4680299" y="1214413"/>
                        </a:cubicBezTo>
                        <a:cubicBezTo>
                          <a:pt x="4581471" y="1312621"/>
                          <a:pt x="4551253" y="1173433"/>
                          <a:pt x="4477419" y="1214413"/>
                        </a:cubicBezTo>
                        <a:cubicBezTo>
                          <a:pt x="4397009" y="1268281"/>
                          <a:pt x="4317278" y="1176631"/>
                          <a:pt x="4274539" y="1214413"/>
                        </a:cubicBezTo>
                        <a:cubicBezTo>
                          <a:pt x="4231837" y="1225831"/>
                          <a:pt x="4085096" y="1193151"/>
                          <a:pt x="3967144" y="1214413"/>
                        </a:cubicBezTo>
                        <a:cubicBezTo>
                          <a:pt x="3800353" y="1246548"/>
                          <a:pt x="3718837" y="1110877"/>
                          <a:pt x="3607493" y="1214413"/>
                        </a:cubicBezTo>
                        <a:cubicBezTo>
                          <a:pt x="3523145" y="1300252"/>
                          <a:pt x="3504148" y="1189841"/>
                          <a:pt x="3456870" y="1214413"/>
                        </a:cubicBezTo>
                        <a:cubicBezTo>
                          <a:pt x="3405784" y="1258945"/>
                          <a:pt x="3205382" y="1160702"/>
                          <a:pt x="3044962" y="1214413"/>
                        </a:cubicBezTo>
                        <a:cubicBezTo>
                          <a:pt x="2911636" y="1254231"/>
                          <a:pt x="2905034" y="1202599"/>
                          <a:pt x="2842081" y="1214413"/>
                        </a:cubicBezTo>
                        <a:cubicBezTo>
                          <a:pt x="2785382" y="1218335"/>
                          <a:pt x="2673933" y="1220770"/>
                          <a:pt x="2586944" y="1214413"/>
                        </a:cubicBezTo>
                        <a:cubicBezTo>
                          <a:pt x="2518698" y="1214372"/>
                          <a:pt x="2391539" y="1203657"/>
                          <a:pt x="2331807" y="1214413"/>
                        </a:cubicBezTo>
                        <a:cubicBezTo>
                          <a:pt x="2272067" y="1238903"/>
                          <a:pt x="2146856" y="1178817"/>
                          <a:pt x="2076670" y="1214413"/>
                        </a:cubicBezTo>
                        <a:cubicBezTo>
                          <a:pt x="2021165" y="1256238"/>
                          <a:pt x="1978996" y="1208724"/>
                          <a:pt x="1926047" y="1214413"/>
                        </a:cubicBezTo>
                        <a:cubicBezTo>
                          <a:pt x="1861431" y="1224075"/>
                          <a:pt x="1817842" y="1203053"/>
                          <a:pt x="1723166" y="1214413"/>
                        </a:cubicBezTo>
                        <a:cubicBezTo>
                          <a:pt x="1618390" y="1194113"/>
                          <a:pt x="1527982" y="1141411"/>
                          <a:pt x="1415772" y="1214413"/>
                        </a:cubicBezTo>
                        <a:cubicBezTo>
                          <a:pt x="1287400" y="1286621"/>
                          <a:pt x="1285037" y="1197382"/>
                          <a:pt x="1212892" y="1214413"/>
                        </a:cubicBezTo>
                        <a:cubicBezTo>
                          <a:pt x="1142214" y="1244851"/>
                          <a:pt x="948921" y="1147857"/>
                          <a:pt x="905497" y="1214413"/>
                        </a:cubicBezTo>
                        <a:cubicBezTo>
                          <a:pt x="829943" y="1278329"/>
                          <a:pt x="736962" y="1181058"/>
                          <a:pt x="650361" y="1214413"/>
                        </a:cubicBezTo>
                        <a:cubicBezTo>
                          <a:pt x="541688" y="1247425"/>
                          <a:pt x="525370" y="1187962"/>
                          <a:pt x="499737" y="1214413"/>
                        </a:cubicBezTo>
                        <a:cubicBezTo>
                          <a:pt x="464113" y="1232272"/>
                          <a:pt x="133891" y="1135699"/>
                          <a:pt x="17128" y="1214413"/>
                        </a:cubicBezTo>
                        <a:cubicBezTo>
                          <a:pt x="-42275" y="995220"/>
                          <a:pt x="-27232" y="778748"/>
                          <a:pt x="17128" y="617526"/>
                        </a:cubicBezTo>
                        <a:cubicBezTo>
                          <a:pt x="-13305" y="421167"/>
                          <a:pt x="165214" y="269748"/>
                          <a:pt x="98937" y="888"/>
                        </a:cubicBezTo>
                        <a:close/>
                      </a:path>
                      <a:path w="5252022" h="1249788" fill="none" stroke="0" extrusionOk="0">
                        <a:moveTo>
                          <a:pt x="17128" y="66553"/>
                        </a:moveTo>
                        <a:cubicBezTo>
                          <a:pt x="75822" y="36483"/>
                          <a:pt x="169498" y="118016"/>
                          <a:pt x="220009" y="66553"/>
                        </a:cubicBezTo>
                        <a:cubicBezTo>
                          <a:pt x="264375" y="20816"/>
                          <a:pt x="374243" y="109574"/>
                          <a:pt x="422889" y="66553"/>
                        </a:cubicBezTo>
                        <a:cubicBezTo>
                          <a:pt x="471012" y="16924"/>
                          <a:pt x="654873" y="138419"/>
                          <a:pt x="730283" y="66553"/>
                        </a:cubicBezTo>
                        <a:cubicBezTo>
                          <a:pt x="819492" y="-36695"/>
                          <a:pt x="1013331" y="132101"/>
                          <a:pt x="1142191" y="66553"/>
                        </a:cubicBezTo>
                        <a:cubicBezTo>
                          <a:pt x="1252854" y="1893"/>
                          <a:pt x="1454875" y="177431"/>
                          <a:pt x="1554100" y="66553"/>
                        </a:cubicBezTo>
                        <a:cubicBezTo>
                          <a:pt x="1621330" y="-22599"/>
                          <a:pt x="1789872" y="105014"/>
                          <a:pt x="1861494" y="66553"/>
                        </a:cubicBezTo>
                        <a:cubicBezTo>
                          <a:pt x="1927674" y="-4180"/>
                          <a:pt x="2062339" y="100191"/>
                          <a:pt x="2116631" y="66553"/>
                        </a:cubicBezTo>
                        <a:cubicBezTo>
                          <a:pt x="2184309" y="23395"/>
                          <a:pt x="2347954" y="95138"/>
                          <a:pt x="2476282" y="66553"/>
                        </a:cubicBezTo>
                        <a:cubicBezTo>
                          <a:pt x="2632229" y="62172"/>
                          <a:pt x="2635300" y="92826"/>
                          <a:pt x="2731419" y="66553"/>
                        </a:cubicBezTo>
                        <a:cubicBezTo>
                          <a:pt x="2818854" y="56515"/>
                          <a:pt x="2899332" y="112695"/>
                          <a:pt x="2934299" y="66553"/>
                        </a:cubicBezTo>
                        <a:cubicBezTo>
                          <a:pt x="2959429" y="5568"/>
                          <a:pt x="3173936" y="97034"/>
                          <a:pt x="3293951" y="66553"/>
                        </a:cubicBezTo>
                        <a:cubicBezTo>
                          <a:pt x="3420061" y="42385"/>
                          <a:pt x="3587531" y="134424"/>
                          <a:pt x="3705859" y="66553"/>
                        </a:cubicBezTo>
                        <a:cubicBezTo>
                          <a:pt x="3839292" y="23699"/>
                          <a:pt x="3867689" y="114064"/>
                          <a:pt x="3960996" y="66553"/>
                        </a:cubicBezTo>
                        <a:cubicBezTo>
                          <a:pt x="4058155" y="5585"/>
                          <a:pt x="4067100" y="107649"/>
                          <a:pt x="4163876" y="66553"/>
                        </a:cubicBezTo>
                        <a:cubicBezTo>
                          <a:pt x="4223953" y="-19937"/>
                          <a:pt x="4413935" y="167263"/>
                          <a:pt x="4523528" y="66553"/>
                        </a:cubicBezTo>
                        <a:cubicBezTo>
                          <a:pt x="4647042" y="-2392"/>
                          <a:pt x="4686516" y="131067"/>
                          <a:pt x="4883179" y="66553"/>
                        </a:cubicBezTo>
                        <a:cubicBezTo>
                          <a:pt x="5050177" y="-26731"/>
                          <a:pt x="5154719" y="81970"/>
                          <a:pt x="5242830" y="66553"/>
                        </a:cubicBezTo>
                        <a:cubicBezTo>
                          <a:pt x="5270668" y="198948"/>
                          <a:pt x="5217818" y="401540"/>
                          <a:pt x="5242830" y="629004"/>
                        </a:cubicBezTo>
                        <a:cubicBezTo>
                          <a:pt x="5243643" y="840735"/>
                          <a:pt x="5247489" y="963672"/>
                          <a:pt x="5242830" y="1214413"/>
                        </a:cubicBezTo>
                        <a:cubicBezTo>
                          <a:pt x="5144390" y="1254093"/>
                          <a:pt x="5003091" y="1172818"/>
                          <a:pt x="4935436" y="1214413"/>
                        </a:cubicBezTo>
                        <a:cubicBezTo>
                          <a:pt x="4880479" y="1264996"/>
                          <a:pt x="4622825" y="1130344"/>
                          <a:pt x="4575785" y="1214413"/>
                        </a:cubicBezTo>
                        <a:cubicBezTo>
                          <a:pt x="4496383" y="1305043"/>
                          <a:pt x="4437253" y="1156541"/>
                          <a:pt x="4372905" y="1214413"/>
                        </a:cubicBezTo>
                        <a:cubicBezTo>
                          <a:pt x="4281288" y="1246235"/>
                          <a:pt x="4213067" y="1195410"/>
                          <a:pt x="4117767" y="1214413"/>
                        </a:cubicBezTo>
                        <a:cubicBezTo>
                          <a:pt x="4016368" y="1232601"/>
                          <a:pt x="3935474" y="1146777"/>
                          <a:pt x="3810373" y="1214413"/>
                        </a:cubicBezTo>
                        <a:cubicBezTo>
                          <a:pt x="3692264" y="1291039"/>
                          <a:pt x="3530796" y="1185584"/>
                          <a:pt x="3450722" y="1214413"/>
                        </a:cubicBezTo>
                        <a:cubicBezTo>
                          <a:pt x="3346333" y="1236243"/>
                          <a:pt x="3317686" y="1213065"/>
                          <a:pt x="3195585" y="1214413"/>
                        </a:cubicBezTo>
                        <a:cubicBezTo>
                          <a:pt x="3064707" y="1225583"/>
                          <a:pt x="3101876" y="1167091"/>
                          <a:pt x="3044962" y="1214413"/>
                        </a:cubicBezTo>
                        <a:cubicBezTo>
                          <a:pt x="3003792" y="1240687"/>
                          <a:pt x="2842937" y="1187124"/>
                          <a:pt x="2737567" y="1214413"/>
                        </a:cubicBezTo>
                        <a:cubicBezTo>
                          <a:pt x="2643120" y="1242469"/>
                          <a:pt x="2542734" y="1154322"/>
                          <a:pt x="2482430" y="1214413"/>
                        </a:cubicBezTo>
                        <a:cubicBezTo>
                          <a:pt x="2432442" y="1280731"/>
                          <a:pt x="2382427" y="1210998"/>
                          <a:pt x="2331807" y="1214413"/>
                        </a:cubicBezTo>
                        <a:cubicBezTo>
                          <a:pt x="2297186" y="1226470"/>
                          <a:pt x="2259929" y="1164338"/>
                          <a:pt x="2181183" y="1214413"/>
                        </a:cubicBezTo>
                        <a:cubicBezTo>
                          <a:pt x="2108584" y="1232270"/>
                          <a:pt x="1979575" y="1154864"/>
                          <a:pt x="1821533" y="1214413"/>
                        </a:cubicBezTo>
                        <a:cubicBezTo>
                          <a:pt x="1649368" y="1257942"/>
                          <a:pt x="1667717" y="1196041"/>
                          <a:pt x="1566395" y="1214413"/>
                        </a:cubicBezTo>
                        <a:cubicBezTo>
                          <a:pt x="1468572" y="1217916"/>
                          <a:pt x="1408811" y="1194880"/>
                          <a:pt x="1259001" y="1214413"/>
                        </a:cubicBezTo>
                        <a:cubicBezTo>
                          <a:pt x="1114167" y="1240345"/>
                          <a:pt x="1011875" y="1171245"/>
                          <a:pt x="899350" y="1214413"/>
                        </a:cubicBezTo>
                        <a:cubicBezTo>
                          <a:pt x="803078" y="1255092"/>
                          <a:pt x="692486" y="1208977"/>
                          <a:pt x="644213" y="1214413"/>
                        </a:cubicBezTo>
                        <a:cubicBezTo>
                          <a:pt x="576851" y="1212634"/>
                          <a:pt x="186781" y="1162763"/>
                          <a:pt x="17128" y="1214413"/>
                        </a:cubicBezTo>
                        <a:cubicBezTo>
                          <a:pt x="19539" y="954665"/>
                          <a:pt x="27953" y="882252"/>
                          <a:pt x="17128" y="651962"/>
                        </a:cubicBezTo>
                        <a:cubicBezTo>
                          <a:pt x="7364" y="447542"/>
                          <a:pt x="19142" y="360935"/>
                          <a:pt x="17128" y="66553"/>
                        </a:cubicBezTo>
                        <a:close/>
                      </a:path>
                    </a:pathLst>
                  </a:custGeom>
                  <ask:type>
                    <ask:lineSketchScribble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cs typeface="Arial" panose="020B0604020202020204" pitchFamily="34" charset="0"/>
              </a:rPr>
              <a:t>S</a:t>
            </a:r>
            <a:r>
              <a:rPr lang="en-US" sz="4000" b="1" i="1" kern="0" baseline="-25000" dirty="0" err="1">
                <a:solidFill>
                  <a:srgbClr val="C00000"/>
                </a:solidFill>
                <a:latin typeface="Calibri" panose="020F0502020204030204"/>
                <a:cs typeface="Arial" panose="020B0604020202020204" pitchFamily="34" charset="0"/>
              </a:rPr>
              <a:t>xq</a:t>
            </a:r>
            <a:r>
              <a:rPr lang="en-US" sz="4000" b="1" i="1" kern="0" dirty="0">
                <a:solidFill>
                  <a:srgbClr val="C00000"/>
                </a:solidFill>
                <a:latin typeface="Calibri" panose="020F0502020204030204"/>
                <a:cs typeface="Arial" panose="020B0604020202020204" pitchFamily="34" charset="0"/>
              </a:rPr>
              <a:t> = (a x a) x 4</a:t>
            </a:r>
            <a:endParaRPr kumimoji="0" lang="en-US" sz="4000" b="1" i="1" u="none" strike="noStrike" kern="0" cap="none" spc="0" normalizeH="0" baseline="0" noProof="0" dirty="0">
              <a:ln>
                <a:noFill/>
              </a:ln>
              <a:solidFill>
                <a:schemeClr val="tx1">
                  <a:lumMod val="50000"/>
                </a:schemeClr>
              </a:solidFill>
              <a:effectLst/>
              <a:uLnTx/>
              <a:uFillTx/>
              <a:latin typeface="Calibri" panose="020F0502020204030204"/>
              <a:cs typeface="Arial" panose="020B0604020202020204" pitchFamily="34" charset="0"/>
            </a:endParaRPr>
          </a:p>
        </p:txBody>
      </p:sp>
      <p:sp>
        <p:nvSpPr>
          <p:cNvPr id="112" name="Arc 111">
            <a:extLst>
              <a:ext uri="{FF2B5EF4-FFF2-40B4-BE49-F238E27FC236}">
                <a16:creationId xmlns:a16="http://schemas.microsoft.com/office/drawing/2014/main" id="{CCC85411-74DA-4786-918D-C136A3EECDD0}"/>
              </a:ext>
            </a:extLst>
          </p:cNvPr>
          <p:cNvSpPr/>
          <p:nvPr/>
        </p:nvSpPr>
        <p:spPr>
          <a:xfrm flipV="1">
            <a:off x="1414946" y="3782728"/>
            <a:ext cx="1992222" cy="762799"/>
          </a:xfrm>
          <a:prstGeom prst="arc">
            <a:avLst>
              <a:gd name="adj1" fmla="val 11116378"/>
              <a:gd name="adj2" fmla="val 0"/>
            </a:avLst>
          </a:prstGeom>
          <a:ln w="38100">
            <a:solidFill>
              <a:schemeClr val="tx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8998F76E-DC6A-4EB4-ADE4-A0D7B1676020}"/>
              </a:ext>
            </a:extLst>
          </p:cNvPr>
          <p:cNvSpPr txBox="1"/>
          <p:nvPr/>
        </p:nvSpPr>
        <p:spPr>
          <a:xfrm>
            <a:off x="2114046" y="4339304"/>
            <a:ext cx="60809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chemeClr val="accent5">
                    <a:lumMod val="50000"/>
                  </a:schemeClr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a</a:t>
            </a:r>
          </a:p>
        </p:txBody>
      </p:sp>
      <p:sp>
        <p:nvSpPr>
          <p:cNvPr id="113" name="Arc 112">
            <a:extLst>
              <a:ext uri="{FF2B5EF4-FFF2-40B4-BE49-F238E27FC236}">
                <a16:creationId xmlns:a16="http://schemas.microsoft.com/office/drawing/2014/main" id="{5EB3BAE6-F7E0-4798-847A-20F27FB8044A}"/>
              </a:ext>
            </a:extLst>
          </p:cNvPr>
          <p:cNvSpPr/>
          <p:nvPr/>
        </p:nvSpPr>
        <p:spPr>
          <a:xfrm flipV="1">
            <a:off x="5517248" y="3329987"/>
            <a:ext cx="1355061" cy="802820"/>
          </a:xfrm>
          <a:prstGeom prst="arc">
            <a:avLst>
              <a:gd name="adj1" fmla="val 11116378"/>
              <a:gd name="adj2" fmla="val 0"/>
            </a:avLst>
          </a:prstGeom>
          <a:ln w="38100">
            <a:solidFill>
              <a:schemeClr val="tx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2C09141-51FD-43AA-A6EC-1048CE96C181}"/>
              </a:ext>
            </a:extLst>
          </p:cNvPr>
          <p:cNvSpPr txBox="1"/>
          <p:nvPr/>
        </p:nvSpPr>
        <p:spPr>
          <a:xfrm>
            <a:off x="5965650" y="3991658"/>
            <a:ext cx="60809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chemeClr val="accent5">
                    <a:lumMod val="50000"/>
                  </a:schemeClr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a</a:t>
            </a:r>
          </a:p>
        </p:txBody>
      </p:sp>
    </p:spTree>
    <p:extLst>
      <p:ext uri="{BB962C8B-B14F-4D97-AF65-F5344CB8AC3E}">
        <p14:creationId xmlns:p14="http://schemas.microsoft.com/office/powerpoint/2010/main" val="29820455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4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5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5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 tmFilter="0, 0; .2, .5; .8, .5; 1, 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8" dur="250" autoRev="1" fill="hold"/>
                                        <p:tgtEl>
                                          <p:spTgt spid="7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9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 tmFilter="0, 0; .2, .5; .8, .5; 1, 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1" dur="250" autoRev="1" fill="hold"/>
                                        <p:tgtEl>
                                          <p:spTgt spid="8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2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 tmFilter="0, 0; .2, .5; .8, .5; 1, 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4" dur="250" autoRev="1" fill="hold"/>
                                        <p:tgtEl>
                                          <p:spTgt spid="8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5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 tmFilter="0, 0; .2, .5; .8, .5; 1, 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7" dur="250" autoRev="1" fill="hold"/>
                                        <p:tgtEl>
                                          <p:spTgt spid="8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8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 tmFilter="0, 0; .2, .5; .8, .5; 1, 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0" dur="250" autoRev="1" fill="hold"/>
                                        <p:tgtEl>
                                          <p:spTgt spid="9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1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4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 tmFilter="0, 0; .2, .5; .8, .5; 1, 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6" dur="250" autoRev="1" fill="hold"/>
                                        <p:tgtEl>
                                          <p:spTgt spid="9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500"/>
                            </p:stCondLst>
                            <p:childTnLst>
                              <p:par>
                                <p:cTn id="9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0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8" grpId="1" animBg="1"/>
      <p:bldP spid="79" grpId="0" animBg="1"/>
      <p:bldP spid="79" grpId="1" animBg="1"/>
      <p:bldP spid="80" grpId="0" animBg="1"/>
      <p:bldP spid="81" grpId="0" animBg="1"/>
      <p:bldP spid="82" grpId="0" animBg="1"/>
      <p:bldP spid="82" grpId="1" animBg="1"/>
      <p:bldP spid="83" grpId="0" animBg="1"/>
      <p:bldP spid="83" grpId="1" animBg="1"/>
      <p:bldP spid="87" grpId="0"/>
      <p:bldP spid="88" grpId="0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105" grpId="0" animBg="1"/>
      <p:bldP spid="106" grpId="0" animBg="1"/>
      <p:bldP spid="108" grpId="0" animBg="1"/>
      <p:bldP spid="110" grpId="0" animBg="1"/>
      <p:bldP spid="112" grpId="0" animBg="1"/>
      <p:bldP spid="111" grpId="0"/>
      <p:bldP spid="113" grpId="0" animBg="1"/>
      <p:bldP spid="11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 39">
            <a:extLst>
              <a:ext uri="{FF2B5EF4-FFF2-40B4-BE49-F238E27FC236}">
                <a16:creationId xmlns:a16="http://schemas.microsoft.com/office/drawing/2014/main" id="{74F24715-F501-4432-A348-878FE59E7EAA}"/>
              </a:ext>
            </a:extLst>
          </p:cNvPr>
          <p:cNvGrpSpPr/>
          <p:nvPr/>
        </p:nvGrpSpPr>
        <p:grpSpPr>
          <a:xfrm>
            <a:off x="1049337" y="1818638"/>
            <a:ext cx="1333207" cy="2320295"/>
            <a:chOff x="8346809" y="2582158"/>
            <a:chExt cx="1016567" cy="1797520"/>
          </a:xfrm>
          <a:solidFill>
            <a:srgbClr val="92D050"/>
          </a:solidFill>
        </p:grpSpPr>
        <p:sp>
          <p:nvSpPr>
            <p:cNvPr id="41" name="Parallelogram 40">
              <a:extLst>
                <a:ext uri="{FF2B5EF4-FFF2-40B4-BE49-F238E27FC236}">
                  <a16:creationId xmlns:a16="http://schemas.microsoft.com/office/drawing/2014/main" id="{717472F9-114D-4C0A-B1D8-6E2FCD5805BC}"/>
                </a:ext>
              </a:extLst>
            </p:cNvPr>
            <p:cNvSpPr/>
            <p:nvPr/>
          </p:nvSpPr>
          <p:spPr bwMode="auto">
            <a:xfrm rot="18833929">
              <a:off x="7956333" y="2972634"/>
              <a:ext cx="1797520" cy="1016567"/>
            </a:xfrm>
            <a:prstGeom prst="parallelogram">
              <a:avLst>
                <a:gd name="adj" fmla="val 106333"/>
              </a:avLst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8A0B39E-C3DA-45E1-A1F8-D65712AD3C2E}"/>
                </a:ext>
              </a:extLst>
            </p:cNvPr>
            <p:cNvSpPr txBox="1"/>
            <p:nvPr/>
          </p:nvSpPr>
          <p:spPr>
            <a:xfrm>
              <a:off x="8694325" y="3331901"/>
              <a:ext cx="319504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4638F98-EF13-4530-9CD6-EFA1976EFC73}"/>
              </a:ext>
            </a:extLst>
          </p:cNvPr>
          <p:cNvGrpSpPr/>
          <p:nvPr/>
        </p:nvGrpSpPr>
        <p:grpSpPr>
          <a:xfrm>
            <a:off x="2014667" y="1697262"/>
            <a:ext cx="2016585" cy="1914831"/>
            <a:chOff x="11782407" y="-178206"/>
            <a:chExt cx="2701886" cy="1464380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7FDEDF81-8E3B-437C-A68B-152CC24137DF}"/>
                </a:ext>
              </a:extLst>
            </p:cNvPr>
            <p:cNvSpPr/>
            <p:nvPr/>
          </p:nvSpPr>
          <p:spPr bwMode="auto">
            <a:xfrm>
              <a:off x="11782407" y="-178206"/>
              <a:ext cx="2701886" cy="1464380"/>
            </a:xfrm>
            <a:prstGeom prst="rect">
              <a:avLst/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09C16B4-6211-4F0F-8591-998C116054FB}"/>
                </a:ext>
              </a:extLst>
            </p:cNvPr>
            <p:cNvSpPr txBox="1"/>
            <p:nvPr/>
          </p:nvSpPr>
          <p:spPr>
            <a:xfrm>
              <a:off x="12962852" y="215549"/>
              <a:ext cx="319504" cy="4505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6264AE2E-4893-480B-B8F0-3B7A50EACE66}"/>
              </a:ext>
            </a:extLst>
          </p:cNvPr>
          <p:cNvGrpSpPr/>
          <p:nvPr/>
        </p:nvGrpSpPr>
        <p:grpSpPr>
          <a:xfrm>
            <a:off x="1479697" y="1644860"/>
            <a:ext cx="2484889" cy="644109"/>
            <a:chOff x="6686879" y="2476480"/>
            <a:chExt cx="1936328" cy="426359"/>
          </a:xfrm>
        </p:grpSpPr>
        <p:sp>
          <p:nvSpPr>
            <p:cNvPr id="68" name="Parallelogram 67">
              <a:extLst>
                <a:ext uri="{FF2B5EF4-FFF2-40B4-BE49-F238E27FC236}">
                  <a16:creationId xmlns:a16="http://schemas.microsoft.com/office/drawing/2014/main" id="{25D64437-8A0E-4229-A8C5-349CED330CD0}"/>
                </a:ext>
              </a:extLst>
            </p:cNvPr>
            <p:cNvSpPr/>
            <p:nvPr/>
          </p:nvSpPr>
          <p:spPr bwMode="auto">
            <a:xfrm>
              <a:off x="6686879" y="2508193"/>
              <a:ext cx="1936328" cy="394646"/>
            </a:xfrm>
            <a:prstGeom prst="parallelogram">
              <a:avLst>
                <a:gd name="adj" fmla="val 98788"/>
              </a:avLst>
            </a:prstGeom>
            <a:solidFill>
              <a:srgbClr val="00B05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E668E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DD6AAAF7-4997-42D9-9336-48AFAFA0CFC0}"/>
                </a:ext>
              </a:extLst>
            </p:cNvPr>
            <p:cNvSpPr txBox="1"/>
            <p:nvPr/>
          </p:nvSpPr>
          <p:spPr>
            <a:xfrm>
              <a:off x="7507209" y="2476480"/>
              <a:ext cx="319504" cy="3800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2BC45DD4-D3F1-4DB1-A145-1CD067172A75}"/>
              </a:ext>
            </a:extLst>
          </p:cNvPr>
          <p:cNvGrpSpPr/>
          <p:nvPr/>
        </p:nvGrpSpPr>
        <p:grpSpPr>
          <a:xfrm>
            <a:off x="1451232" y="3559481"/>
            <a:ext cx="2492236" cy="675389"/>
            <a:chOff x="6686879" y="2476480"/>
            <a:chExt cx="1936328" cy="426359"/>
          </a:xfrm>
        </p:grpSpPr>
        <p:sp>
          <p:nvSpPr>
            <p:cNvPr id="71" name="Parallelogram 70">
              <a:extLst>
                <a:ext uri="{FF2B5EF4-FFF2-40B4-BE49-F238E27FC236}">
                  <a16:creationId xmlns:a16="http://schemas.microsoft.com/office/drawing/2014/main" id="{89B79E30-C697-409A-A009-D75703EFAB18}"/>
                </a:ext>
              </a:extLst>
            </p:cNvPr>
            <p:cNvSpPr/>
            <p:nvPr/>
          </p:nvSpPr>
          <p:spPr bwMode="auto">
            <a:xfrm>
              <a:off x="6686879" y="2508193"/>
              <a:ext cx="1936328" cy="394646"/>
            </a:xfrm>
            <a:prstGeom prst="parallelogram">
              <a:avLst>
                <a:gd name="adj" fmla="val 98788"/>
              </a:avLst>
            </a:prstGeom>
            <a:solidFill>
              <a:srgbClr val="00B05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E668E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D66A49D-3459-409A-9F88-E790E5BE5632}"/>
                </a:ext>
              </a:extLst>
            </p:cNvPr>
            <p:cNvSpPr txBox="1"/>
            <p:nvPr/>
          </p:nvSpPr>
          <p:spPr>
            <a:xfrm>
              <a:off x="7507209" y="2476480"/>
              <a:ext cx="319504" cy="3800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B272EE16-41E2-44D7-A88A-CA480549F23F}"/>
              </a:ext>
            </a:extLst>
          </p:cNvPr>
          <p:cNvGrpSpPr/>
          <p:nvPr/>
        </p:nvGrpSpPr>
        <p:grpSpPr>
          <a:xfrm>
            <a:off x="1390583" y="2335862"/>
            <a:ext cx="2016585" cy="1905105"/>
            <a:chOff x="11782408" y="-178206"/>
            <a:chExt cx="2701886" cy="1464380"/>
          </a:xfrm>
          <a:solidFill>
            <a:srgbClr val="FFC000">
              <a:alpha val="64000"/>
            </a:srgbClr>
          </a:solidFill>
        </p:grpSpPr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85CF9F0A-049D-4557-8F8E-BB39BE7A6CEF}"/>
                </a:ext>
              </a:extLst>
            </p:cNvPr>
            <p:cNvSpPr/>
            <p:nvPr/>
          </p:nvSpPr>
          <p:spPr bwMode="auto">
            <a:xfrm>
              <a:off x="11782408" y="-178206"/>
              <a:ext cx="2701886" cy="1464380"/>
            </a:xfrm>
            <a:prstGeom prst="rect">
              <a:avLst/>
            </a:pr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26C3C5A2-1836-47C4-B491-985991682C03}"/>
                </a:ext>
              </a:extLst>
            </p:cNvPr>
            <p:cNvSpPr txBox="1"/>
            <p:nvPr/>
          </p:nvSpPr>
          <p:spPr>
            <a:xfrm>
              <a:off x="12962851" y="215549"/>
              <a:ext cx="319504" cy="52322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6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4A034D0-4FD9-4E58-B9C4-F8AD99AA0BDA}"/>
              </a:ext>
            </a:extLst>
          </p:cNvPr>
          <p:cNvGrpSpPr/>
          <p:nvPr/>
        </p:nvGrpSpPr>
        <p:grpSpPr>
          <a:xfrm>
            <a:off x="3065229" y="2023353"/>
            <a:ext cx="1206453" cy="2034361"/>
            <a:chOff x="6630562" y="1022660"/>
            <a:chExt cx="1170189" cy="2067522"/>
          </a:xfrm>
        </p:grpSpPr>
        <p:sp>
          <p:nvSpPr>
            <p:cNvPr id="65" name="Parallelogram 64">
              <a:extLst>
                <a:ext uri="{FF2B5EF4-FFF2-40B4-BE49-F238E27FC236}">
                  <a16:creationId xmlns:a16="http://schemas.microsoft.com/office/drawing/2014/main" id="{7EDF5167-CFFD-4493-BDDE-3BB4694CDD04}"/>
                </a:ext>
              </a:extLst>
            </p:cNvPr>
            <p:cNvSpPr/>
            <p:nvPr/>
          </p:nvSpPr>
          <p:spPr bwMode="auto">
            <a:xfrm rot="18833929">
              <a:off x="6181896" y="1471326"/>
              <a:ext cx="2067522" cy="1170189"/>
            </a:xfrm>
            <a:prstGeom prst="parallelogram">
              <a:avLst>
                <a:gd name="adj" fmla="val 106161"/>
              </a:avLst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00E2640-B029-4A2C-AC10-98C4138C00E1}"/>
                </a:ext>
              </a:extLst>
            </p:cNvPr>
            <p:cNvSpPr txBox="1"/>
            <p:nvPr/>
          </p:nvSpPr>
          <p:spPr>
            <a:xfrm>
              <a:off x="7026793" y="1829708"/>
              <a:ext cx="377728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ahoma"/>
                  <a:ea typeface="+mn-ea"/>
                  <a:cs typeface="+mn-cs"/>
                </a:rPr>
                <a:t>5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F520D87-0F66-4C35-8AF6-3F88CD69A2DF}"/>
              </a:ext>
            </a:extLst>
          </p:cNvPr>
          <p:cNvGrpSpPr>
            <a:grpSpLocks/>
          </p:cNvGrpSpPr>
          <p:nvPr/>
        </p:nvGrpSpPr>
        <p:grpSpPr bwMode="auto">
          <a:xfrm>
            <a:off x="1414946" y="1669990"/>
            <a:ext cx="2589483" cy="2571810"/>
            <a:chOff x="1810" y="1152"/>
            <a:chExt cx="2510" cy="1886"/>
          </a:xfrm>
          <a:noFill/>
        </p:grpSpPr>
        <p:sp>
          <p:nvSpPr>
            <p:cNvPr id="60" name="AutoShape 20">
              <a:extLst>
                <a:ext uri="{FF2B5EF4-FFF2-40B4-BE49-F238E27FC236}">
                  <a16:creationId xmlns:a16="http://schemas.microsoft.com/office/drawing/2014/main" id="{4EA41623-D6C8-4716-8E64-D4EE15535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1152"/>
              <a:ext cx="2496" cy="1872"/>
            </a:xfrm>
            <a:prstGeom prst="cube">
              <a:avLst>
                <a:gd name="adj" fmla="val 25000"/>
              </a:avLst>
            </a:prstGeom>
            <a:grpFill/>
            <a:ln w="38100">
              <a:solidFill>
                <a:sysClr val="windowText" lastClr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61" name="Line 21">
              <a:extLst>
                <a:ext uri="{FF2B5EF4-FFF2-40B4-BE49-F238E27FC236}">
                  <a16:creationId xmlns:a16="http://schemas.microsoft.com/office/drawing/2014/main" id="{D7394E12-B7E9-4049-B028-DF6C6353E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94" y="1172"/>
              <a:ext cx="8" cy="1392"/>
            </a:xfrm>
            <a:prstGeom prst="line">
              <a:avLst/>
            </a:prstGeom>
            <a:grpFill/>
            <a:ln w="38100">
              <a:solidFill>
                <a:sysClr val="windowText" lastClr="000000"/>
              </a:solidFill>
              <a:prstDash val="sys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62" name="Line 22">
              <a:extLst>
                <a:ext uri="{FF2B5EF4-FFF2-40B4-BE49-F238E27FC236}">
                  <a16:creationId xmlns:a16="http://schemas.microsoft.com/office/drawing/2014/main" id="{6F123D8D-E8CC-4070-B1CD-728D71DC6C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68" y="2558"/>
              <a:ext cx="1938" cy="6"/>
            </a:xfrm>
            <a:prstGeom prst="line">
              <a:avLst/>
            </a:prstGeom>
            <a:grpFill/>
            <a:ln w="38100">
              <a:solidFill>
                <a:sysClr val="windowText" lastClr="000000"/>
              </a:solidFill>
              <a:prstDash val="sys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63" name="Line 23">
              <a:extLst>
                <a:ext uri="{FF2B5EF4-FFF2-40B4-BE49-F238E27FC236}">
                  <a16:creationId xmlns:a16="http://schemas.microsoft.com/office/drawing/2014/main" id="{6C25F4EA-D430-4AF4-9C14-6E8717F95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0" y="2570"/>
              <a:ext cx="592" cy="468"/>
            </a:xfrm>
            <a:prstGeom prst="line">
              <a:avLst/>
            </a:prstGeom>
            <a:grpFill/>
            <a:ln w="38100">
              <a:solidFill>
                <a:sysClr val="windowText" lastClr="000000"/>
              </a:solidFill>
              <a:prstDash val="sysDash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Times New Roman" pitchFamily="18" charset="0"/>
                  <a:ea typeface="+mn-ea"/>
                  <a:cs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</p:grpSp>
      <p:sp>
        <p:nvSpPr>
          <p:cNvPr id="78" name="Rectangle 19">
            <a:extLst>
              <a:ext uri="{FF2B5EF4-FFF2-40B4-BE49-F238E27FC236}">
                <a16:creationId xmlns:a16="http://schemas.microsoft.com/office/drawing/2014/main" id="{8E7E09C8-27DC-4DDB-AF02-243CC9097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1861" y="2488681"/>
            <a:ext cx="1371600" cy="1232417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79" name="Rectangle 20">
            <a:extLst>
              <a:ext uri="{FF2B5EF4-FFF2-40B4-BE49-F238E27FC236}">
                <a16:creationId xmlns:a16="http://schemas.microsoft.com/office/drawing/2014/main" id="{C64650C8-93C5-4D38-803D-CF485915F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83324" y="2487916"/>
            <a:ext cx="1401253" cy="1232416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0" name="Rectangle 21">
            <a:extLst>
              <a:ext uri="{FF2B5EF4-FFF2-40B4-BE49-F238E27FC236}">
                <a16:creationId xmlns:a16="http://schemas.microsoft.com/office/drawing/2014/main" id="{D6561B46-8EFE-4B67-83F1-FA925B58C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608" y="1344916"/>
            <a:ext cx="1401253" cy="1143000"/>
          </a:xfrm>
          <a:prstGeom prst="rect">
            <a:avLst/>
          </a:prstGeom>
          <a:solidFill>
            <a:srgbClr val="00B05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1" name="Rectangle 22">
            <a:extLst>
              <a:ext uri="{FF2B5EF4-FFF2-40B4-BE49-F238E27FC236}">
                <a16:creationId xmlns:a16="http://schemas.microsoft.com/office/drawing/2014/main" id="{391D85D7-653E-4A94-8F3C-26A50F6E0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8413" y="3721098"/>
            <a:ext cx="1416148" cy="1232416"/>
          </a:xfrm>
          <a:prstGeom prst="rect">
            <a:avLst/>
          </a:prstGeom>
          <a:solidFill>
            <a:srgbClr val="00B05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7F93B8D3-4CC2-4EC9-A8CA-2862D1614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9008" y="2487916"/>
            <a:ext cx="1371600" cy="1233184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3" name="Rectangle 24">
            <a:extLst>
              <a:ext uri="{FF2B5EF4-FFF2-40B4-BE49-F238E27FC236}">
                <a16:creationId xmlns:a16="http://schemas.microsoft.com/office/drawing/2014/main" id="{C2C8573F-36D1-4C0E-8BBC-515FA85A6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608" y="2487915"/>
            <a:ext cx="1401253" cy="1233183"/>
          </a:xfrm>
          <a:prstGeom prst="rect">
            <a:avLst/>
          </a:prstGeom>
          <a:solidFill>
            <a:srgbClr val="FFC000"/>
          </a:solidFill>
          <a:ln w="19050">
            <a:solidFill>
              <a:schemeClr val="bg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84" name="Rectangle: Rounded Corners 83">
            <a:extLst>
              <a:ext uri="{FF2B5EF4-FFF2-40B4-BE49-F238E27FC236}">
                <a16:creationId xmlns:a16="http://schemas.microsoft.com/office/drawing/2014/main" id="{D030A441-BDE6-42DF-8454-D627546BDB6E}"/>
              </a:ext>
            </a:extLst>
          </p:cNvPr>
          <p:cNvSpPr/>
          <p:nvPr/>
        </p:nvSpPr>
        <p:spPr>
          <a:xfrm>
            <a:off x="1200083" y="185687"/>
            <a:ext cx="10026674" cy="708972"/>
          </a:xfrm>
          <a:prstGeom prst="roundRect">
            <a:avLst/>
          </a:prstGeom>
          <a:solidFill>
            <a:schemeClr val="bg1">
              <a:alpha val="98000"/>
            </a:schemeClr>
          </a:solidFill>
          <a:ln w="12700">
            <a:solidFill>
              <a:srgbClr val="002060"/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E668E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DIỆN TÍCH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chemeClr val="accent5">
                    <a:lumMod val="50000"/>
                  </a:scheme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TOÀN PHẦN 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E668E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CỦA HÌNH LẬP PHƯƠNG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19EE36EE-20BC-4FBB-B3E5-D6B74567C042}"/>
              </a:ext>
            </a:extLst>
          </p:cNvPr>
          <p:cNvSpPr txBox="1"/>
          <p:nvPr/>
        </p:nvSpPr>
        <p:spPr>
          <a:xfrm>
            <a:off x="7406224" y="1682939"/>
            <a:ext cx="410019" cy="5741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A7F81E86-2C1C-4241-AB25-BEA541C7E86B}"/>
              </a:ext>
            </a:extLst>
          </p:cNvPr>
          <p:cNvSpPr txBox="1"/>
          <p:nvPr/>
        </p:nvSpPr>
        <p:spPr>
          <a:xfrm>
            <a:off x="7406224" y="4053214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5218FC9E-8EC0-4B8F-850E-8CB7AECE4230}"/>
              </a:ext>
            </a:extLst>
          </p:cNvPr>
          <p:cNvSpPr txBox="1"/>
          <p:nvPr/>
        </p:nvSpPr>
        <p:spPr>
          <a:xfrm>
            <a:off x="5981993" y="2809065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E4533CBF-F49C-4BCB-91CC-8DAFAB43C967}"/>
              </a:ext>
            </a:extLst>
          </p:cNvPr>
          <p:cNvSpPr txBox="1"/>
          <p:nvPr/>
        </p:nvSpPr>
        <p:spPr>
          <a:xfrm>
            <a:off x="7391330" y="2842514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098BB24-1094-4901-9286-3C5EBA65B99E}"/>
              </a:ext>
            </a:extLst>
          </p:cNvPr>
          <p:cNvSpPr txBox="1"/>
          <p:nvPr/>
        </p:nvSpPr>
        <p:spPr>
          <a:xfrm>
            <a:off x="8777232" y="2860447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BCEBA691-5D7E-454D-B41C-82D7843CE2EB}"/>
              </a:ext>
            </a:extLst>
          </p:cNvPr>
          <p:cNvSpPr txBox="1"/>
          <p:nvPr/>
        </p:nvSpPr>
        <p:spPr>
          <a:xfrm>
            <a:off x="10135995" y="2840228"/>
            <a:ext cx="4100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6</a:t>
            </a:r>
          </a:p>
        </p:txBody>
      </p:sp>
      <p:sp>
        <p:nvSpPr>
          <p:cNvPr id="108" name="Rectangle 39">
            <a:extLst>
              <a:ext uri="{FF2B5EF4-FFF2-40B4-BE49-F238E27FC236}">
                <a16:creationId xmlns:a16="http://schemas.microsoft.com/office/drawing/2014/main" id="{4E3ABAF5-BA54-4F4E-B47D-77634D516CAD}"/>
              </a:ext>
            </a:extLst>
          </p:cNvPr>
          <p:cNvSpPr/>
          <p:nvPr/>
        </p:nvSpPr>
        <p:spPr>
          <a:xfrm>
            <a:off x="297879" y="5228203"/>
            <a:ext cx="6094133" cy="1249788"/>
          </a:xfrm>
          <a:custGeom>
            <a:avLst/>
            <a:gdLst>
              <a:gd name="connsiteX0" fmla="*/ 0 w 9650691"/>
              <a:gd name="connsiteY0" fmla="*/ 0 h 904672"/>
              <a:gd name="connsiteX1" fmla="*/ 374674 w 9650691"/>
              <a:gd name="connsiteY1" fmla="*/ 0 h 904672"/>
              <a:gd name="connsiteX2" fmla="*/ 749348 w 9650691"/>
              <a:gd name="connsiteY2" fmla="*/ 0 h 904672"/>
              <a:gd name="connsiteX3" fmla="*/ 1317035 w 9650691"/>
              <a:gd name="connsiteY3" fmla="*/ 0 h 904672"/>
              <a:gd name="connsiteX4" fmla="*/ 2077737 w 9650691"/>
              <a:gd name="connsiteY4" fmla="*/ 0 h 904672"/>
              <a:gd name="connsiteX5" fmla="*/ 2838439 w 9650691"/>
              <a:gd name="connsiteY5" fmla="*/ 0 h 904672"/>
              <a:gd name="connsiteX6" fmla="*/ 3406126 w 9650691"/>
              <a:gd name="connsiteY6" fmla="*/ 0 h 904672"/>
              <a:gd name="connsiteX7" fmla="*/ 3877307 w 9650691"/>
              <a:gd name="connsiteY7" fmla="*/ 0 h 904672"/>
              <a:gd name="connsiteX8" fmla="*/ 4541502 w 9650691"/>
              <a:gd name="connsiteY8" fmla="*/ 0 h 904672"/>
              <a:gd name="connsiteX9" fmla="*/ 5012682 w 9650691"/>
              <a:gd name="connsiteY9" fmla="*/ 0 h 904672"/>
              <a:gd name="connsiteX10" fmla="*/ 5387356 w 9650691"/>
              <a:gd name="connsiteY10" fmla="*/ 0 h 904672"/>
              <a:gd name="connsiteX11" fmla="*/ 6051551 w 9650691"/>
              <a:gd name="connsiteY11" fmla="*/ 0 h 904672"/>
              <a:gd name="connsiteX12" fmla="*/ 6812252 w 9650691"/>
              <a:gd name="connsiteY12" fmla="*/ 0 h 904672"/>
              <a:gd name="connsiteX13" fmla="*/ 7283433 w 9650691"/>
              <a:gd name="connsiteY13" fmla="*/ 0 h 904672"/>
              <a:gd name="connsiteX14" fmla="*/ 7658107 w 9650691"/>
              <a:gd name="connsiteY14" fmla="*/ 0 h 904672"/>
              <a:gd name="connsiteX15" fmla="*/ 8322302 w 9650691"/>
              <a:gd name="connsiteY15" fmla="*/ 0 h 904672"/>
              <a:gd name="connsiteX16" fmla="*/ 8986496 w 9650691"/>
              <a:gd name="connsiteY16" fmla="*/ 0 h 904672"/>
              <a:gd name="connsiteX17" fmla="*/ 9650691 w 9650691"/>
              <a:gd name="connsiteY17" fmla="*/ 0 h 904672"/>
              <a:gd name="connsiteX18" fmla="*/ 9650691 w 9650691"/>
              <a:gd name="connsiteY18" fmla="*/ 443289 h 904672"/>
              <a:gd name="connsiteX19" fmla="*/ 9650691 w 9650691"/>
              <a:gd name="connsiteY19" fmla="*/ 904672 h 904672"/>
              <a:gd name="connsiteX20" fmla="*/ 9083003 w 9650691"/>
              <a:gd name="connsiteY20" fmla="*/ 904672 h 904672"/>
              <a:gd name="connsiteX21" fmla="*/ 8418809 w 9650691"/>
              <a:gd name="connsiteY21" fmla="*/ 904672 h 904672"/>
              <a:gd name="connsiteX22" fmla="*/ 8044135 w 9650691"/>
              <a:gd name="connsiteY22" fmla="*/ 904672 h 904672"/>
              <a:gd name="connsiteX23" fmla="*/ 7572954 w 9650691"/>
              <a:gd name="connsiteY23" fmla="*/ 904672 h 904672"/>
              <a:gd name="connsiteX24" fmla="*/ 7005266 w 9650691"/>
              <a:gd name="connsiteY24" fmla="*/ 904672 h 904672"/>
              <a:gd name="connsiteX25" fmla="*/ 6341072 w 9650691"/>
              <a:gd name="connsiteY25" fmla="*/ 904672 h 904672"/>
              <a:gd name="connsiteX26" fmla="*/ 5869891 w 9650691"/>
              <a:gd name="connsiteY26" fmla="*/ 904672 h 904672"/>
              <a:gd name="connsiteX27" fmla="*/ 5591724 w 9650691"/>
              <a:gd name="connsiteY27" fmla="*/ 904672 h 904672"/>
              <a:gd name="connsiteX28" fmla="*/ 5024036 w 9650691"/>
              <a:gd name="connsiteY28" fmla="*/ 904672 h 904672"/>
              <a:gd name="connsiteX29" fmla="*/ 4552855 w 9650691"/>
              <a:gd name="connsiteY29" fmla="*/ 904672 h 904672"/>
              <a:gd name="connsiteX30" fmla="*/ 4274688 w 9650691"/>
              <a:gd name="connsiteY30" fmla="*/ 904672 h 904672"/>
              <a:gd name="connsiteX31" fmla="*/ 3996521 w 9650691"/>
              <a:gd name="connsiteY31" fmla="*/ 904672 h 904672"/>
              <a:gd name="connsiteX32" fmla="*/ 3332327 w 9650691"/>
              <a:gd name="connsiteY32" fmla="*/ 904672 h 904672"/>
              <a:gd name="connsiteX33" fmla="*/ 2861146 w 9650691"/>
              <a:gd name="connsiteY33" fmla="*/ 904672 h 904672"/>
              <a:gd name="connsiteX34" fmla="*/ 2293458 w 9650691"/>
              <a:gd name="connsiteY34" fmla="*/ 904672 h 904672"/>
              <a:gd name="connsiteX35" fmla="*/ 1629264 w 9650691"/>
              <a:gd name="connsiteY35" fmla="*/ 904672 h 904672"/>
              <a:gd name="connsiteX36" fmla="*/ 1158083 w 9650691"/>
              <a:gd name="connsiteY36" fmla="*/ 904672 h 904672"/>
              <a:gd name="connsiteX37" fmla="*/ 0 w 9650691"/>
              <a:gd name="connsiteY37" fmla="*/ 904672 h 904672"/>
              <a:gd name="connsiteX38" fmla="*/ 0 w 9650691"/>
              <a:gd name="connsiteY38" fmla="*/ 461383 h 904672"/>
              <a:gd name="connsiteX39" fmla="*/ 0 w 9650691"/>
              <a:gd name="connsiteY39" fmla="*/ 0 h 904672"/>
              <a:gd name="connsiteX0" fmla="*/ 31633 w 9699298"/>
              <a:gd name="connsiteY0" fmla="*/ 52453 h 985005"/>
              <a:gd name="connsiteX1" fmla="*/ 406307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109370 w 9699298"/>
              <a:gd name="connsiteY4" fmla="*/ 52453 h 985005"/>
              <a:gd name="connsiteX5" fmla="*/ 2870072 w 9699298"/>
              <a:gd name="connsiteY5" fmla="*/ 52453 h 985005"/>
              <a:gd name="connsiteX6" fmla="*/ 3437759 w 9699298"/>
              <a:gd name="connsiteY6" fmla="*/ 52453 h 985005"/>
              <a:gd name="connsiteX7" fmla="*/ 3908940 w 9699298"/>
              <a:gd name="connsiteY7" fmla="*/ 52453 h 985005"/>
              <a:gd name="connsiteX8" fmla="*/ 4573135 w 9699298"/>
              <a:gd name="connsiteY8" fmla="*/ 52453 h 985005"/>
              <a:gd name="connsiteX9" fmla="*/ 5044315 w 9699298"/>
              <a:gd name="connsiteY9" fmla="*/ 52453 h 985005"/>
              <a:gd name="connsiteX10" fmla="*/ 5418989 w 9699298"/>
              <a:gd name="connsiteY10" fmla="*/ 52453 h 985005"/>
              <a:gd name="connsiteX11" fmla="*/ 6083184 w 9699298"/>
              <a:gd name="connsiteY11" fmla="*/ 52453 h 985005"/>
              <a:gd name="connsiteX12" fmla="*/ 6843885 w 9699298"/>
              <a:gd name="connsiteY12" fmla="*/ 52453 h 985005"/>
              <a:gd name="connsiteX13" fmla="*/ 7315066 w 9699298"/>
              <a:gd name="connsiteY13" fmla="*/ 52453 h 985005"/>
              <a:gd name="connsiteX14" fmla="*/ 7689740 w 9699298"/>
              <a:gd name="connsiteY14" fmla="*/ 52453 h 985005"/>
              <a:gd name="connsiteX15" fmla="*/ 8353935 w 9699298"/>
              <a:gd name="connsiteY15" fmla="*/ 52453 h 985005"/>
              <a:gd name="connsiteX16" fmla="*/ 9018129 w 9699298"/>
              <a:gd name="connsiteY16" fmla="*/ 52453 h 985005"/>
              <a:gd name="connsiteX17" fmla="*/ 9682324 w 9699298"/>
              <a:gd name="connsiteY17" fmla="*/ 52453 h 985005"/>
              <a:gd name="connsiteX18" fmla="*/ 9682324 w 9699298"/>
              <a:gd name="connsiteY18" fmla="*/ 495742 h 985005"/>
              <a:gd name="connsiteX19" fmla="*/ 9682324 w 9699298"/>
              <a:gd name="connsiteY19" fmla="*/ 957125 h 985005"/>
              <a:gd name="connsiteX20" fmla="*/ 9114636 w 9699298"/>
              <a:gd name="connsiteY20" fmla="*/ 957125 h 985005"/>
              <a:gd name="connsiteX21" fmla="*/ 8450442 w 9699298"/>
              <a:gd name="connsiteY21" fmla="*/ 957125 h 985005"/>
              <a:gd name="connsiteX22" fmla="*/ 8075768 w 9699298"/>
              <a:gd name="connsiteY22" fmla="*/ 957125 h 985005"/>
              <a:gd name="connsiteX23" fmla="*/ 7604587 w 9699298"/>
              <a:gd name="connsiteY23" fmla="*/ 957125 h 985005"/>
              <a:gd name="connsiteX24" fmla="*/ 7036899 w 9699298"/>
              <a:gd name="connsiteY24" fmla="*/ 957125 h 985005"/>
              <a:gd name="connsiteX25" fmla="*/ 6372705 w 9699298"/>
              <a:gd name="connsiteY25" fmla="*/ 957125 h 985005"/>
              <a:gd name="connsiteX26" fmla="*/ 5901524 w 9699298"/>
              <a:gd name="connsiteY26" fmla="*/ 957125 h 985005"/>
              <a:gd name="connsiteX27" fmla="*/ 5623357 w 9699298"/>
              <a:gd name="connsiteY27" fmla="*/ 957125 h 985005"/>
              <a:gd name="connsiteX28" fmla="*/ 5055669 w 9699298"/>
              <a:gd name="connsiteY28" fmla="*/ 957125 h 985005"/>
              <a:gd name="connsiteX29" fmla="*/ 4584488 w 9699298"/>
              <a:gd name="connsiteY29" fmla="*/ 957125 h 985005"/>
              <a:gd name="connsiteX30" fmla="*/ 4306321 w 9699298"/>
              <a:gd name="connsiteY30" fmla="*/ 957125 h 985005"/>
              <a:gd name="connsiteX31" fmla="*/ 4028154 w 9699298"/>
              <a:gd name="connsiteY31" fmla="*/ 957125 h 985005"/>
              <a:gd name="connsiteX32" fmla="*/ 3363960 w 9699298"/>
              <a:gd name="connsiteY32" fmla="*/ 957125 h 985005"/>
              <a:gd name="connsiteX33" fmla="*/ 2892779 w 9699298"/>
              <a:gd name="connsiteY33" fmla="*/ 957125 h 985005"/>
              <a:gd name="connsiteX34" fmla="*/ 2325091 w 9699298"/>
              <a:gd name="connsiteY34" fmla="*/ 957125 h 985005"/>
              <a:gd name="connsiteX35" fmla="*/ 1660897 w 9699298"/>
              <a:gd name="connsiteY35" fmla="*/ 957125 h 985005"/>
              <a:gd name="connsiteX36" fmla="*/ 1189716 w 9699298"/>
              <a:gd name="connsiteY36" fmla="*/ 957125 h 985005"/>
              <a:gd name="connsiteX37" fmla="*/ 31633 w 9699298"/>
              <a:gd name="connsiteY37" fmla="*/ 957125 h 985005"/>
              <a:gd name="connsiteX38" fmla="*/ 31633 w 9699298"/>
              <a:gd name="connsiteY38" fmla="*/ 513836 h 985005"/>
              <a:gd name="connsiteX39" fmla="*/ 31633 w 9699298"/>
              <a:gd name="connsiteY39" fmla="*/ 52453 h 985005"/>
              <a:gd name="connsiteX0" fmla="*/ 182716 w 9699298"/>
              <a:gd name="connsiteY0" fmla="*/ 700 h 985005"/>
              <a:gd name="connsiteX1" fmla="*/ 502814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012863 w 9699298"/>
              <a:gd name="connsiteY4" fmla="*/ 52453 h 985005"/>
              <a:gd name="connsiteX5" fmla="*/ 2387537 w 9699298"/>
              <a:gd name="connsiteY5" fmla="*/ 52453 h 985005"/>
              <a:gd name="connsiteX6" fmla="*/ 2665704 w 9699298"/>
              <a:gd name="connsiteY6" fmla="*/ 52453 h 985005"/>
              <a:gd name="connsiteX7" fmla="*/ 3233392 w 9699298"/>
              <a:gd name="connsiteY7" fmla="*/ 52453 h 985005"/>
              <a:gd name="connsiteX8" fmla="*/ 3511559 w 9699298"/>
              <a:gd name="connsiteY8" fmla="*/ 52453 h 985005"/>
              <a:gd name="connsiteX9" fmla="*/ 3886233 w 9699298"/>
              <a:gd name="connsiteY9" fmla="*/ 52453 h 985005"/>
              <a:gd name="connsiteX10" fmla="*/ 4453920 w 9699298"/>
              <a:gd name="connsiteY10" fmla="*/ 52453 h 985005"/>
              <a:gd name="connsiteX11" fmla="*/ 5021608 w 9699298"/>
              <a:gd name="connsiteY11" fmla="*/ 52453 h 985005"/>
              <a:gd name="connsiteX12" fmla="*/ 5396282 w 9699298"/>
              <a:gd name="connsiteY12" fmla="*/ 52453 h 985005"/>
              <a:gd name="connsiteX13" fmla="*/ 6060476 w 9699298"/>
              <a:gd name="connsiteY13" fmla="*/ 52453 h 985005"/>
              <a:gd name="connsiteX14" fmla="*/ 6821178 w 9699298"/>
              <a:gd name="connsiteY14" fmla="*/ 52453 h 985005"/>
              <a:gd name="connsiteX15" fmla="*/ 7388866 w 9699298"/>
              <a:gd name="connsiteY15" fmla="*/ 52453 h 985005"/>
              <a:gd name="connsiteX16" fmla="*/ 7860046 w 9699298"/>
              <a:gd name="connsiteY16" fmla="*/ 52453 h 985005"/>
              <a:gd name="connsiteX17" fmla="*/ 8427734 w 9699298"/>
              <a:gd name="connsiteY17" fmla="*/ 52453 h 985005"/>
              <a:gd name="connsiteX18" fmla="*/ 8705901 w 9699298"/>
              <a:gd name="connsiteY18" fmla="*/ 52453 h 985005"/>
              <a:gd name="connsiteX19" fmla="*/ 9682324 w 9699298"/>
              <a:gd name="connsiteY19" fmla="*/ 52453 h 985005"/>
              <a:gd name="connsiteX20" fmla="*/ 9682324 w 9699298"/>
              <a:gd name="connsiteY20" fmla="*/ 522882 h 985005"/>
              <a:gd name="connsiteX21" fmla="*/ 9682324 w 9699298"/>
              <a:gd name="connsiteY21" fmla="*/ 957125 h 985005"/>
              <a:gd name="connsiteX22" fmla="*/ 9404157 w 9699298"/>
              <a:gd name="connsiteY22" fmla="*/ 957125 h 985005"/>
              <a:gd name="connsiteX23" fmla="*/ 8643455 w 9699298"/>
              <a:gd name="connsiteY23" fmla="*/ 957125 h 985005"/>
              <a:gd name="connsiteX24" fmla="*/ 8268782 w 9699298"/>
              <a:gd name="connsiteY24" fmla="*/ 957125 h 985005"/>
              <a:gd name="connsiteX25" fmla="*/ 7894108 w 9699298"/>
              <a:gd name="connsiteY25" fmla="*/ 957125 h 985005"/>
              <a:gd name="connsiteX26" fmla="*/ 7326420 w 9699298"/>
              <a:gd name="connsiteY26" fmla="*/ 957125 h 985005"/>
              <a:gd name="connsiteX27" fmla="*/ 6662225 w 9699298"/>
              <a:gd name="connsiteY27" fmla="*/ 957125 h 985005"/>
              <a:gd name="connsiteX28" fmla="*/ 6384058 w 9699298"/>
              <a:gd name="connsiteY28" fmla="*/ 957125 h 985005"/>
              <a:gd name="connsiteX29" fmla="*/ 5623357 w 9699298"/>
              <a:gd name="connsiteY29" fmla="*/ 957125 h 985005"/>
              <a:gd name="connsiteX30" fmla="*/ 5248683 w 9699298"/>
              <a:gd name="connsiteY30" fmla="*/ 957125 h 985005"/>
              <a:gd name="connsiteX31" fmla="*/ 4777502 w 9699298"/>
              <a:gd name="connsiteY31" fmla="*/ 957125 h 985005"/>
              <a:gd name="connsiteX32" fmla="*/ 4306321 w 9699298"/>
              <a:gd name="connsiteY32" fmla="*/ 957125 h 985005"/>
              <a:gd name="connsiteX33" fmla="*/ 3835141 w 9699298"/>
              <a:gd name="connsiteY33" fmla="*/ 957125 h 985005"/>
              <a:gd name="connsiteX34" fmla="*/ 3556974 w 9699298"/>
              <a:gd name="connsiteY34" fmla="*/ 957125 h 985005"/>
              <a:gd name="connsiteX35" fmla="*/ 3182300 w 9699298"/>
              <a:gd name="connsiteY35" fmla="*/ 957125 h 985005"/>
              <a:gd name="connsiteX36" fmla="*/ 2614612 w 9699298"/>
              <a:gd name="connsiteY36" fmla="*/ 957125 h 985005"/>
              <a:gd name="connsiteX37" fmla="*/ 2239938 w 9699298"/>
              <a:gd name="connsiteY37" fmla="*/ 957125 h 985005"/>
              <a:gd name="connsiteX38" fmla="*/ 1672250 w 9699298"/>
              <a:gd name="connsiteY38" fmla="*/ 957125 h 985005"/>
              <a:gd name="connsiteX39" fmla="*/ 1201070 w 9699298"/>
              <a:gd name="connsiteY39" fmla="*/ 957125 h 985005"/>
              <a:gd name="connsiteX40" fmla="*/ 922903 w 9699298"/>
              <a:gd name="connsiteY40" fmla="*/ 957125 h 985005"/>
              <a:gd name="connsiteX41" fmla="*/ 31633 w 9699298"/>
              <a:gd name="connsiteY41" fmla="*/ 957125 h 985005"/>
              <a:gd name="connsiteX42" fmla="*/ 31633 w 9699298"/>
              <a:gd name="connsiteY42" fmla="*/ 486696 h 985005"/>
              <a:gd name="connsiteX43" fmla="*/ 182716 w 9699298"/>
              <a:gd name="connsiteY43" fmla="*/ 700 h 985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699298" h="985005" fill="none" extrusionOk="0">
                <a:moveTo>
                  <a:pt x="31633" y="52453"/>
                </a:moveTo>
                <a:cubicBezTo>
                  <a:pt x="129596" y="28650"/>
                  <a:pt x="327664" y="88172"/>
                  <a:pt x="406307" y="52453"/>
                </a:cubicBezTo>
                <a:cubicBezTo>
                  <a:pt x="484950" y="16734"/>
                  <a:pt x="661277" y="89630"/>
                  <a:pt x="780981" y="52453"/>
                </a:cubicBezTo>
                <a:cubicBezTo>
                  <a:pt x="900685" y="15276"/>
                  <a:pt x="1167084" y="112995"/>
                  <a:pt x="1348668" y="52453"/>
                </a:cubicBezTo>
                <a:cubicBezTo>
                  <a:pt x="1530252" y="-8089"/>
                  <a:pt x="1893878" y="100259"/>
                  <a:pt x="2109370" y="52453"/>
                </a:cubicBezTo>
                <a:cubicBezTo>
                  <a:pt x="2324862" y="4647"/>
                  <a:pt x="2716014" y="117003"/>
                  <a:pt x="2870072" y="52453"/>
                </a:cubicBezTo>
                <a:cubicBezTo>
                  <a:pt x="3024130" y="-12097"/>
                  <a:pt x="3320383" y="95496"/>
                  <a:pt x="3437759" y="52453"/>
                </a:cubicBezTo>
                <a:cubicBezTo>
                  <a:pt x="3555135" y="9410"/>
                  <a:pt x="3811497" y="81810"/>
                  <a:pt x="3908940" y="52453"/>
                </a:cubicBezTo>
                <a:cubicBezTo>
                  <a:pt x="4006383" y="23096"/>
                  <a:pt x="4284176" y="56111"/>
                  <a:pt x="4573135" y="52453"/>
                </a:cubicBezTo>
                <a:cubicBezTo>
                  <a:pt x="4862095" y="48795"/>
                  <a:pt x="4865211" y="67642"/>
                  <a:pt x="5044315" y="52453"/>
                </a:cubicBezTo>
                <a:cubicBezTo>
                  <a:pt x="5223419" y="37264"/>
                  <a:pt x="5332727" y="96986"/>
                  <a:pt x="5418989" y="52453"/>
                </a:cubicBezTo>
                <a:cubicBezTo>
                  <a:pt x="5505251" y="7920"/>
                  <a:pt x="5879263" y="72894"/>
                  <a:pt x="6083184" y="52453"/>
                </a:cubicBezTo>
                <a:cubicBezTo>
                  <a:pt x="6287106" y="32012"/>
                  <a:pt x="6605096" y="88547"/>
                  <a:pt x="6843885" y="52453"/>
                </a:cubicBezTo>
                <a:cubicBezTo>
                  <a:pt x="7082674" y="16359"/>
                  <a:pt x="7165486" y="102571"/>
                  <a:pt x="7315066" y="52453"/>
                </a:cubicBezTo>
                <a:cubicBezTo>
                  <a:pt x="7464646" y="2335"/>
                  <a:pt x="7530460" y="92546"/>
                  <a:pt x="7689740" y="52453"/>
                </a:cubicBezTo>
                <a:cubicBezTo>
                  <a:pt x="7849020" y="12360"/>
                  <a:pt x="8119830" y="122018"/>
                  <a:pt x="8353935" y="52453"/>
                </a:cubicBezTo>
                <a:cubicBezTo>
                  <a:pt x="8588040" y="-17112"/>
                  <a:pt x="8714515" y="111937"/>
                  <a:pt x="9018129" y="52453"/>
                </a:cubicBezTo>
                <a:cubicBezTo>
                  <a:pt x="9321743" y="-7031"/>
                  <a:pt x="9522339" y="67724"/>
                  <a:pt x="9682324" y="52453"/>
                </a:cubicBezTo>
                <a:cubicBezTo>
                  <a:pt x="9721571" y="164195"/>
                  <a:pt x="9662734" y="324636"/>
                  <a:pt x="9682324" y="495742"/>
                </a:cubicBezTo>
                <a:cubicBezTo>
                  <a:pt x="9701914" y="666848"/>
                  <a:pt x="9666310" y="759138"/>
                  <a:pt x="9682324" y="957125"/>
                </a:cubicBezTo>
                <a:cubicBezTo>
                  <a:pt x="9491557" y="1000323"/>
                  <a:pt x="9239870" y="917690"/>
                  <a:pt x="9114636" y="957125"/>
                </a:cubicBezTo>
                <a:cubicBezTo>
                  <a:pt x="8989402" y="996560"/>
                  <a:pt x="8592171" y="893179"/>
                  <a:pt x="8450442" y="957125"/>
                </a:cubicBezTo>
                <a:cubicBezTo>
                  <a:pt x="8308713" y="1021071"/>
                  <a:pt x="8231248" y="917617"/>
                  <a:pt x="8075768" y="957125"/>
                </a:cubicBezTo>
                <a:cubicBezTo>
                  <a:pt x="7920288" y="996633"/>
                  <a:pt x="7795682" y="938641"/>
                  <a:pt x="7604587" y="957125"/>
                </a:cubicBezTo>
                <a:cubicBezTo>
                  <a:pt x="7413492" y="975609"/>
                  <a:pt x="7255869" y="902286"/>
                  <a:pt x="7036899" y="957125"/>
                </a:cubicBezTo>
                <a:cubicBezTo>
                  <a:pt x="6817929" y="1011964"/>
                  <a:pt x="6555074" y="941299"/>
                  <a:pt x="6372705" y="957125"/>
                </a:cubicBezTo>
                <a:cubicBezTo>
                  <a:pt x="6190336" y="972951"/>
                  <a:pt x="6131828" y="953713"/>
                  <a:pt x="5901524" y="957125"/>
                </a:cubicBezTo>
                <a:cubicBezTo>
                  <a:pt x="5671220" y="960537"/>
                  <a:pt x="5732206" y="923962"/>
                  <a:pt x="5623357" y="957125"/>
                </a:cubicBezTo>
                <a:cubicBezTo>
                  <a:pt x="5514508" y="990288"/>
                  <a:pt x="5234587" y="936110"/>
                  <a:pt x="5055669" y="957125"/>
                </a:cubicBezTo>
                <a:cubicBezTo>
                  <a:pt x="4876751" y="978140"/>
                  <a:pt x="4693538" y="904743"/>
                  <a:pt x="4584488" y="957125"/>
                </a:cubicBezTo>
                <a:cubicBezTo>
                  <a:pt x="4475438" y="1009507"/>
                  <a:pt x="4383188" y="950618"/>
                  <a:pt x="4306321" y="957125"/>
                </a:cubicBezTo>
                <a:cubicBezTo>
                  <a:pt x="4229454" y="963632"/>
                  <a:pt x="4167043" y="924266"/>
                  <a:pt x="4028154" y="957125"/>
                </a:cubicBezTo>
                <a:cubicBezTo>
                  <a:pt x="3889265" y="989984"/>
                  <a:pt x="3684537" y="925429"/>
                  <a:pt x="3363960" y="957125"/>
                </a:cubicBezTo>
                <a:cubicBezTo>
                  <a:pt x="3043383" y="988821"/>
                  <a:pt x="3076957" y="952621"/>
                  <a:pt x="2892779" y="957125"/>
                </a:cubicBezTo>
                <a:cubicBezTo>
                  <a:pt x="2708601" y="961629"/>
                  <a:pt x="2596707" y="942155"/>
                  <a:pt x="2325091" y="957125"/>
                </a:cubicBezTo>
                <a:cubicBezTo>
                  <a:pt x="2053475" y="972095"/>
                  <a:pt x="1853589" y="935689"/>
                  <a:pt x="1660897" y="957125"/>
                </a:cubicBezTo>
                <a:cubicBezTo>
                  <a:pt x="1468205" y="978561"/>
                  <a:pt x="1295044" y="942188"/>
                  <a:pt x="1189716" y="957125"/>
                </a:cubicBezTo>
                <a:cubicBezTo>
                  <a:pt x="1084388" y="972062"/>
                  <a:pt x="455619" y="925544"/>
                  <a:pt x="31633" y="957125"/>
                </a:cubicBezTo>
                <a:cubicBezTo>
                  <a:pt x="5170" y="749274"/>
                  <a:pt x="62703" y="693545"/>
                  <a:pt x="31633" y="513836"/>
                </a:cubicBezTo>
                <a:cubicBezTo>
                  <a:pt x="563" y="334127"/>
                  <a:pt x="55452" y="273335"/>
                  <a:pt x="31633" y="52453"/>
                </a:cubicBezTo>
                <a:close/>
              </a:path>
              <a:path w="9699298" h="985005" stroke="0" extrusionOk="0">
                <a:moveTo>
                  <a:pt x="182716" y="700"/>
                </a:moveTo>
                <a:cubicBezTo>
                  <a:pt x="322232" y="-6487"/>
                  <a:pt x="403103" y="43827"/>
                  <a:pt x="502814" y="52453"/>
                </a:cubicBezTo>
                <a:cubicBezTo>
                  <a:pt x="602525" y="61079"/>
                  <a:pt x="646553" y="64198"/>
                  <a:pt x="780981" y="52453"/>
                </a:cubicBezTo>
                <a:cubicBezTo>
                  <a:pt x="915409" y="40708"/>
                  <a:pt x="1128133" y="96266"/>
                  <a:pt x="1348668" y="52453"/>
                </a:cubicBezTo>
                <a:cubicBezTo>
                  <a:pt x="1569203" y="8640"/>
                  <a:pt x="1810555" y="117828"/>
                  <a:pt x="2012863" y="52453"/>
                </a:cubicBezTo>
                <a:cubicBezTo>
                  <a:pt x="2215172" y="-12922"/>
                  <a:pt x="2306996" y="69386"/>
                  <a:pt x="2387537" y="52453"/>
                </a:cubicBezTo>
                <a:cubicBezTo>
                  <a:pt x="2468078" y="35520"/>
                  <a:pt x="2557519" y="71679"/>
                  <a:pt x="2665704" y="52453"/>
                </a:cubicBezTo>
                <a:cubicBezTo>
                  <a:pt x="2773889" y="33227"/>
                  <a:pt x="3111525" y="109522"/>
                  <a:pt x="3233392" y="52453"/>
                </a:cubicBezTo>
                <a:cubicBezTo>
                  <a:pt x="3355259" y="-4616"/>
                  <a:pt x="3412842" y="55836"/>
                  <a:pt x="3511559" y="52453"/>
                </a:cubicBezTo>
                <a:cubicBezTo>
                  <a:pt x="3610276" y="49070"/>
                  <a:pt x="3743877" y="57053"/>
                  <a:pt x="3886233" y="52453"/>
                </a:cubicBezTo>
                <a:cubicBezTo>
                  <a:pt x="4028589" y="47853"/>
                  <a:pt x="4293765" y="59961"/>
                  <a:pt x="4453920" y="52453"/>
                </a:cubicBezTo>
                <a:cubicBezTo>
                  <a:pt x="4614075" y="44945"/>
                  <a:pt x="4779464" y="107416"/>
                  <a:pt x="5021608" y="52453"/>
                </a:cubicBezTo>
                <a:cubicBezTo>
                  <a:pt x="5263752" y="-2510"/>
                  <a:pt x="5246955" y="84791"/>
                  <a:pt x="5396282" y="52453"/>
                </a:cubicBezTo>
                <a:cubicBezTo>
                  <a:pt x="5545609" y="20115"/>
                  <a:pt x="5855953" y="84684"/>
                  <a:pt x="6060476" y="52453"/>
                </a:cubicBezTo>
                <a:cubicBezTo>
                  <a:pt x="6264999" y="20222"/>
                  <a:pt x="6487147" y="69757"/>
                  <a:pt x="6821178" y="52453"/>
                </a:cubicBezTo>
                <a:cubicBezTo>
                  <a:pt x="7155209" y="35149"/>
                  <a:pt x="7249464" y="102162"/>
                  <a:pt x="7388866" y="52453"/>
                </a:cubicBezTo>
                <a:cubicBezTo>
                  <a:pt x="7528268" y="2744"/>
                  <a:pt x="7744048" y="82461"/>
                  <a:pt x="7860046" y="52453"/>
                </a:cubicBezTo>
                <a:cubicBezTo>
                  <a:pt x="7976044" y="22445"/>
                  <a:pt x="8163727" y="54027"/>
                  <a:pt x="8427734" y="52453"/>
                </a:cubicBezTo>
                <a:cubicBezTo>
                  <a:pt x="8691741" y="50879"/>
                  <a:pt x="8594799" y="61733"/>
                  <a:pt x="8705901" y="52453"/>
                </a:cubicBezTo>
                <a:cubicBezTo>
                  <a:pt x="8817003" y="43173"/>
                  <a:pt x="9260964" y="89100"/>
                  <a:pt x="9682324" y="52453"/>
                </a:cubicBezTo>
                <a:cubicBezTo>
                  <a:pt x="9682751" y="282418"/>
                  <a:pt x="9630296" y="420780"/>
                  <a:pt x="9682324" y="522882"/>
                </a:cubicBezTo>
                <a:cubicBezTo>
                  <a:pt x="9734352" y="624984"/>
                  <a:pt x="9646823" y="829381"/>
                  <a:pt x="9682324" y="957125"/>
                </a:cubicBezTo>
                <a:cubicBezTo>
                  <a:pt x="9604933" y="957199"/>
                  <a:pt x="9539962" y="926563"/>
                  <a:pt x="9404157" y="957125"/>
                </a:cubicBezTo>
                <a:cubicBezTo>
                  <a:pt x="9268352" y="987687"/>
                  <a:pt x="8859665" y="880498"/>
                  <a:pt x="8643455" y="957125"/>
                </a:cubicBezTo>
                <a:cubicBezTo>
                  <a:pt x="8427245" y="1033752"/>
                  <a:pt x="8413927" y="924580"/>
                  <a:pt x="8268782" y="957125"/>
                </a:cubicBezTo>
                <a:cubicBezTo>
                  <a:pt x="8123637" y="989670"/>
                  <a:pt x="7975130" y="926793"/>
                  <a:pt x="7894108" y="957125"/>
                </a:cubicBezTo>
                <a:cubicBezTo>
                  <a:pt x="7813086" y="987457"/>
                  <a:pt x="7592227" y="937646"/>
                  <a:pt x="7326420" y="957125"/>
                </a:cubicBezTo>
                <a:cubicBezTo>
                  <a:pt x="7060613" y="976604"/>
                  <a:pt x="6822087" y="887345"/>
                  <a:pt x="6662225" y="957125"/>
                </a:cubicBezTo>
                <a:cubicBezTo>
                  <a:pt x="6502363" y="1026905"/>
                  <a:pt x="6472570" y="939390"/>
                  <a:pt x="6384058" y="957125"/>
                </a:cubicBezTo>
                <a:cubicBezTo>
                  <a:pt x="6295546" y="974860"/>
                  <a:pt x="5864414" y="925118"/>
                  <a:pt x="5623357" y="957125"/>
                </a:cubicBezTo>
                <a:cubicBezTo>
                  <a:pt x="5382300" y="989132"/>
                  <a:pt x="5362106" y="952987"/>
                  <a:pt x="5248683" y="957125"/>
                </a:cubicBezTo>
                <a:cubicBezTo>
                  <a:pt x="5135260" y="961263"/>
                  <a:pt x="4911377" y="957019"/>
                  <a:pt x="4777502" y="957125"/>
                </a:cubicBezTo>
                <a:cubicBezTo>
                  <a:pt x="4643627" y="957231"/>
                  <a:pt x="4414079" y="945087"/>
                  <a:pt x="4306321" y="957125"/>
                </a:cubicBezTo>
                <a:cubicBezTo>
                  <a:pt x="4198563" y="969163"/>
                  <a:pt x="3954670" y="921889"/>
                  <a:pt x="3835141" y="957125"/>
                </a:cubicBezTo>
                <a:cubicBezTo>
                  <a:pt x="3715612" y="992361"/>
                  <a:pt x="3664948" y="952986"/>
                  <a:pt x="3556974" y="957125"/>
                </a:cubicBezTo>
                <a:cubicBezTo>
                  <a:pt x="3449000" y="961264"/>
                  <a:pt x="3357352" y="949250"/>
                  <a:pt x="3182300" y="957125"/>
                </a:cubicBezTo>
                <a:cubicBezTo>
                  <a:pt x="3007248" y="965000"/>
                  <a:pt x="2852304" y="904261"/>
                  <a:pt x="2614612" y="957125"/>
                </a:cubicBezTo>
                <a:cubicBezTo>
                  <a:pt x="2376920" y="1009989"/>
                  <a:pt x="2346184" y="944558"/>
                  <a:pt x="2239938" y="957125"/>
                </a:cubicBezTo>
                <a:cubicBezTo>
                  <a:pt x="2133692" y="969692"/>
                  <a:pt x="1791884" y="899387"/>
                  <a:pt x="1672250" y="957125"/>
                </a:cubicBezTo>
                <a:cubicBezTo>
                  <a:pt x="1552616" y="1014863"/>
                  <a:pt x="1396480" y="929463"/>
                  <a:pt x="1201070" y="957125"/>
                </a:cubicBezTo>
                <a:cubicBezTo>
                  <a:pt x="1005660" y="984787"/>
                  <a:pt x="984409" y="934853"/>
                  <a:pt x="922903" y="957125"/>
                </a:cubicBezTo>
                <a:cubicBezTo>
                  <a:pt x="861397" y="979397"/>
                  <a:pt x="272221" y="880887"/>
                  <a:pt x="31633" y="957125"/>
                </a:cubicBezTo>
                <a:cubicBezTo>
                  <a:pt x="-24748" y="808841"/>
                  <a:pt x="6453" y="646100"/>
                  <a:pt x="31633" y="486696"/>
                </a:cubicBezTo>
                <a:cubicBezTo>
                  <a:pt x="56813" y="327292"/>
                  <a:pt x="218276" y="206901"/>
                  <a:pt x="182716" y="700"/>
                </a:cubicBezTo>
                <a:close/>
              </a:path>
            </a:pathLst>
          </a:custGeom>
          <a:solidFill>
            <a:schemeClr val="bg1"/>
          </a:solidFill>
          <a:ln w="38100" cap="flat" cmpd="sng" algn="ctr">
            <a:noFill/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3623122876">
                  <a:custGeom>
                    <a:avLst/>
                    <a:gdLst>
                      <a:gd name="connsiteX0" fmla="*/ 19875 w 6094133"/>
                      <a:gd name="connsiteY0" fmla="*/ 66553 h 1249788"/>
                      <a:gd name="connsiteX1" fmla="*/ 255285 w 6094133"/>
                      <a:gd name="connsiteY1" fmla="*/ 66553 h 1249788"/>
                      <a:gd name="connsiteX2" fmla="*/ 490695 w 6094133"/>
                      <a:gd name="connsiteY2" fmla="*/ 66553 h 1249788"/>
                      <a:gd name="connsiteX3" fmla="*/ 847377 w 6094133"/>
                      <a:gd name="connsiteY3" fmla="*/ 66553 h 1249788"/>
                      <a:gd name="connsiteX4" fmla="*/ 1325331 w 6094133"/>
                      <a:gd name="connsiteY4" fmla="*/ 66553 h 1249788"/>
                      <a:gd name="connsiteX5" fmla="*/ 1803285 w 6094133"/>
                      <a:gd name="connsiteY5" fmla="*/ 66553 h 1249788"/>
                      <a:gd name="connsiteX6" fmla="*/ 2159966 w 6094133"/>
                      <a:gd name="connsiteY6" fmla="*/ 66553 h 1249788"/>
                      <a:gd name="connsiteX7" fmla="*/ 2456012 w 6094133"/>
                      <a:gd name="connsiteY7" fmla="*/ 66553 h 1249788"/>
                      <a:gd name="connsiteX8" fmla="*/ 2873330 w 6094133"/>
                      <a:gd name="connsiteY8" fmla="*/ 66553 h 1249788"/>
                      <a:gd name="connsiteX9" fmla="*/ 3169376 w 6094133"/>
                      <a:gd name="connsiteY9" fmla="*/ 66553 h 1249788"/>
                      <a:gd name="connsiteX10" fmla="*/ 3404786 w 6094133"/>
                      <a:gd name="connsiteY10" fmla="*/ 66553 h 1249788"/>
                      <a:gd name="connsiteX11" fmla="*/ 3822104 w 6094133"/>
                      <a:gd name="connsiteY11" fmla="*/ 66553 h 1249788"/>
                      <a:gd name="connsiteX12" fmla="*/ 4300058 w 6094133"/>
                      <a:gd name="connsiteY12" fmla="*/ 66553 h 1249788"/>
                      <a:gd name="connsiteX13" fmla="*/ 4596104 w 6094133"/>
                      <a:gd name="connsiteY13" fmla="*/ 66553 h 1249788"/>
                      <a:gd name="connsiteX14" fmla="*/ 4831514 w 6094133"/>
                      <a:gd name="connsiteY14" fmla="*/ 66553 h 1249788"/>
                      <a:gd name="connsiteX15" fmla="*/ 5248832 w 6094133"/>
                      <a:gd name="connsiteY15" fmla="*/ 66553 h 1249788"/>
                      <a:gd name="connsiteX16" fmla="*/ 5666150 w 6094133"/>
                      <a:gd name="connsiteY16" fmla="*/ 66553 h 1249788"/>
                      <a:gd name="connsiteX17" fmla="*/ 6083468 w 6094133"/>
                      <a:gd name="connsiteY17" fmla="*/ 66553 h 1249788"/>
                      <a:gd name="connsiteX18" fmla="*/ 6083468 w 6094133"/>
                      <a:gd name="connsiteY18" fmla="*/ 629004 h 1249788"/>
                      <a:gd name="connsiteX19" fmla="*/ 6083468 w 6094133"/>
                      <a:gd name="connsiteY19" fmla="*/ 1214413 h 1249788"/>
                      <a:gd name="connsiteX20" fmla="*/ 5726786 w 6094133"/>
                      <a:gd name="connsiteY20" fmla="*/ 1214413 h 1249788"/>
                      <a:gd name="connsiteX21" fmla="*/ 5309468 w 6094133"/>
                      <a:gd name="connsiteY21" fmla="*/ 1214413 h 1249788"/>
                      <a:gd name="connsiteX22" fmla="*/ 5074058 w 6094133"/>
                      <a:gd name="connsiteY22" fmla="*/ 1214413 h 1249788"/>
                      <a:gd name="connsiteX23" fmla="*/ 4778012 w 6094133"/>
                      <a:gd name="connsiteY23" fmla="*/ 1214413 h 1249788"/>
                      <a:gd name="connsiteX24" fmla="*/ 4421330 w 6094133"/>
                      <a:gd name="connsiteY24" fmla="*/ 1214413 h 1249788"/>
                      <a:gd name="connsiteX25" fmla="*/ 4004012 w 6094133"/>
                      <a:gd name="connsiteY25" fmla="*/ 1214413 h 1249788"/>
                      <a:gd name="connsiteX26" fmla="*/ 3707966 w 6094133"/>
                      <a:gd name="connsiteY26" fmla="*/ 1214413 h 1249788"/>
                      <a:gd name="connsiteX27" fmla="*/ 3533192 w 6094133"/>
                      <a:gd name="connsiteY27" fmla="*/ 1214413 h 1249788"/>
                      <a:gd name="connsiteX28" fmla="*/ 3176510 w 6094133"/>
                      <a:gd name="connsiteY28" fmla="*/ 1214413 h 1249788"/>
                      <a:gd name="connsiteX29" fmla="*/ 2880464 w 6094133"/>
                      <a:gd name="connsiteY29" fmla="*/ 1214413 h 1249788"/>
                      <a:gd name="connsiteX30" fmla="*/ 2705689 w 6094133"/>
                      <a:gd name="connsiteY30" fmla="*/ 1214413 h 1249788"/>
                      <a:gd name="connsiteX31" fmla="*/ 2530915 w 6094133"/>
                      <a:gd name="connsiteY31" fmla="*/ 1214413 h 1249788"/>
                      <a:gd name="connsiteX32" fmla="*/ 2113598 w 6094133"/>
                      <a:gd name="connsiteY32" fmla="*/ 1214413 h 1249788"/>
                      <a:gd name="connsiteX33" fmla="*/ 1817552 w 6094133"/>
                      <a:gd name="connsiteY33" fmla="*/ 1214413 h 1249788"/>
                      <a:gd name="connsiteX34" fmla="*/ 1460870 w 6094133"/>
                      <a:gd name="connsiteY34" fmla="*/ 1214413 h 1249788"/>
                      <a:gd name="connsiteX35" fmla="*/ 1043552 w 6094133"/>
                      <a:gd name="connsiteY35" fmla="*/ 1214413 h 1249788"/>
                      <a:gd name="connsiteX36" fmla="*/ 747506 w 6094133"/>
                      <a:gd name="connsiteY36" fmla="*/ 1214413 h 1249788"/>
                      <a:gd name="connsiteX37" fmla="*/ 19875 w 6094133"/>
                      <a:gd name="connsiteY37" fmla="*/ 1214413 h 1249788"/>
                      <a:gd name="connsiteX38" fmla="*/ 19875 w 6094133"/>
                      <a:gd name="connsiteY38" fmla="*/ 651962 h 1249788"/>
                      <a:gd name="connsiteX39" fmla="*/ 19875 w 6094133"/>
                      <a:gd name="connsiteY39" fmla="*/ 66553 h 1249788"/>
                      <a:gd name="connsiteX0" fmla="*/ 114801 w 6094133"/>
                      <a:gd name="connsiteY0" fmla="*/ 888 h 1249788"/>
                      <a:gd name="connsiteX1" fmla="*/ 315921 w 6094133"/>
                      <a:gd name="connsiteY1" fmla="*/ 66553 h 1249788"/>
                      <a:gd name="connsiteX2" fmla="*/ 490695 w 6094133"/>
                      <a:gd name="connsiteY2" fmla="*/ 66553 h 1249788"/>
                      <a:gd name="connsiteX3" fmla="*/ 847377 w 6094133"/>
                      <a:gd name="connsiteY3" fmla="*/ 66553 h 1249788"/>
                      <a:gd name="connsiteX4" fmla="*/ 1264695 w 6094133"/>
                      <a:gd name="connsiteY4" fmla="*/ 66553 h 1249788"/>
                      <a:gd name="connsiteX5" fmla="*/ 1500105 w 6094133"/>
                      <a:gd name="connsiteY5" fmla="*/ 66553 h 1249788"/>
                      <a:gd name="connsiteX6" fmla="*/ 1674879 w 6094133"/>
                      <a:gd name="connsiteY6" fmla="*/ 66553 h 1249788"/>
                      <a:gd name="connsiteX7" fmla="*/ 2031561 w 6094133"/>
                      <a:gd name="connsiteY7" fmla="*/ 66553 h 1249788"/>
                      <a:gd name="connsiteX8" fmla="*/ 2206335 w 6094133"/>
                      <a:gd name="connsiteY8" fmla="*/ 66553 h 1249788"/>
                      <a:gd name="connsiteX9" fmla="*/ 2441745 w 6094133"/>
                      <a:gd name="connsiteY9" fmla="*/ 66553 h 1249788"/>
                      <a:gd name="connsiteX10" fmla="*/ 2798427 w 6094133"/>
                      <a:gd name="connsiteY10" fmla="*/ 66553 h 1249788"/>
                      <a:gd name="connsiteX11" fmla="*/ 3155109 w 6094133"/>
                      <a:gd name="connsiteY11" fmla="*/ 66553 h 1249788"/>
                      <a:gd name="connsiteX12" fmla="*/ 3390519 w 6094133"/>
                      <a:gd name="connsiteY12" fmla="*/ 66553 h 1249788"/>
                      <a:gd name="connsiteX13" fmla="*/ 3807837 w 6094133"/>
                      <a:gd name="connsiteY13" fmla="*/ 66553 h 1249788"/>
                      <a:gd name="connsiteX14" fmla="*/ 4285791 w 6094133"/>
                      <a:gd name="connsiteY14" fmla="*/ 66553 h 1249788"/>
                      <a:gd name="connsiteX15" fmla="*/ 4642473 w 6094133"/>
                      <a:gd name="connsiteY15" fmla="*/ 66553 h 1249788"/>
                      <a:gd name="connsiteX16" fmla="*/ 4938518 w 6094133"/>
                      <a:gd name="connsiteY16" fmla="*/ 66553 h 1249788"/>
                      <a:gd name="connsiteX17" fmla="*/ 5295200 w 6094133"/>
                      <a:gd name="connsiteY17" fmla="*/ 66553 h 1249788"/>
                      <a:gd name="connsiteX18" fmla="*/ 5469975 w 6094133"/>
                      <a:gd name="connsiteY18" fmla="*/ 66553 h 1249788"/>
                      <a:gd name="connsiteX19" fmla="*/ 6083468 w 6094133"/>
                      <a:gd name="connsiteY19" fmla="*/ 66553 h 1249788"/>
                      <a:gd name="connsiteX20" fmla="*/ 6083468 w 6094133"/>
                      <a:gd name="connsiteY20" fmla="*/ 663439 h 1249788"/>
                      <a:gd name="connsiteX21" fmla="*/ 6083468 w 6094133"/>
                      <a:gd name="connsiteY21" fmla="*/ 1214413 h 1249788"/>
                      <a:gd name="connsiteX22" fmla="*/ 5908693 w 6094133"/>
                      <a:gd name="connsiteY22" fmla="*/ 1214413 h 1249788"/>
                      <a:gd name="connsiteX23" fmla="*/ 5430739 w 6094133"/>
                      <a:gd name="connsiteY23" fmla="*/ 1214413 h 1249788"/>
                      <a:gd name="connsiteX24" fmla="*/ 5195330 w 6094133"/>
                      <a:gd name="connsiteY24" fmla="*/ 1214413 h 1249788"/>
                      <a:gd name="connsiteX25" fmla="*/ 4959920 w 6094133"/>
                      <a:gd name="connsiteY25" fmla="*/ 1214413 h 1249788"/>
                      <a:gd name="connsiteX26" fmla="*/ 4603238 w 6094133"/>
                      <a:gd name="connsiteY26" fmla="*/ 1214413 h 1249788"/>
                      <a:gd name="connsiteX27" fmla="*/ 4185919 w 6094133"/>
                      <a:gd name="connsiteY27" fmla="*/ 1214413 h 1249788"/>
                      <a:gd name="connsiteX28" fmla="*/ 4011145 w 6094133"/>
                      <a:gd name="connsiteY28" fmla="*/ 1214413 h 1249788"/>
                      <a:gd name="connsiteX29" fmla="*/ 3533192 w 6094133"/>
                      <a:gd name="connsiteY29" fmla="*/ 1214413 h 1249788"/>
                      <a:gd name="connsiteX30" fmla="*/ 3297782 w 6094133"/>
                      <a:gd name="connsiteY30" fmla="*/ 1214413 h 1249788"/>
                      <a:gd name="connsiteX31" fmla="*/ 3001736 w 6094133"/>
                      <a:gd name="connsiteY31" fmla="*/ 1214413 h 1249788"/>
                      <a:gd name="connsiteX32" fmla="*/ 2705689 w 6094133"/>
                      <a:gd name="connsiteY32" fmla="*/ 1214413 h 1249788"/>
                      <a:gd name="connsiteX33" fmla="*/ 2409644 w 6094133"/>
                      <a:gd name="connsiteY33" fmla="*/ 1214413 h 1249788"/>
                      <a:gd name="connsiteX34" fmla="*/ 2234870 w 6094133"/>
                      <a:gd name="connsiteY34" fmla="*/ 1214413 h 1249788"/>
                      <a:gd name="connsiteX35" fmla="*/ 1999460 w 6094133"/>
                      <a:gd name="connsiteY35" fmla="*/ 1214413 h 1249788"/>
                      <a:gd name="connsiteX36" fmla="*/ 1642777 w 6094133"/>
                      <a:gd name="connsiteY36" fmla="*/ 1214413 h 1249788"/>
                      <a:gd name="connsiteX37" fmla="*/ 1407367 w 6094133"/>
                      <a:gd name="connsiteY37" fmla="*/ 1214413 h 1249788"/>
                      <a:gd name="connsiteX38" fmla="*/ 1050685 w 6094133"/>
                      <a:gd name="connsiteY38" fmla="*/ 1214413 h 1249788"/>
                      <a:gd name="connsiteX39" fmla="*/ 754640 w 6094133"/>
                      <a:gd name="connsiteY39" fmla="*/ 1214413 h 1249788"/>
                      <a:gd name="connsiteX40" fmla="*/ 579866 w 6094133"/>
                      <a:gd name="connsiteY40" fmla="*/ 1214413 h 1249788"/>
                      <a:gd name="connsiteX41" fmla="*/ 19875 w 6094133"/>
                      <a:gd name="connsiteY41" fmla="*/ 1214413 h 1249788"/>
                      <a:gd name="connsiteX42" fmla="*/ 19875 w 6094133"/>
                      <a:gd name="connsiteY42" fmla="*/ 617526 h 1249788"/>
                      <a:gd name="connsiteX43" fmla="*/ 114801 w 6094133"/>
                      <a:gd name="connsiteY43" fmla="*/ 888 h 1249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6094133" h="1249788" fill="none" extrusionOk="0">
                        <a:moveTo>
                          <a:pt x="19875" y="66553"/>
                        </a:moveTo>
                        <a:cubicBezTo>
                          <a:pt x="84698" y="44393"/>
                          <a:pt x="200227" y="105648"/>
                          <a:pt x="255285" y="66553"/>
                        </a:cubicBezTo>
                        <a:cubicBezTo>
                          <a:pt x="283175" y="24374"/>
                          <a:pt x="431247" y="107534"/>
                          <a:pt x="490695" y="66553"/>
                        </a:cubicBezTo>
                        <a:cubicBezTo>
                          <a:pt x="534852" y="-4253"/>
                          <a:pt x="719098" y="132726"/>
                          <a:pt x="847377" y="66553"/>
                        </a:cubicBezTo>
                        <a:cubicBezTo>
                          <a:pt x="964422" y="-11627"/>
                          <a:pt x="1164689" y="132505"/>
                          <a:pt x="1325331" y="66553"/>
                        </a:cubicBezTo>
                        <a:cubicBezTo>
                          <a:pt x="1481889" y="-16763"/>
                          <a:pt x="1706577" y="152138"/>
                          <a:pt x="1803285" y="66553"/>
                        </a:cubicBezTo>
                        <a:cubicBezTo>
                          <a:pt x="1900421" y="-12332"/>
                          <a:pt x="2096115" y="103547"/>
                          <a:pt x="2159966" y="66553"/>
                        </a:cubicBezTo>
                        <a:cubicBezTo>
                          <a:pt x="2229243" y="20518"/>
                          <a:pt x="2393932" y="121249"/>
                          <a:pt x="2456012" y="66553"/>
                        </a:cubicBezTo>
                        <a:cubicBezTo>
                          <a:pt x="2523608" y="51604"/>
                          <a:pt x="2689431" y="75166"/>
                          <a:pt x="2873330" y="66553"/>
                        </a:cubicBezTo>
                        <a:cubicBezTo>
                          <a:pt x="3055717" y="63272"/>
                          <a:pt x="3057689" y="81800"/>
                          <a:pt x="3169376" y="66553"/>
                        </a:cubicBezTo>
                        <a:cubicBezTo>
                          <a:pt x="3287111" y="50808"/>
                          <a:pt x="3370433" y="131552"/>
                          <a:pt x="3404786" y="66553"/>
                        </a:cubicBezTo>
                        <a:cubicBezTo>
                          <a:pt x="3489184" y="-8378"/>
                          <a:pt x="3686900" y="93694"/>
                          <a:pt x="3822104" y="66553"/>
                        </a:cubicBezTo>
                        <a:cubicBezTo>
                          <a:pt x="3952124" y="58156"/>
                          <a:pt x="4192621" y="112948"/>
                          <a:pt x="4300058" y="66553"/>
                        </a:cubicBezTo>
                        <a:cubicBezTo>
                          <a:pt x="4482385" y="28746"/>
                          <a:pt x="4515316" y="145532"/>
                          <a:pt x="4596104" y="66553"/>
                        </a:cubicBezTo>
                        <a:cubicBezTo>
                          <a:pt x="4684499" y="3242"/>
                          <a:pt x="4715564" y="108774"/>
                          <a:pt x="4831514" y="66553"/>
                        </a:cubicBezTo>
                        <a:cubicBezTo>
                          <a:pt x="4905795" y="-2890"/>
                          <a:pt x="5077597" y="193276"/>
                          <a:pt x="5248832" y="66553"/>
                        </a:cubicBezTo>
                        <a:cubicBezTo>
                          <a:pt x="5399770" y="-18959"/>
                          <a:pt x="5481437" y="125056"/>
                          <a:pt x="5666150" y="66553"/>
                        </a:cubicBezTo>
                        <a:cubicBezTo>
                          <a:pt x="5866600" y="-19511"/>
                          <a:pt x="5978950" y="65293"/>
                          <a:pt x="6083468" y="66553"/>
                        </a:cubicBezTo>
                        <a:cubicBezTo>
                          <a:pt x="6128790" y="151144"/>
                          <a:pt x="6092271" y="400286"/>
                          <a:pt x="6083468" y="629004"/>
                        </a:cubicBezTo>
                        <a:cubicBezTo>
                          <a:pt x="6099790" y="866016"/>
                          <a:pt x="6063093" y="972678"/>
                          <a:pt x="6083468" y="1214413"/>
                        </a:cubicBezTo>
                        <a:cubicBezTo>
                          <a:pt x="5968800" y="1275791"/>
                          <a:pt x="5817108" y="1147127"/>
                          <a:pt x="5726786" y="1214413"/>
                        </a:cubicBezTo>
                        <a:cubicBezTo>
                          <a:pt x="5643062" y="1263672"/>
                          <a:pt x="5396613" y="1140999"/>
                          <a:pt x="5309468" y="1214413"/>
                        </a:cubicBezTo>
                        <a:cubicBezTo>
                          <a:pt x="5222549" y="1266782"/>
                          <a:pt x="5199727" y="1148665"/>
                          <a:pt x="5074058" y="1214413"/>
                        </a:cubicBezTo>
                        <a:cubicBezTo>
                          <a:pt x="4977603" y="1286876"/>
                          <a:pt x="4901494" y="1194525"/>
                          <a:pt x="4778012" y="1214413"/>
                        </a:cubicBezTo>
                        <a:cubicBezTo>
                          <a:pt x="4655081" y="1240522"/>
                          <a:pt x="4574579" y="1135395"/>
                          <a:pt x="4421330" y="1214413"/>
                        </a:cubicBezTo>
                        <a:cubicBezTo>
                          <a:pt x="4284210" y="1291417"/>
                          <a:pt x="4123998" y="1190836"/>
                          <a:pt x="4004012" y="1214413"/>
                        </a:cubicBezTo>
                        <a:cubicBezTo>
                          <a:pt x="3887678" y="1230329"/>
                          <a:pt x="3851202" y="1209725"/>
                          <a:pt x="3707966" y="1214413"/>
                        </a:cubicBezTo>
                        <a:cubicBezTo>
                          <a:pt x="3554746" y="1216763"/>
                          <a:pt x="3605789" y="1167075"/>
                          <a:pt x="3533192" y="1214413"/>
                        </a:cubicBezTo>
                        <a:cubicBezTo>
                          <a:pt x="3444300" y="1267550"/>
                          <a:pt x="3297239" y="1159659"/>
                          <a:pt x="3176510" y="1214413"/>
                        </a:cubicBezTo>
                        <a:cubicBezTo>
                          <a:pt x="3059563" y="1250897"/>
                          <a:pt x="2958989" y="1126286"/>
                          <a:pt x="2880464" y="1214413"/>
                        </a:cubicBezTo>
                        <a:cubicBezTo>
                          <a:pt x="2816391" y="1282426"/>
                          <a:pt x="2745556" y="1214767"/>
                          <a:pt x="2705689" y="1214413"/>
                        </a:cubicBezTo>
                        <a:cubicBezTo>
                          <a:pt x="2649000" y="1221226"/>
                          <a:pt x="2623098" y="1179942"/>
                          <a:pt x="2530915" y="1214413"/>
                        </a:cubicBezTo>
                        <a:cubicBezTo>
                          <a:pt x="2402001" y="1254767"/>
                          <a:pt x="2327161" y="1216422"/>
                          <a:pt x="2113598" y="1214413"/>
                        </a:cubicBezTo>
                        <a:cubicBezTo>
                          <a:pt x="1915405" y="1257112"/>
                          <a:pt x="1943183" y="1209320"/>
                          <a:pt x="1817552" y="1214413"/>
                        </a:cubicBezTo>
                        <a:cubicBezTo>
                          <a:pt x="1686807" y="1211816"/>
                          <a:pt x="1634395" y="1184926"/>
                          <a:pt x="1460870" y="1214413"/>
                        </a:cubicBezTo>
                        <a:cubicBezTo>
                          <a:pt x="1281368" y="1223582"/>
                          <a:pt x="1140039" y="1176443"/>
                          <a:pt x="1043552" y="1214413"/>
                        </a:cubicBezTo>
                        <a:cubicBezTo>
                          <a:pt x="920926" y="1248664"/>
                          <a:pt x="823972" y="1188620"/>
                          <a:pt x="747506" y="1214413"/>
                        </a:cubicBezTo>
                        <a:cubicBezTo>
                          <a:pt x="676319" y="1227464"/>
                          <a:pt x="265568" y="1174972"/>
                          <a:pt x="19875" y="1214413"/>
                        </a:cubicBezTo>
                        <a:cubicBezTo>
                          <a:pt x="4665" y="970700"/>
                          <a:pt x="28515" y="860644"/>
                          <a:pt x="19875" y="651962"/>
                        </a:cubicBezTo>
                        <a:cubicBezTo>
                          <a:pt x="3669" y="418161"/>
                          <a:pt x="35144" y="365455"/>
                          <a:pt x="19875" y="66553"/>
                        </a:cubicBezTo>
                        <a:close/>
                      </a:path>
                      <a:path w="6094133" h="1249788" stroke="0" extrusionOk="0">
                        <a:moveTo>
                          <a:pt x="114801" y="888"/>
                        </a:moveTo>
                        <a:cubicBezTo>
                          <a:pt x="204262" y="-16334"/>
                          <a:pt x="246768" y="60522"/>
                          <a:pt x="315921" y="66553"/>
                        </a:cubicBezTo>
                        <a:cubicBezTo>
                          <a:pt x="380306" y="74669"/>
                          <a:pt x="405507" y="87149"/>
                          <a:pt x="490695" y="66553"/>
                        </a:cubicBezTo>
                        <a:cubicBezTo>
                          <a:pt x="572847" y="60375"/>
                          <a:pt x="704772" y="119094"/>
                          <a:pt x="847377" y="66553"/>
                        </a:cubicBezTo>
                        <a:cubicBezTo>
                          <a:pt x="975756" y="2661"/>
                          <a:pt x="1105448" y="166719"/>
                          <a:pt x="1264695" y="66553"/>
                        </a:cubicBezTo>
                        <a:cubicBezTo>
                          <a:pt x="1399100" y="-11095"/>
                          <a:pt x="1446329" y="87312"/>
                          <a:pt x="1500105" y="66553"/>
                        </a:cubicBezTo>
                        <a:cubicBezTo>
                          <a:pt x="1548147" y="62087"/>
                          <a:pt x="1613903" y="95070"/>
                          <a:pt x="1674879" y="66553"/>
                        </a:cubicBezTo>
                        <a:cubicBezTo>
                          <a:pt x="1742704" y="22193"/>
                          <a:pt x="1950871" y="137554"/>
                          <a:pt x="2031561" y="66553"/>
                        </a:cubicBezTo>
                        <a:cubicBezTo>
                          <a:pt x="2107498" y="-7345"/>
                          <a:pt x="2143684" y="78014"/>
                          <a:pt x="2206335" y="66553"/>
                        </a:cubicBezTo>
                        <a:cubicBezTo>
                          <a:pt x="2261565" y="72788"/>
                          <a:pt x="2354252" y="65020"/>
                          <a:pt x="2441745" y="66553"/>
                        </a:cubicBezTo>
                        <a:cubicBezTo>
                          <a:pt x="2532036" y="71516"/>
                          <a:pt x="2710545" y="65239"/>
                          <a:pt x="2798427" y="66553"/>
                        </a:cubicBezTo>
                        <a:cubicBezTo>
                          <a:pt x="2860088" y="59056"/>
                          <a:pt x="2992301" y="107040"/>
                          <a:pt x="3155109" y="66553"/>
                        </a:cubicBezTo>
                        <a:cubicBezTo>
                          <a:pt x="3313675" y="18266"/>
                          <a:pt x="3271939" y="93311"/>
                          <a:pt x="3390519" y="66553"/>
                        </a:cubicBezTo>
                        <a:cubicBezTo>
                          <a:pt x="3499828" y="14274"/>
                          <a:pt x="3661875" y="118576"/>
                          <a:pt x="3807837" y="66553"/>
                        </a:cubicBezTo>
                        <a:cubicBezTo>
                          <a:pt x="3941030" y="6617"/>
                          <a:pt x="4058136" y="81914"/>
                          <a:pt x="4285791" y="66553"/>
                        </a:cubicBezTo>
                        <a:cubicBezTo>
                          <a:pt x="4511763" y="70056"/>
                          <a:pt x="4556293" y="133998"/>
                          <a:pt x="4642473" y="66553"/>
                        </a:cubicBezTo>
                        <a:cubicBezTo>
                          <a:pt x="4729850" y="9097"/>
                          <a:pt x="4866224" y="101951"/>
                          <a:pt x="4938518" y="66553"/>
                        </a:cubicBezTo>
                        <a:cubicBezTo>
                          <a:pt x="5003161" y="29046"/>
                          <a:pt x="5105438" y="62381"/>
                          <a:pt x="5295200" y="66553"/>
                        </a:cubicBezTo>
                        <a:cubicBezTo>
                          <a:pt x="5456153" y="57969"/>
                          <a:pt x="5404848" y="73489"/>
                          <a:pt x="5469975" y="66553"/>
                        </a:cubicBezTo>
                        <a:cubicBezTo>
                          <a:pt x="5485554" y="75488"/>
                          <a:pt x="5818395" y="95622"/>
                          <a:pt x="6083468" y="66553"/>
                        </a:cubicBezTo>
                        <a:cubicBezTo>
                          <a:pt x="6090011" y="363831"/>
                          <a:pt x="6039579" y="522178"/>
                          <a:pt x="6083468" y="663439"/>
                        </a:cubicBezTo>
                        <a:cubicBezTo>
                          <a:pt x="6151766" y="789439"/>
                          <a:pt x="6104045" y="1056879"/>
                          <a:pt x="6083468" y="1214413"/>
                        </a:cubicBezTo>
                        <a:cubicBezTo>
                          <a:pt x="6029535" y="1214606"/>
                          <a:pt x="5999399" y="1168835"/>
                          <a:pt x="5908693" y="1214413"/>
                        </a:cubicBezTo>
                        <a:cubicBezTo>
                          <a:pt x="5824266" y="1249095"/>
                          <a:pt x="5575720" y="1136954"/>
                          <a:pt x="5430739" y="1214413"/>
                        </a:cubicBezTo>
                        <a:cubicBezTo>
                          <a:pt x="5312792" y="1312602"/>
                          <a:pt x="5265419" y="1174513"/>
                          <a:pt x="5195330" y="1214413"/>
                        </a:cubicBezTo>
                        <a:cubicBezTo>
                          <a:pt x="5101839" y="1271597"/>
                          <a:pt x="5008287" y="1177505"/>
                          <a:pt x="4959920" y="1214413"/>
                        </a:cubicBezTo>
                        <a:cubicBezTo>
                          <a:pt x="4909383" y="1244352"/>
                          <a:pt x="4725340" y="1195666"/>
                          <a:pt x="4603238" y="1214413"/>
                        </a:cubicBezTo>
                        <a:cubicBezTo>
                          <a:pt x="4430561" y="1240968"/>
                          <a:pt x="4303536" y="1115481"/>
                          <a:pt x="4185919" y="1214413"/>
                        </a:cubicBezTo>
                        <a:cubicBezTo>
                          <a:pt x="4092203" y="1294754"/>
                          <a:pt x="4062222" y="1177434"/>
                          <a:pt x="4011145" y="1214413"/>
                        </a:cubicBezTo>
                        <a:cubicBezTo>
                          <a:pt x="3954949" y="1240988"/>
                          <a:pt x="3716407" y="1159884"/>
                          <a:pt x="3533192" y="1214413"/>
                        </a:cubicBezTo>
                        <a:cubicBezTo>
                          <a:pt x="3370381" y="1251806"/>
                          <a:pt x="3371895" y="1196987"/>
                          <a:pt x="3297782" y="1214413"/>
                        </a:cubicBezTo>
                        <a:cubicBezTo>
                          <a:pt x="3235270" y="1217200"/>
                          <a:pt x="3095144" y="1218440"/>
                          <a:pt x="3001736" y="1214413"/>
                        </a:cubicBezTo>
                        <a:cubicBezTo>
                          <a:pt x="2926388" y="1214186"/>
                          <a:pt x="2774199" y="1201768"/>
                          <a:pt x="2705689" y="1214413"/>
                        </a:cubicBezTo>
                        <a:cubicBezTo>
                          <a:pt x="2636161" y="1241776"/>
                          <a:pt x="2489158" y="1177065"/>
                          <a:pt x="2409644" y="1214413"/>
                        </a:cubicBezTo>
                        <a:cubicBezTo>
                          <a:pt x="2338519" y="1257878"/>
                          <a:pt x="2289985" y="1208152"/>
                          <a:pt x="2234870" y="1214413"/>
                        </a:cubicBezTo>
                        <a:cubicBezTo>
                          <a:pt x="2155239" y="1228121"/>
                          <a:pt x="2109121" y="1200443"/>
                          <a:pt x="1999460" y="1214413"/>
                        </a:cubicBezTo>
                        <a:cubicBezTo>
                          <a:pt x="1879822" y="1195135"/>
                          <a:pt x="1767903" y="1138637"/>
                          <a:pt x="1642777" y="1214413"/>
                        </a:cubicBezTo>
                        <a:cubicBezTo>
                          <a:pt x="1493800" y="1287097"/>
                          <a:pt x="1491304" y="1197191"/>
                          <a:pt x="1407367" y="1214413"/>
                        </a:cubicBezTo>
                        <a:cubicBezTo>
                          <a:pt x="1332595" y="1239196"/>
                          <a:pt x="1111697" y="1145597"/>
                          <a:pt x="1050685" y="1214413"/>
                        </a:cubicBezTo>
                        <a:cubicBezTo>
                          <a:pt x="964624" y="1278225"/>
                          <a:pt x="845103" y="1182247"/>
                          <a:pt x="754640" y="1214413"/>
                        </a:cubicBezTo>
                        <a:cubicBezTo>
                          <a:pt x="630692" y="1248658"/>
                          <a:pt x="612774" y="1187506"/>
                          <a:pt x="579866" y="1214413"/>
                        </a:cubicBezTo>
                        <a:cubicBezTo>
                          <a:pt x="538854" y="1232058"/>
                          <a:pt x="140829" y="1157962"/>
                          <a:pt x="19875" y="1214413"/>
                        </a:cubicBezTo>
                        <a:cubicBezTo>
                          <a:pt x="-46477" y="993014"/>
                          <a:pt x="-11729" y="798703"/>
                          <a:pt x="19875" y="617526"/>
                        </a:cubicBezTo>
                        <a:cubicBezTo>
                          <a:pt x="-2421" y="420371"/>
                          <a:pt x="178065" y="268810"/>
                          <a:pt x="114801" y="888"/>
                        </a:cubicBezTo>
                        <a:close/>
                      </a:path>
                      <a:path w="6094133" h="1249788" fill="none" stroke="0" extrusionOk="0">
                        <a:moveTo>
                          <a:pt x="19875" y="66553"/>
                        </a:moveTo>
                        <a:cubicBezTo>
                          <a:pt x="97353" y="36724"/>
                          <a:pt x="201223" y="115477"/>
                          <a:pt x="255285" y="66553"/>
                        </a:cubicBezTo>
                        <a:cubicBezTo>
                          <a:pt x="321553" y="17303"/>
                          <a:pt x="428786" y="110310"/>
                          <a:pt x="490695" y="66553"/>
                        </a:cubicBezTo>
                        <a:cubicBezTo>
                          <a:pt x="525257" y="13398"/>
                          <a:pt x="762818" y="136990"/>
                          <a:pt x="847377" y="66553"/>
                        </a:cubicBezTo>
                        <a:cubicBezTo>
                          <a:pt x="947291" y="-51368"/>
                          <a:pt x="1175558" y="132985"/>
                          <a:pt x="1325331" y="66553"/>
                        </a:cubicBezTo>
                        <a:cubicBezTo>
                          <a:pt x="1431977" y="-13212"/>
                          <a:pt x="1693043" y="173105"/>
                          <a:pt x="1803285" y="66553"/>
                        </a:cubicBezTo>
                        <a:cubicBezTo>
                          <a:pt x="1875080" y="-26544"/>
                          <a:pt x="2076382" y="101466"/>
                          <a:pt x="2159966" y="66553"/>
                        </a:cubicBezTo>
                        <a:cubicBezTo>
                          <a:pt x="2236863" y="-7413"/>
                          <a:pt x="2386813" y="84965"/>
                          <a:pt x="2456012" y="66553"/>
                        </a:cubicBezTo>
                        <a:cubicBezTo>
                          <a:pt x="2565586" y="10147"/>
                          <a:pt x="2710635" y="87241"/>
                          <a:pt x="2873330" y="66553"/>
                        </a:cubicBezTo>
                        <a:cubicBezTo>
                          <a:pt x="3050412" y="64152"/>
                          <a:pt x="3057265" y="89236"/>
                          <a:pt x="3169376" y="66553"/>
                        </a:cubicBezTo>
                        <a:cubicBezTo>
                          <a:pt x="3278934" y="50158"/>
                          <a:pt x="3353431" y="120547"/>
                          <a:pt x="3404786" y="66553"/>
                        </a:cubicBezTo>
                        <a:cubicBezTo>
                          <a:pt x="3439017" y="5903"/>
                          <a:pt x="3671053" y="103351"/>
                          <a:pt x="3822104" y="66553"/>
                        </a:cubicBezTo>
                        <a:cubicBezTo>
                          <a:pt x="3995020" y="45664"/>
                          <a:pt x="4158073" y="128540"/>
                          <a:pt x="4300058" y="66553"/>
                        </a:cubicBezTo>
                        <a:cubicBezTo>
                          <a:pt x="4476304" y="39423"/>
                          <a:pt x="4494041" y="119589"/>
                          <a:pt x="4596104" y="66553"/>
                        </a:cubicBezTo>
                        <a:cubicBezTo>
                          <a:pt x="4705506" y="5465"/>
                          <a:pt x="4721445" y="108147"/>
                          <a:pt x="4831514" y="66553"/>
                        </a:cubicBezTo>
                        <a:cubicBezTo>
                          <a:pt x="4912692" y="-10039"/>
                          <a:pt x="5110476" y="161148"/>
                          <a:pt x="5248832" y="66553"/>
                        </a:cubicBezTo>
                        <a:cubicBezTo>
                          <a:pt x="5390018" y="13386"/>
                          <a:pt x="5460431" y="136946"/>
                          <a:pt x="5666150" y="66553"/>
                        </a:cubicBezTo>
                        <a:cubicBezTo>
                          <a:pt x="5859093" y="-23884"/>
                          <a:pt x="5972214" y="57255"/>
                          <a:pt x="6083468" y="66553"/>
                        </a:cubicBezTo>
                        <a:cubicBezTo>
                          <a:pt x="6140408" y="162341"/>
                          <a:pt x="6036418" y="386913"/>
                          <a:pt x="6083468" y="629004"/>
                        </a:cubicBezTo>
                        <a:cubicBezTo>
                          <a:pt x="6087300" y="841458"/>
                          <a:pt x="6089089" y="963755"/>
                          <a:pt x="6083468" y="1214413"/>
                        </a:cubicBezTo>
                        <a:cubicBezTo>
                          <a:pt x="5970174" y="1248766"/>
                          <a:pt x="5805292" y="1174040"/>
                          <a:pt x="5726786" y="1214413"/>
                        </a:cubicBezTo>
                        <a:cubicBezTo>
                          <a:pt x="5680094" y="1265809"/>
                          <a:pt x="5372464" y="1130705"/>
                          <a:pt x="5309468" y="1214413"/>
                        </a:cubicBezTo>
                        <a:cubicBezTo>
                          <a:pt x="5213981" y="1318549"/>
                          <a:pt x="5142277" y="1152784"/>
                          <a:pt x="5074058" y="1214413"/>
                        </a:cubicBezTo>
                        <a:cubicBezTo>
                          <a:pt x="4965733" y="1238324"/>
                          <a:pt x="4884248" y="1198488"/>
                          <a:pt x="4778012" y="1214413"/>
                        </a:cubicBezTo>
                        <a:cubicBezTo>
                          <a:pt x="4668558" y="1210953"/>
                          <a:pt x="4587895" y="1153462"/>
                          <a:pt x="4421330" y="1214413"/>
                        </a:cubicBezTo>
                        <a:cubicBezTo>
                          <a:pt x="4284466" y="1294980"/>
                          <a:pt x="4107773" y="1189263"/>
                          <a:pt x="4004012" y="1214413"/>
                        </a:cubicBezTo>
                        <a:cubicBezTo>
                          <a:pt x="3882025" y="1236790"/>
                          <a:pt x="3844040" y="1219958"/>
                          <a:pt x="3707966" y="1214413"/>
                        </a:cubicBezTo>
                        <a:cubicBezTo>
                          <a:pt x="3561132" y="1221105"/>
                          <a:pt x="3595955" y="1157768"/>
                          <a:pt x="3533192" y="1214413"/>
                        </a:cubicBezTo>
                        <a:cubicBezTo>
                          <a:pt x="3490312" y="1233803"/>
                          <a:pt x="3305846" y="1186503"/>
                          <a:pt x="3176510" y="1214413"/>
                        </a:cubicBezTo>
                        <a:cubicBezTo>
                          <a:pt x="3085610" y="1253381"/>
                          <a:pt x="2951989" y="1163227"/>
                          <a:pt x="2880464" y="1214413"/>
                        </a:cubicBezTo>
                        <a:cubicBezTo>
                          <a:pt x="2814783" y="1280831"/>
                          <a:pt x="2761895" y="1210412"/>
                          <a:pt x="2705689" y="1214413"/>
                        </a:cubicBezTo>
                        <a:cubicBezTo>
                          <a:pt x="2663167" y="1225804"/>
                          <a:pt x="2624938" y="1156713"/>
                          <a:pt x="2530915" y="1214413"/>
                        </a:cubicBezTo>
                        <a:cubicBezTo>
                          <a:pt x="2446953" y="1225911"/>
                          <a:pt x="2295738" y="1150218"/>
                          <a:pt x="2113598" y="1214413"/>
                        </a:cubicBezTo>
                        <a:cubicBezTo>
                          <a:pt x="1917728" y="1267556"/>
                          <a:pt x="1933882" y="1203852"/>
                          <a:pt x="1817552" y="1214413"/>
                        </a:cubicBezTo>
                        <a:cubicBezTo>
                          <a:pt x="1710188" y="1210429"/>
                          <a:pt x="1643059" y="1193147"/>
                          <a:pt x="1460870" y="1214413"/>
                        </a:cubicBezTo>
                        <a:cubicBezTo>
                          <a:pt x="1293625" y="1243974"/>
                          <a:pt x="1172924" y="1171017"/>
                          <a:pt x="1043552" y="1214413"/>
                        </a:cubicBezTo>
                        <a:cubicBezTo>
                          <a:pt x="927524" y="1250035"/>
                          <a:pt x="805521" y="1208056"/>
                          <a:pt x="747506" y="1214413"/>
                        </a:cubicBezTo>
                        <a:cubicBezTo>
                          <a:pt x="659569" y="1189688"/>
                          <a:pt x="255534" y="1168404"/>
                          <a:pt x="19875" y="1214413"/>
                        </a:cubicBezTo>
                        <a:cubicBezTo>
                          <a:pt x="9400" y="952150"/>
                          <a:pt x="26597" y="884829"/>
                          <a:pt x="19875" y="651962"/>
                        </a:cubicBezTo>
                        <a:cubicBezTo>
                          <a:pt x="1864" y="428994"/>
                          <a:pt x="29974" y="353126"/>
                          <a:pt x="19875" y="66553"/>
                        </a:cubicBezTo>
                        <a:close/>
                      </a:path>
                    </a:pathLst>
                  </a:custGeom>
                  <ask:type>
                    <ask:lineSketchScribble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toàn</a:t>
            </a:r>
            <a:r>
              <a:rPr kumimoji="0" lang="en-US" sz="2800" b="1" i="1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phần</a:t>
            </a:r>
            <a:r>
              <a:rPr kumimoji="0" lang="en-US" sz="2800" b="1" i="1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của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hình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lập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phương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bằng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một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mặt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FE668E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nhân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FE668E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6</a:t>
            </a:r>
          </a:p>
        </p:txBody>
      </p:sp>
      <p:sp>
        <p:nvSpPr>
          <p:cNvPr id="110" name="Rectangle 39">
            <a:extLst>
              <a:ext uri="{FF2B5EF4-FFF2-40B4-BE49-F238E27FC236}">
                <a16:creationId xmlns:a16="http://schemas.microsoft.com/office/drawing/2014/main" id="{C5DAAF24-BFD9-4F6D-BDCE-70A14887E130}"/>
              </a:ext>
            </a:extLst>
          </p:cNvPr>
          <p:cNvSpPr/>
          <p:nvPr/>
        </p:nvSpPr>
        <p:spPr>
          <a:xfrm>
            <a:off x="6642100" y="5228203"/>
            <a:ext cx="5252022" cy="1249788"/>
          </a:xfrm>
          <a:custGeom>
            <a:avLst/>
            <a:gdLst>
              <a:gd name="connsiteX0" fmla="*/ 0 w 9650691"/>
              <a:gd name="connsiteY0" fmla="*/ 0 h 904672"/>
              <a:gd name="connsiteX1" fmla="*/ 374674 w 9650691"/>
              <a:gd name="connsiteY1" fmla="*/ 0 h 904672"/>
              <a:gd name="connsiteX2" fmla="*/ 749348 w 9650691"/>
              <a:gd name="connsiteY2" fmla="*/ 0 h 904672"/>
              <a:gd name="connsiteX3" fmla="*/ 1317035 w 9650691"/>
              <a:gd name="connsiteY3" fmla="*/ 0 h 904672"/>
              <a:gd name="connsiteX4" fmla="*/ 2077737 w 9650691"/>
              <a:gd name="connsiteY4" fmla="*/ 0 h 904672"/>
              <a:gd name="connsiteX5" fmla="*/ 2838439 w 9650691"/>
              <a:gd name="connsiteY5" fmla="*/ 0 h 904672"/>
              <a:gd name="connsiteX6" fmla="*/ 3406126 w 9650691"/>
              <a:gd name="connsiteY6" fmla="*/ 0 h 904672"/>
              <a:gd name="connsiteX7" fmla="*/ 3877307 w 9650691"/>
              <a:gd name="connsiteY7" fmla="*/ 0 h 904672"/>
              <a:gd name="connsiteX8" fmla="*/ 4541502 w 9650691"/>
              <a:gd name="connsiteY8" fmla="*/ 0 h 904672"/>
              <a:gd name="connsiteX9" fmla="*/ 5012682 w 9650691"/>
              <a:gd name="connsiteY9" fmla="*/ 0 h 904672"/>
              <a:gd name="connsiteX10" fmla="*/ 5387356 w 9650691"/>
              <a:gd name="connsiteY10" fmla="*/ 0 h 904672"/>
              <a:gd name="connsiteX11" fmla="*/ 6051551 w 9650691"/>
              <a:gd name="connsiteY11" fmla="*/ 0 h 904672"/>
              <a:gd name="connsiteX12" fmla="*/ 6812252 w 9650691"/>
              <a:gd name="connsiteY12" fmla="*/ 0 h 904672"/>
              <a:gd name="connsiteX13" fmla="*/ 7283433 w 9650691"/>
              <a:gd name="connsiteY13" fmla="*/ 0 h 904672"/>
              <a:gd name="connsiteX14" fmla="*/ 7658107 w 9650691"/>
              <a:gd name="connsiteY14" fmla="*/ 0 h 904672"/>
              <a:gd name="connsiteX15" fmla="*/ 8322302 w 9650691"/>
              <a:gd name="connsiteY15" fmla="*/ 0 h 904672"/>
              <a:gd name="connsiteX16" fmla="*/ 8986496 w 9650691"/>
              <a:gd name="connsiteY16" fmla="*/ 0 h 904672"/>
              <a:gd name="connsiteX17" fmla="*/ 9650691 w 9650691"/>
              <a:gd name="connsiteY17" fmla="*/ 0 h 904672"/>
              <a:gd name="connsiteX18" fmla="*/ 9650691 w 9650691"/>
              <a:gd name="connsiteY18" fmla="*/ 443289 h 904672"/>
              <a:gd name="connsiteX19" fmla="*/ 9650691 w 9650691"/>
              <a:gd name="connsiteY19" fmla="*/ 904672 h 904672"/>
              <a:gd name="connsiteX20" fmla="*/ 9083003 w 9650691"/>
              <a:gd name="connsiteY20" fmla="*/ 904672 h 904672"/>
              <a:gd name="connsiteX21" fmla="*/ 8418809 w 9650691"/>
              <a:gd name="connsiteY21" fmla="*/ 904672 h 904672"/>
              <a:gd name="connsiteX22" fmla="*/ 8044135 w 9650691"/>
              <a:gd name="connsiteY22" fmla="*/ 904672 h 904672"/>
              <a:gd name="connsiteX23" fmla="*/ 7572954 w 9650691"/>
              <a:gd name="connsiteY23" fmla="*/ 904672 h 904672"/>
              <a:gd name="connsiteX24" fmla="*/ 7005266 w 9650691"/>
              <a:gd name="connsiteY24" fmla="*/ 904672 h 904672"/>
              <a:gd name="connsiteX25" fmla="*/ 6341072 w 9650691"/>
              <a:gd name="connsiteY25" fmla="*/ 904672 h 904672"/>
              <a:gd name="connsiteX26" fmla="*/ 5869891 w 9650691"/>
              <a:gd name="connsiteY26" fmla="*/ 904672 h 904672"/>
              <a:gd name="connsiteX27" fmla="*/ 5591724 w 9650691"/>
              <a:gd name="connsiteY27" fmla="*/ 904672 h 904672"/>
              <a:gd name="connsiteX28" fmla="*/ 5024036 w 9650691"/>
              <a:gd name="connsiteY28" fmla="*/ 904672 h 904672"/>
              <a:gd name="connsiteX29" fmla="*/ 4552855 w 9650691"/>
              <a:gd name="connsiteY29" fmla="*/ 904672 h 904672"/>
              <a:gd name="connsiteX30" fmla="*/ 4274688 w 9650691"/>
              <a:gd name="connsiteY30" fmla="*/ 904672 h 904672"/>
              <a:gd name="connsiteX31" fmla="*/ 3996521 w 9650691"/>
              <a:gd name="connsiteY31" fmla="*/ 904672 h 904672"/>
              <a:gd name="connsiteX32" fmla="*/ 3332327 w 9650691"/>
              <a:gd name="connsiteY32" fmla="*/ 904672 h 904672"/>
              <a:gd name="connsiteX33" fmla="*/ 2861146 w 9650691"/>
              <a:gd name="connsiteY33" fmla="*/ 904672 h 904672"/>
              <a:gd name="connsiteX34" fmla="*/ 2293458 w 9650691"/>
              <a:gd name="connsiteY34" fmla="*/ 904672 h 904672"/>
              <a:gd name="connsiteX35" fmla="*/ 1629264 w 9650691"/>
              <a:gd name="connsiteY35" fmla="*/ 904672 h 904672"/>
              <a:gd name="connsiteX36" fmla="*/ 1158083 w 9650691"/>
              <a:gd name="connsiteY36" fmla="*/ 904672 h 904672"/>
              <a:gd name="connsiteX37" fmla="*/ 0 w 9650691"/>
              <a:gd name="connsiteY37" fmla="*/ 904672 h 904672"/>
              <a:gd name="connsiteX38" fmla="*/ 0 w 9650691"/>
              <a:gd name="connsiteY38" fmla="*/ 461383 h 904672"/>
              <a:gd name="connsiteX39" fmla="*/ 0 w 9650691"/>
              <a:gd name="connsiteY39" fmla="*/ 0 h 904672"/>
              <a:gd name="connsiteX0" fmla="*/ 31633 w 9699298"/>
              <a:gd name="connsiteY0" fmla="*/ 52453 h 985005"/>
              <a:gd name="connsiteX1" fmla="*/ 406307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109370 w 9699298"/>
              <a:gd name="connsiteY4" fmla="*/ 52453 h 985005"/>
              <a:gd name="connsiteX5" fmla="*/ 2870072 w 9699298"/>
              <a:gd name="connsiteY5" fmla="*/ 52453 h 985005"/>
              <a:gd name="connsiteX6" fmla="*/ 3437759 w 9699298"/>
              <a:gd name="connsiteY6" fmla="*/ 52453 h 985005"/>
              <a:gd name="connsiteX7" fmla="*/ 3908940 w 9699298"/>
              <a:gd name="connsiteY7" fmla="*/ 52453 h 985005"/>
              <a:gd name="connsiteX8" fmla="*/ 4573135 w 9699298"/>
              <a:gd name="connsiteY8" fmla="*/ 52453 h 985005"/>
              <a:gd name="connsiteX9" fmla="*/ 5044315 w 9699298"/>
              <a:gd name="connsiteY9" fmla="*/ 52453 h 985005"/>
              <a:gd name="connsiteX10" fmla="*/ 5418989 w 9699298"/>
              <a:gd name="connsiteY10" fmla="*/ 52453 h 985005"/>
              <a:gd name="connsiteX11" fmla="*/ 6083184 w 9699298"/>
              <a:gd name="connsiteY11" fmla="*/ 52453 h 985005"/>
              <a:gd name="connsiteX12" fmla="*/ 6843885 w 9699298"/>
              <a:gd name="connsiteY12" fmla="*/ 52453 h 985005"/>
              <a:gd name="connsiteX13" fmla="*/ 7315066 w 9699298"/>
              <a:gd name="connsiteY13" fmla="*/ 52453 h 985005"/>
              <a:gd name="connsiteX14" fmla="*/ 7689740 w 9699298"/>
              <a:gd name="connsiteY14" fmla="*/ 52453 h 985005"/>
              <a:gd name="connsiteX15" fmla="*/ 8353935 w 9699298"/>
              <a:gd name="connsiteY15" fmla="*/ 52453 h 985005"/>
              <a:gd name="connsiteX16" fmla="*/ 9018129 w 9699298"/>
              <a:gd name="connsiteY16" fmla="*/ 52453 h 985005"/>
              <a:gd name="connsiteX17" fmla="*/ 9682324 w 9699298"/>
              <a:gd name="connsiteY17" fmla="*/ 52453 h 985005"/>
              <a:gd name="connsiteX18" fmla="*/ 9682324 w 9699298"/>
              <a:gd name="connsiteY18" fmla="*/ 495742 h 985005"/>
              <a:gd name="connsiteX19" fmla="*/ 9682324 w 9699298"/>
              <a:gd name="connsiteY19" fmla="*/ 957125 h 985005"/>
              <a:gd name="connsiteX20" fmla="*/ 9114636 w 9699298"/>
              <a:gd name="connsiteY20" fmla="*/ 957125 h 985005"/>
              <a:gd name="connsiteX21" fmla="*/ 8450442 w 9699298"/>
              <a:gd name="connsiteY21" fmla="*/ 957125 h 985005"/>
              <a:gd name="connsiteX22" fmla="*/ 8075768 w 9699298"/>
              <a:gd name="connsiteY22" fmla="*/ 957125 h 985005"/>
              <a:gd name="connsiteX23" fmla="*/ 7604587 w 9699298"/>
              <a:gd name="connsiteY23" fmla="*/ 957125 h 985005"/>
              <a:gd name="connsiteX24" fmla="*/ 7036899 w 9699298"/>
              <a:gd name="connsiteY24" fmla="*/ 957125 h 985005"/>
              <a:gd name="connsiteX25" fmla="*/ 6372705 w 9699298"/>
              <a:gd name="connsiteY25" fmla="*/ 957125 h 985005"/>
              <a:gd name="connsiteX26" fmla="*/ 5901524 w 9699298"/>
              <a:gd name="connsiteY26" fmla="*/ 957125 h 985005"/>
              <a:gd name="connsiteX27" fmla="*/ 5623357 w 9699298"/>
              <a:gd name="connsiteY27" fmla="*/ 957125 h 985005"/>
              <a:gd name="connsiteX28" fmla="*/ 5055669 w 9699298"/>
              <a:gd name="connsiteY28" fmla="*/ 957125 h 985005"/>
              <a:gd name="connsiteX29" fmla="*/ 4584488 w 9699298"/>
              <a:gd name="connsiteY29" fmla="*/ 957125 h 985005"/>
              <a:gd name="connsiteX30" fmla="*/ 4306321 w 9699298"/>
              <a:gd name="connsiteY30" fmla="*/ 957125 h 985005"/>
              <a:gd name="connsiteX31" fmla="*/ 4028154 w 9699298"/>
              <a:gd name="connsiteY31" fmla="*/ 957125 h 985005"/>
              <a:gd name="connsiteX32" fmla="*/ 3363960 w 9699298"/>
              <a:gd name="connsiteY32" fmla="*/ 957125 h 985005"/>
              <a:gd name="connsiteX33" fmla="*/ 2892779 w 9699298"/>
              <a:gd name="connsiteY33" fmla="*/ 957125 h 985005"/>
              <a:gd name="connsiteX34" fmla="*/ 2325091 w 9699298"/>
              <a:gd name="connsiteY34" fmla="*/ 957125 h 985005"/>
              <a:gd name="connsiteX35" fmla="*/ 1660897 w 9699298"/>
              <a:gd name="connsiteY35" fmla="*/ 957125 h 985005"/>
              <a:gd name="connsiteX36" fmla="*/ 1189716 w 9699298"/>
              <a:gd name="connsiteY36" fmla="*/ 957125 h 985005"/>
              <a:gd name="connsiteX37" fmla="*/ 31633 w 9699298"/>
              <a:gd name="connsiteY37" fmla="*/ 957125 h 985005"/>
              <a:gd name="connsiteX38" fmla="*/ 31633 w 9699298"/>
              <a:gd name="connsiteY38" fmla="*/ 513836 h 985005"/>
              <a:gd name="connsiteX39" fmla="*/ 31633 w 9699298"/>
              <a:gd name="connsiteY39" fmla="*/ 52453 h 985005"/>
              <a:gd name="connsiteX0" fmla="*/ 182716 w 9699298"/>
              <a:gd name="connsiteY0" fmla="*/ 700 h 985005"/>
              <a:gd name="connsiteX1" fmla="*/ 502814 w 9699298"/>
              <a:gd name="connsiteY1" fmla="*/ 52453 h 985005"/>
              <a:gd name="connsiteX2" fmla="*/ 780981 w 9699298"/>
              <a:gd name="connsiteY2" fmla="*/ 52453 h 985005"/>
              <a:gd name="connsiteX3" fmla="*/ 1348668 w 9699298"/>
              <a:gd name="connsiteY3" fmla="*/ 52453 h 985005"/>
              <a:gd name="connsiteX4" fmla="*/ 2012863 w 9699298"/>
              <a:gd name="connsiteY4" fmla="*/ 52453 h 985005"/>
              <a:gd name="connsiteX5" fmla="*/ 2387537 w 9699298"/>
              <a:gd name="connsiteY5" fmla="*/ 52453 h 985005"/>
              <a:gd name="connsiteX6" fmla="*/ 2665704 w 9699298"/>
              <a:gd name="connsiteY6" fmla="*/ 52453 h 985005"/>
              <a:gd name="connsiteX7" fmla="*/ 3233392 w 9699298"/>
              <a:gd name="connsiteY7" fmla="*/ 52453 h 985005"/>
              <a:gd name="connsiteX8" fmla="*/ 3511559 w 9699298"/>
              <a:gd name="connsiteY8" fmla="*/ 52453 h 985005"/>
              <a:gd name="connsiteX9" fmla="*/ 3886233 w 9699298"/>
              <a:gd name="connsiteY9" fmla="*/ 52453 h 985005"/>
              <a:gd name="connsiteX10" fmla="*/ 4453920 w 9699298"/>
              <a:gd name="connsiteY10" fmla="*/ 52453 h 985005"/>
              <a:gd name="connsiteX11" fmla="*/ 5021608 w 9699298"/>
              <a:gd name="connsiteY11" fmla="*/ 52453 h 985005"/>
              <a:gd name="connsiteX12" fmla="*/ 5396282 w 9699298"/>
              <a:gd name="connsiteY12" fmla="*/ 52453 h 985005"/>
              <a:gd name="connsiteX13" fmla="*/ 6060476 w 9699298"/>
              <a:gd name="connsiteY13" fmla="*/ 52453 h 985005"/>
              <a:gd name="connsiteX14" fmla="*/ 6821178 w 9699298"/>
              <a:gd name="connsiteY14" fmla="*/ 52453 h 985005"/>
              <a:gd name="connsiteX15" fmla="*/ 7388866 w 9699298"/>
              <a:gd name="connsiteY15" fmla="*/ 52453 h 985005"/>
              <a:gd name="connsiteX16" fmla="*/ 7860046 w 9699298"/>
              <a:gd name="connsiteY16" fmla="*/ 52453 h 985005"/>
              <a:gd name="connsiteX17" fmla="*/ 8427734 w 9699298"/>
              <a:gd name="connsiteY17" fmla="*/ 52453 h 985005"/>
              <a:gd name="connsiteX18" fmla="*/ 8705901 w 9699298"/>
              <a:gd name="connsiteY18" fmla="*/ 52453 h 985005"/>
              <a:gd name="connsiteX19" fmla="*/ 9682324 w 9699298"/>
              <a:gd name="connsiteY19" fmla="*/ 52453 h 985005"/>
              <a:gd name="connsiteX20" fmla="*/ 9682324 w 9699298"/>
              <a:gd name="connsiteY20" fmla="*/ 522882 h 985005"/>
              <a:gd name="connsiteX21" fmla="*/ 9682324 w 9699298"/>
              <a:gd name="connsiteY21" fmla="*/ 957125 h 985005"/>
              <a:gd name="connsiteX22" fmla="*/ 9404157 w 9699298"/>
              <a:gd name="connsiteY22" fmla="*/ 957125 h 985005"/>
              <a:gd name="connsiteX23" fmla="*/ 8643455 w 9699298"/>
              <a:gd name="connsiteY23" fmla="*/ 957125 h 985005"/>
              <a:gd name="connsiteX24" fmla="*/ 8268782 w 9699298"/>
              <a:gd name="connsiteY24" fmla="*/ 957125 h 985005"/>
              <a:gd name="connsiteX25" fmla="*/ 7894108 w 9699298"/>
              <a:gd name="connsiteY25" fmla="*/ 957125 h 985005"/>
              <a:gd name="connsiteX26" fmla="*/ 7326420 w 9699298"/>
              <a:gd name="connsiteY26" fmla="*/ 957125 h 985005"/>
              <a:gd name="connsiteX27" fmla="*/ 6662225 w 9699298"/>
              <a:gd name="connsiteY27" fmla="*/ 957125 h 985005"/>
              <a:gd name="connsiteX28" fmla="*/ 6384058 w 9699298"/>
              <a:gd name="connsiteY28" fmla="*/ 957125 h 985005"/>
              <a:gd name="connsiteX29" fmla="*/ 5623357 w 9699298"/>
              <a:gd name="connsiteY29" fmla="*/ 957125 h 985005"/>
              <a:gd name="connsiteX30" fmla="*/ 5248683 w 9699298"/>
              <a:gd name="connsiteY30" fmla="*/ 957125 h 985005"/>
              <a:gd name="connsiteX31" fmla="*/ 4777502 w 9699298"/>
              <a:gd name="connsiteY31" fmla="*/ 957125 h 985005"/>
              <a:gd name="connsiteX32" fmla="*/ 4306321 w 9699298"/>
              <a:gd name="connsiteY32" fmla="*/ 957125 h 985005"/>
              <a:gd name="connsiteX33" fmla="*/ 3835141 w 9699298"/>
              <a:gd name="connsiteY33" fmla="*/ 957125 h 985005"/>
              <a:gd name="connsiteX34" fmla="*/ 3556974 w 9699298"/>
              <a:gd name="connsiteY34" fmla="*/ 957125 h 985005"/>
              <a:gd name="connsiteX35" fmla="*/ 3182300 w 9699298"/>
              <a:gd name="connsiteY35" fmla="*/ 957125 h 985005"/>
              <a:gd name="connsiteX36" fmla="*/ 2614612 w 9699298"/>
              <a:gd name="connsiteY36" fmla="*/ 957125 h 985005"/>
              <a:gd name="connsiteX37" fmla="*/ 2239938 w 9699298"/>
              <a:gd name="connsiteY37" fmla="*/ 957125 h 985005"/>
              <a:gd name="connsiteX38" fmla="*/ 1672250 w 9699298"/>
              <a:gd name="connsiteY38" fmla="*/ 957125 h 985005"/>
              <a:gd name="connsiteX39" fmla="*/ 1201070 w 9699298"/>
              <a:gd name="connsiteY39" fmla="*/ 957125 h 985005"/>
              <a:gd name="connsiteX40" fmla="*/ 922903 w 9699298"/>
              <a:gd name="connsiteY40" fmla="*/ 957125 h 985005"/>
              <a:gd name="connsiteX41" fmla="*/ 31633 w 9699298"/>
              <a:gd name="connsiteY41" fmla="*/ 957125 h 985005"/>
              <a:gd name="connsiteX42" fmla="*/ 31633 w 9699298"/>
              <a:gd name="connsiteY42" fmla="*/ 486696 h 985005"/>
              <a:gd name="connsiteX43" fmla="*/ 182716 w 9699298"/>
              <a:gd name="connsiteY43" fmla="*/ 700 h 985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699298" h="985005" fill="none" extrusionOk="0">
                <a:moveTo>
                  <a:pt x="31633" y="52453"/>
                </a:moveTo>
                <a:cubicBezTo>
                  <a:pt x="129596" y="28650"/>
                  <a:pt x="327664" y="88172"/>
                  <a:pt x="406307" y="52453"/>
                </a:cubicBezTo>
                <a:cubicBezTo>
                  <a:pt x="484950" y="16734"/>
                  <a:pt x="661277" y="89630"/>
                  <a:pt x="780981" y="52453"/>
                </a:cubicBezTo>
                <a:cubicBezTo>
                  <a:pt x="900685" y="15276"/>
                  <a:pt x="1167084" y="112995"/>
                  <a:pt x="1348668" y="52453"/>
                </a:cubicBezTo>
                <a:cubicBezTo>
                  <a:pt x="1530252" y="-8089"/>
                  <a:pt x="1893878" y="100259"/>
                  <a:pt x="2109370" y="52453"/>
                </a:cubicBezTo>
                <a:cubicBezTo>
                  <a:pt x="2324862" y="4647"/>
                  <a:pt x="2716014" y="117003"/>
                  <a:pt x="2870072" y="52453"/>
                </a:cubicBezTo>
                <a:cubicBezTo>
                  <a:pt x="3024130" y="-12097"/>
                  <a:pt x="3320383" y="95496"/>
                  <a:pt x="3437759" y="52453"/>
                </a:cubicBezTo>
                <a:cubicBezTo>
                  <a:pt x="3555135" y="9410"/>
                  <a:pt x="3811497" y="81810"/>
                  <a:pt x="3908940" y="52453"/>
                </a:cubicBezTo>
                <a:cubicBezTo>
                  <a:pt x="4006383" y="23096"/>
                  <a:pt x="4284176" y="56111"/>
                  <a:pt x="4573135" y="52453"/>
                </a:cubicBezTo>
                <a:cubicBezTo>
                  <a:pt x="4862095" y="48795"/>
                  <a:pt x="4865211" y="67642"/>
                  <a:pt x="5044315" y="52453"/>
                </a:cubicBezTo>
                <a:cubicBezTo>
                  <a:pt x="5223419" y="37264"/>
                  <a:pt x="5332727" y="96986"/>
                  <a:pt x="5418989" y="52453"/>
                </a:cubicBezTo>
                <a:cubicBezTo>
                  <a:pt x="5505251" y="7920"/>
                  <a:pt x="5879263" y="72894"/>
                  <a:pt x="6083184" y="52453"/>
                </a:cubicBezTo>
                <a:cubicBezTo>
                  <a:pt x="6287106" y="32012"/>
                  <a:pt x="6605096" y="88547"/>
                  <a:pt x="6843885" y="52453"/>
                </a:cubicBezTo>
                <a:cubicBezTo>
                  <a:pt x="7082674" y="16359"/>
                  <a:pt x="7165486" y="102571"/>
                  <a:pt x="7315066" y="52453"/>
                </a:cubicBezTo>
                <a:cubicBezTo>
                  <a:pt x="7464646" y="2335"/>
                  <a:pt x="7530460" y="92546"/>
                  <a:pt x="7689740" y="52453"/>
                </a:cubicBezTo>
                <a:cubicBezTo>
                  <a:pt x="7849020" y="12360"/>
                  <a:pt x="8119830" y="122018"/>
                  <a:pt x="8353935" y="52453"/>
                </a:cubicBezTo>
                <a:cubicBezTo>
                  <a:pt x="8588040" y="-17112"/>
                  <a:pt x="8714515" y="111937"/>
                  <a:pt x="9018129" y="52453"/>
                </a:cubicBezTo>
                <a:cubicBezTo>
                  <a:pt x="9321743" y="-7031"/>
                  <a:pt x="9522339" y="67724"/>
                  <a:pt x="9682324" y="52453"/>
                </a:cubicBezTo>
                <a:cubicBezTo>
                  <a:pt x="9721571" y="164195"/>
                  <a:pt x="9662734" y="324636"/>
                  <a:pt x="9682324" y="495742"/>
                </a:cubicBezTo>
                <a:cubicBezTo>
                  <a:pt x="9701914" y="666848"/>
                  <a:pt x="9666310" y="759138"/>
                  <a:pt x="9682324" y="957125"/>
                </a:cubicBezTo>
                <a:cubicBezTo>
                  <a:pt x="9491557" y="1000323"/>
                  <a:pt x="9239870" y="917690"/>
                  <a:pt x="9114636" y="957125"/>
                </a:cubicBezTo>
                <a:cubicBezTo>
                  <a:pt x="8989402" y="996560"/>
                  <a:pt x="8592171" y="893179"/>
                  <a:pt x="8450442" y="957125"/>
                </a:cubicBezTo>
                <a:cubicBezTo>
                  <a:pt x="8308713" y="1021071"/>
                  <a:pt x="8231248" y="917617"/>
                  <a:pt x="8075768" y="957125"/>
                </a:cubicBezTo>
                <a:cubicBezTo>
                  <a:pt x="7920288" y="996633"/>
                  <a:pt x="7795682" y="938641"/>
                  <a:pt x="7604587" y="957125"/>
                </a:cubicBezTo>
                <a:cubicBezTo>
                  <a:pt x="7413492" y="975609"/>
                  <a:pt x="7255869" y="902286"/>
                  <a:pt x="7036899" y="957125"/>
                </a:cubicBezTo>
                <a:cubicBezTo>
                  <a:pt x="6817929" y="1011964"/>
                  <a:pt x="6555074" y="941299"/>
                  <a:pt x="6372705" y="957125"/>
                </a:cubicBezTo>
                <a:cubicBezTo>
                  <a:pt x="6190336" y="972951"/>
                  <a:pt x="6131828" y="953713"/>
                  <a:pt x="5901524" y="957125"/>
                </a:cubicBezTo>
                <a:cubicBezTo>
                  <a:pt x="5671220" y="960537"/>
                  <a:pt x="5732206" y="923962"/>
                  <a:pt x="5623357" y="957125"/>
                </a:cubicBezTo>
                <a:cubicBezTo>
                  <a:pt x="5514508" y="990288"/>
                  <a:pt x="5234587" y="936110"/>
                  <a:pt x="5055669" y="957125"/>
                </a:cubicBezTo>
                <a:cubicBezTo>
                  <a:pt x="4876751" y="978140"/>
                  <a:pt x="4693538" y="904743"/>
                  <a:pt x="4584488" y="957125"/>
                </a:cubicBezTo>
                <a:cubicBezTo>
                  <a:pt x="4475438" y="1009507"/>
                  <a:pt x="4383188" y="950618"/>
                  <a:pt x="4306321" y="957125"/>
                </a:cubicBezTo>
                <a:cubicBezTo>
                  <a:pt x="4229454" y="963632"/>
                  <a:pt x="4167043" y="924266"/>
                  <a:pt x="4028154" y="957125"/>
                </a:cubicBezTo>
                <a:cubicBezTo>
                  <a:pt x="3889265" y="989984"/>
                  <a:pt x="3684537" y="925429"/>
                  <a:pt x="3363960" y="957125"/>
                </a:cubicBezTo>
                <a:cubicBezTo>
                  <a:pt x="3043383" y="988821"/>
                  <a:pt x="3076957" y="952621"/>
                  <a:pt x="2892779" y="957125"/>
                </a:cubicBezTo>
                <a:cubicBezTo>
                  <a:pt x="2708601" y="961629"/>
                  <a:pt x="2596707" y="942155"/>
                  <a:pt x="2325091" y="957125"/>
                </a:cubicBezTo>
                <a:cubicBezTo>
                  <a:pt x="2053475" y="972095"/>
                  <a:pt x="1853589" y="935689"/>
                  <a:pt x="1660897" y="957125"/>
                </a:cubicBezTo>
                <a:cubicBezTo>
                  <a:pt x="1468205" y="978561"/>
                  <a:pt x="1295044" y="942188"/>
                  <a:pt x="1189716" y="957125"/>
                </a:cubicBezTo>
                <a:cubicBezTo>
                  <a:pt x="1084388" y="972062"/>
                  <a:pt x="455619" y="925544"/>
                  <a:pt x="31633" y="957125"/>
                </a:cubicBezTo>
                <a:cubicBezTo>
                  <a:pt x="5170" y="749274"/>
                  <a:pt x="62703" y="693545"/>
                  <a:pt x="31633" y="513836"/>
                </a:cubicBezTo>
                <a:cubicBezTo>
                  <a:pt x="563" y="334127"/>
                  <a:pt x="55452" y="273335"/>
                  <a:pt x="31633" y="52453"/>
                </a:cubicBezTo>
                <a:close/>
              </a:path>
              <a:path w="9699298" h="985005" stroke="0" extrusionOk="0">
                <a:moveTo>
                  <a:pt x="182716" y="700"/>
                </a:moveTo>
                <a:cubicBezTo>
                  <a:pt x="322232" y="-6487"/>
                  <a:pt x="403103" y="43827"/>
                  <a:pt x="502814" y="52453"/>
                </a:cubicBezTo>
                <a:cubicBezTo>
                  <a:pt x="602525" y="61079"/>
                  <a:pt x="646553" y="64198"/>
                  <a:pt x="780981" y="52453"/>
                </a:cubicBezTo>
                <a:cubicBezTo>
                  <a:pt x="915409" y="40708"/>
                  <a:pt x="1128133" y="96266"/>
                  <a:pt x="1348668" y="52453"/>
                </a:cubicBezTo>
                <a:cubicBezTo>
                  <a:pt x="1569203" y="8640"/>
                  <a:pt x="1810555" y="117828"/>
                  <a:pt x="2012863" y="52453"/>
                </a:cubicBezTo>
                <a:cubicBezTo>
                  <a:pt x="2215172" y="-12922"/>
                  <a:pt x="2306996" y="69386"/>
                  <a:pt x="2387537" y="52453"/>
                </a:cubicBezTo>
                <a:cubicBezTo>
                  <a:pt x="2468078" y="35520"/>
                  <a:pt x="2557519" y="71679"/>
                  <a:pt x="2665704" y="52453"/>
                </a:cubicBezTo>
                <a:cubicBezTo>
                  <a:pt x="2773889" y="33227"/>
                  <a:pt x="3111525" y="109522"/>
                  <a:pt x="3233392" y="52453"/>
                </a:cubicBezTo>
                <a:cubicBezTo>
                  <a:pt x="3355259" y="-4616"/>
                  <a:pt x="3412842" y="55836"/>
                  <a:pt x="3511559" y="52453"/>
                </a:cubicBezTo>
                <a:cubicBezTo>
                  <a:pt x="3610276" y="49070"/>
                  <a:pt x="3743877" y="57053"/>
                  <a:pt x="3886233" y="52453"/>
                </a:cubicBezTo>
                <a:cubicBezTo>
                  <a:pt x="4028589" y="47853"/>
                  <a:pt x="4293765" y="59961"/>
                  <a:pt x="4453920" y="52453"/>
                </a:cubicBezTo>
                <a:cubicBezTo>
                  <a:pt x="4614075" y="44945"/>
                  <a:pt x="4779464" y="107416"/>
                  <a:pt x="5021608" y="52453"/>
                </a:cubicBezTo>
                <a:cubicBezTo>
                  <a:pt x="5263752" y="-2510"/>
                  <a:pt x="5246955" y="84791"/>
                  <a:pt x="5396282" y="52453"/>
                </a:cubicBezTo>
                <a:cubicBezTo>
                  <a:pt x="5545609" y="20115"/>
                  <a:pt x="5855953" y="84684"/>
                  <a:pt x="6060476" y="52453"/>
                </a:cubicBezTo>
                <a:cubicBezTo>
                  <a:pt x="6264999" y="20222"/>
                  <a:pt x="6487147" y="69757"/>
                  <a:pt x="6821178" y="52453"/>
                </a:cubicBezTo>
                <a:cubicBezTo>
                  <a:pt x="7155209" y="35149"/>
                  <a:pt x="7249464" y="102162"/>
                  <a:pt x="7388866" y="52453"/>
                </a:cubicBezTo>
                <a:cubicBezTo>
                  <a:pt x="7528268" y="2744"/>
                  <a:pt x="7744048" y="82461"/>
                  <a:pt x="7860046" y="52453"/>
                </a:cubicBezTo>
                <a:cubicBezTo>
                  <a:pt x="7976044" y="22445"/>
                  <a:pt x="8163727" y="54027"/>
                  <a:pt x="8427734" y="52453"/>
                </a:cubicBezTo>
                <a:cubicBezTo>
                  <a:pt x="8691741" y="50879"/>
                  <a:pt x="8594799" y="61733"/>
                  <a:pt x="8705901" y="52453"/>
                </a:cubicBezTo>
                <a:cubicBezTo>
                  <a:pt x="8817003" y="43173"/>
                  <a:pt x="9260964" y="89100"/>
                  <a:pt x="9682324" y="52453"/>
                </a:cubicBezTo>
                <a:cubicBezTo>
                  <a:pt x="9682751" y="282418"/>
                  <a:pt x="9630296" y="420780"/>
                  <a:pt x="9682324" y="522882"/>
                </a:cubicBezTo>
                <a:cubicBezTo>
                  <a:pt x="9734352" y="624984"/>
                  <a:pt x="9646823" y="829381"/>
                  <a:pt x="9682324" y="957125"/>
                </a:cubicBezTo>
                <a:cubicBezTo>
                  <a:pt x="9604933" y="957199"/>
                  <a:pt x="9539962" y="926563"/>
                  <a:pt x="9404157" y="957125"/>
                </a:cubicBezTo>
                <a:cubicBezTo>
                  <a:pt x="9268352" y="987687"/>
                  <a:pt x="8859665" y="880498"/>
                  <a:pt x="8643455" y="957125"/>
                </a:cubicBezTo>
                <a:cubicBezTo>
                  <a:pt x="8427245" y="1033752"/>
                  <a:pt x="8413927" y="924580"/>
                  <a:pt x="8268782" y="957125"/>
                </a:cubicBezTo>
                <a:cubicBezTo>
                  <a:pt x="8123637" y="989670"/>
                  <a:pt x="7975130" y="926793"/>
                  <a:pt x="7894108" y="957125"/>
                </a:cubicBezTo>
                <a:cubicBezTo>
                  <a:pt x="7813086" y="987457"/>
                  <a:pt x="7592227" y="937646"/>
                  <a:pt x="7326420" y="957125"/>
                </a:cubicBezTo>
                <a:cubicBezTo>
                  <a:pt x="7060613" y="976604"/>
                  <a:pt x="6822087" y="887345"/>
                  <a:pt x="6662225" y="957125"/>
                </a:cubicBezTo>
                <a:cubicBezTo>
                  <a:pt x="6502363" y="1026905"/>
                  <a:pt x="6472570" y="939390"/>
                  <a:pt x="6384058" y="957125"/>
                </a:cubicBezTo>
                <a:cubicBezTo>
                  <a:pt x="6295546" y="974860"/>
                  <a:pt x="5864414" y="925118"/>
                  <a:pt x="5623357" y="957125"/>
                </a:cubicBezTo>
                <a:cubicBezTo>
                  <a:pt x="5382300" y="989132"/>
                  <a:pt x="5362106" y="952987"/>
                  <a:pt x="5248683" y="957125"/>
                </a:cubicBezTo>
                <a:cubicBezTo>
                  <a:pt x="5135260" y="961263"/>
                  <a:pt x="4911377" y="957019"/>
                  <a:pt x="4777502" y="957125"/>
                </a:cubicBezTo>
                <a:cubicBezTo>
                  <a:pt x="4643627" y="957231"/>
                  <a:pt x="4414079" y="945087"/>
                  <a:pt x="4306321" y="957125"/>
                </a:cubicBezTo>
                <a:cubicBezTo>
                  <a:pt x="4198563" y="969163"/>
                  <a:pt x="3954670" y="921889"/>
                  <a:pt x="3835141" y="957125"/>
                </a:cubicBezTo>
                <a:cubicBezTo>
                  <a:pt x="3715612" y="992361"/>
                  <a:pt x="3664948" y="952986"/>
                  <a:pt x="3556974" y="957125"/>
                </a:cubicBezTo>
                <a:cubicBezTo>
                  <a:pt x="3449000" y="961264"/>
                  <a:pt x="3357352" y="949250"/>
                  <a:pt x="3182300" y="957125"/>
                </a:cubicBezTo>
                <a:cubicBezTo>
                  <a:pt x="3007248" y="965000"/>
                  <a:pt x="2852304" y="904261"/>
                  <a:pt x="2614612" y="957125"/>
                </a:cubicBezTo>
                <a:cubicBezTo>
                  <a:pt x="2376920" y="1009989"/>
                  <a:pt x="2346184" y="944558"/>
                  <a:pt x="2239938" y="957125"/>
                </a:cubicBezTo>
                <a:cubicBezTo>
                  <a:pt x="2133692" y="969692"/>
                  <a:pt x="1791884" y="899387"/>
                  <a:pt x="1672250" y="957125"/>
                </a:cubicBezTo>
                <a:cubicBezTo>
                  <a:pt x="1552616" y="1014863"/>
                  <a:pt x="1396480" y="929463"/>
                  <a:pt x="1201070" y="957125"/>
                </a:cubicBezTo>
                <a:cubicBezTo>
                  <a:pt x="1005660" y="984787"/>
                  <a:pt x="984409" y="934853"/>
                  <a:pt x="922903" y="957125"/>
                </a:cubicBezTo>
                <a:cubicBezTo>
                  <a:pt x="861397" y="979397"/>
                  <a:pt x="272221" y="880887"/>
                  <a:pt x="31633" y="957125"/>
                </a:cubicBezTo>
                <a:cubicBezTo>
                  <a:pt x="-24748" y="808841"/>
                  <a:pt x="6453" y="646100"/>
                  <a:pt x="31633" y="486696"/>
                </a:cubicBezTo>
                <a:cubicBezTo>
                  <a:pt x="56813" y="327292"/>
                  <a:pt x="218276" y="206901"/>
                  <a:pt x="182716" y="700"/>
                </a:cubicBezTo>
                <a:close/>
              </a:path>
            </a:pathLst>
          </a:custGeom>
          <a:solidFill>
            <a:schemeClr val="bg1"/>
          </a:solidFill>
          <a:ln w="38100" cap="flat" cmpd="sng" algn="ctr">
            <a:solidFill>
              <a:schemeClr val="accent5">
                <a:lumMod val="50000"/>
              </a:schemeClr>
            </a:solidFill>
            <a:prstDash val="solid"/>
            <a:miter lim="800000"/>
            <a:extLst>
              <a:ext uri="{C807C97D-BFC1-408E-A445-0C87EB9F89A2}">
                <ask:lineSketchStyleProps xmlns:ask="http://schemas.microsoft.com/office/drawing/2018/sketchyshapes" sd="3623122876">
                  <a:custGeom>
                    <a:avLst/>
                    <a:gdLst>
                      <a:gd name="connsiteX0" fmla="*/ 17128 w 5252022"/>
                      <a:gd name="connsiteY0" fmla="*/ 66553 h 1249788"/>
                      <a:gd name="connsiteX1" fmla="*/ 220009 w 5252022"/>
                      <a:gd name="connsiteY1" fmla="*/ 66553 h 1249788"/>
                      <a:gd name="connsiteX2" fmla="*/ 422889 w 5252022"/>
                      <a:gd name="connsiteY2" fmla="*/ 66553 h 1249788"/>
                      <a:gd name="connsiteX3" fmla="*/ 730283 w 5252022"/>
                      <a:gd name="connsiteY3" fmla="*/ 66553 h 1249788"/>
                      <a:gd name="connsiteX4" fmla="*/ 1142191 w 5252022"/>
                      <a:gd name="connsiteY4" fmla="*/ 66553 h 1249788"/>
                      <a:gd name="connsiteX5" fmla="*/ 1554100 w 5252022"/>
                      <a:gd name="connsiteY5" fmla="*/ 66553 h 1249788"/>
                      <a:gd name="connsiteX6" fmla="*/ 1861494 w 5252022"/>
                      <a:gd name="connsiteY6" fmla="*/ 66553 h 1249788"/>
                      <a:gd name="connsiteX7" fmla="*/ 2116631 w 5252022"/>
                      <a:gd name="connsiteY7" fmla="*/ 66553 h 1249788"/>
                      <a:gd name="connsiteX8" fmla="*/ 2476282 w 5252022"/>
                      <a:gd name="connsiteY8" fmla="*/ 66553 h 1249788"/>
                      <a:gd name="connsiteX9" fmla="*/ 2731419 w 5252022"/>
                      <a:gd name="connsiteY9" fmla="*/ 66553 h 1249788"/>
                      <a:gd name="connsiteX10" fmla="*/ 2934299 w 5252022"/>
                      <a:gd name="connsiteY10" fmla="*/ 66553 h 1249788"/>
                      <a:gd name="connsiteX11" fmla="*/ 3293951 w 5252022"/>
                      <a:gd name="connsiteY11" fmla="*/ 66553 h 1249788"/>
                      <a:gd name="connsiteX12" fmla="*/ 3705859 w 5252022"/>
                      <a:gd name="connsiteY12" fmla="*/ 66553 h 1249788"/>
                      <a:gd name="connsiteX13" fmla="*/ 3960996 w 5252022"/>
                      <a:gd name="connsiteY13" fmla="*/ 66553 h 1249788"/>
                      <a:gd name="connsiteX14" fmla="*/ 4163876 w 5252022"/>
                      <a:gd name="connsiteY14" fmla="*/ 66553 h 1249788"/>
                      <a:gd name="connsiteX15" fmla="*/ 4523528 w 5252022"/>
                      <a:gd name="connsiteY15" fmla="*/ 66553 h 1249788"/>
                      <a:gd name="connsiteX16" fmla="*/ 4883179 w 5252022"/>
                      <a:gd name="connsiteY16" fmla="*/ 66553 h 1249788"/>
                      <a:gd name="connsiteX17" fmla="*/ 5242830 w 5252022"/>
                      <a:gd name="connsiteY17" fmla="*/ 66553 h 1249788"/>
                      <a:gd name="connsiteX18" fmla="*/ 5242830 w 5252022"/>
                      <a:gd name="connsiteY18" fmla="*/ 629004 h 1249788"/>
                      <a:gd name="connsiteX19" fmla="*/ 5242830 w 5252022"/>
                      <a:gd name="connsiteY19" fmla="*/ 1214413 h 1249788"/>
                      <a:gd name="connsiteX20" fmla="*/ 4935436 w 5252022"/>
                      <a:gd name="connsiteY20" fmla="*/ 1214413 h 1249788"/>
                      <a:gd name="connsiteX21" fmla="*/ 4575785 w 5252022"/>
                      <a:gd name="connsiteY21" fmla="*/ 1214413 h 1249788"/>
                      <a:gd name="connsiteX22" fmla="*/ 4372905 w 5252022"/>
                      <a:gd name="connsiteY22" fmla="*/ 1214413 h 1249788"/>
                      <a:gd name="connsiteX23" fmla="*/ 4117767 w 5252022"/>
                      <a:gd name="connsiteY23" fmla="*/ 1214413 h 1249788"/>
                      <a:gd name="connsiteX24" fmla="*/ 3810373 w 5252022"/>
                      <a:gd name="connsiteY24" fmla="*/ 1214413 h 1249788"/>
                      <a:gd name="connsiteX25" fmla="*/ 3450722 w 5252022"/>
                      <a:gd name="connsiteY25" fmla="*/ 1214413 h 1249788"/>
                      <a:gd name="connsiteX26" fmla="*/ 3195585 w 5252022"/>
                      <a:gd name="connsiteY26" fmla="*/ 1214413 h 1249788"/>
                      <a:gd name="connsiteX27" fmla="*/ 3044962 w 5252022"/>
                      <a:gd name="connsiteY27" fmla="*/ 1214413 h 1249788"/>
                      <a:gd name="connsiteX28" fmla="*/ 2737567 w 5252022"/>
                      <a:gd name="connsiteY28" fmla="*/ 1214413 h 1249788"/>
                      <a:gd name="connsiteX29" fmla="*/ 2482430 w 5252022"/>
                      <a:gd name="connsiteY29" fmla="*/ 1214413 h 1249788"/>
                      <a:gd name="connsiteX30" fmla="*/ 2331807 w 5252022"/>
                      <a:gd name="connsiteY30" fmla="*/ 1214413 h 1249788"/>
                      <a:gd name="connsiteX31" fmla="*/ 2181183 w 5252022"/>
                      <a:gd name="connsiteY31" fmla="*/ 1214413 h 1249788"/>
                      <a:gd name="connsiteX32" fmla="*/ 1821533 w 5252022"/>
                      <a:gd name="connsiteY32" fmla="*/ 1214413 h 1249788"/>
                      <a:gd name="connsiteX33" fmla="*/ 1566395 w 5252022"/>
                      <a:gd name="connsiteY33" fmla="*/ 1214413 h 1249788"/>
                      <a:gd name="connsiteX34" fmla="*/ 1259001 w 5252022"/>
                      <a:gd name="connsiteY34" fmla="*/ 1214413 h 1249788"/>
                      <a:gd name="connsiteX35" fmla="*/ 899350 w 5252022"/>
                      <a:gd name="connsiteY35" fmla="*/ 1214413 h 1249788"/>
                      <a:gd name="connsiteX36" fmla="*/ 644213 w 5252022"/>
                      <a:gd name="connsiteY36" fmla="*/ 1214413 h 1249788"/>
                      <a:gd name="connsiteX37" fmla="*/ 17128 w 5252022"/>
                      <a:gd name="connsiteY37" fmla="*/ 1214413 h 1249788"/>
                      <a:gd name="connsiteX38" fmla="*/ 17128 w 5252022"/>
                      <a:gd name="connsiteY38" fmla="*/ 651962 h 1249788"/>
                      <a:gd name="connsiteX39" fmla="*/ 17128 w 5252022"/>
                      <a:gd name="connsiteY39" fmla="*/ 66553 h 1249788"/>
                      <a:gd name="connsiteX0" fmla="*/ 98937 w 5252022"/>
                      <a:gd name="connsiteY0" fmla="*/ 888 h 1249788"/>
                      <a:gd name="connsiteX1" fmla="*/ 272266 w 5252022"/>
                      <a:gd name="connsiteY1" fmla="*/ 66553 h 1249788"/>
                      <a:gd name="connsiteX2" fmla="*/ 422889 w 5252022"/>
                      <a:gd name="connsiteY2" fmla="*/ 66553 h 1249788"/>
                      <a:gd name="connsiteX3" fmla="*/ 730283 w 5252022"/>
                      <a:gd name="connsiteY3" fmla="*/ 66553 h 1249788"/>
                      <a:gd name="connsiteX4" fmla="*/ 1089934 w 5252022"/>
                      <a:gd name="connsiteY4" fmla="*/ 66553 h 1249788"/>
                      <a:gd name="connsiteX5" fmla="*/ 1292814 w 5252022"/>
                      <a:gd name="connsiteY5" fmla="*/ 66553 h 1249788"/>
                      <a:gd name="connsiteX6" fmla="*/ 1443438 w 5252022"/>
                      <a:gd name="connsiteY6" fmla="*/ 66553 h 1249788"/>
                      <a:gd name="connsiteX7" fmla="*/ 1750832 w 5252022"/>
                      <a:gd name="connsiteY7" fmla="*/ 66553 h 1249788"/>
                      <a:gd name="connsiteX8" fmla="*/ 1901455 w 5252022"/>
                      <a:gd name="connsiteY8" fmla="*/ 66553 h 1249788"/>
                      <a:gd name="connsiteX9" fmla="*/ 2104335 w 5252022"/>
                      <a:gd name="connsiteY9" fmla="*/ 66553 h 1249788"/>
                      <a:gd name="connsiteX10" fmla="*/ 2411729 w 5252022"/>
                      <a:gd name="connsiteY10" fmla="*/ 66553 h 1249788"/>
                      <a:gd name="connsiteX11" fmla="*/ 2719124 w 5252022"/>
                      <a:gd name="connsiteY11" fmla="*/ 66553 h 1249788"/>
                      <a:gd name="connsiteX12" fmla="*/ 2922004 w 5252022"/>
                      <a:gd name="connsiteY12" fmla="*/ 66553 h 1249788"/>
                      <a:gd name="connsiteX13" fmla="*/ 3281655 w 5252022"/>
                      <a:gd name="connsiteY13" fmla="*/ 66553 h 1249788"/>
                      <a:gd name="connsiteX14" fmla="*/ 3693563 w 5252022"/>
                      <a:gd name="connsiteY14" fmla="*/ 66553 h 1249788"/>
                      <a:gd name="connsiteX15" fmla="*/ 4000958 w 5252022"/>
                      <a:gd name="connsiteY15" fmla="*/ 66553 h 1249788"/>
                      <a:gd name="connsiteX16" fmla="*/ 4256095 w 5252022"/>
                      <a:gd name="connsiteY16" fmla="*/ 66553 h 1249788"/>
                      <a:gd name="connsiteX17" fmla="*/ 4563489 w 5252022"/>
                      <a:gd name="connsiteY17" fmla="*/ 66553 h 1249788"/>
                      <a:gd name="connsiteX18" fmla="*/ 4714112 w 5252022"/>
                      <a:gd name="connsiteY18" fmla="*/ 66553 h 1249788"/>
                      <a:gd name="connsiteX19" fmla="*/ 5242830 w 5252022"/>
                      <a:gd name="connsiteY19" fmla="*/ 66553 h 1249788"/>
                      <a:gd name="connsiteX20" fmla="*/ 5242830 w 5252022"/>
                      <a:gd name="connsiteY20" fmla="*/ 663439 h 1249788"/>
                      <a:gd name="connsiteX21" fmla="*/ 5242830 w 5252022"/>
                      <a:gd name="connsiteY21" fmla="*/ 1214413 h 1249788"/>
                      <a:gd name="connsiteX22" fmla="*/ 5092207 w 5252022"/>
                      <a:gd name="connsiteY22" fmla="*/ 1214413 h 1249788"/>
                      <a:gd name="connsiteX23" fmla="*/ 4680299 w 5252022"/>
                      <a:gd name="connsiteY23" fmla="*/ 1214413 h 1249788"/>
                      <a:gd name="connsiteX24" fmla="*/ 4477419 w 5252022"/>
                      <a:gd name="connsiteY24" fmla="*/ 1214413 h 1249788"/>
                      <a:gd name="connsiteX25" fmla="*/ 4274539 w 5252022"/>
                      <a:gd name="connsiteY25" fmla="*/ 1214413 h 1249788"/>
                      <a:gd name="connsiteX26" fmla="*/ 3967144 w 5252022"/>
                      <a:gd name="connsiteY26" fmla="*/ 1214413 h 1249788"/>
                      <a:gd name="connsiteX27" fmla="*/ 3607493 w 5252022"/>
                      <a:gd name="connsiteY27" fmla="*/ 1214413 h 1249788"/>
                      <a:gd name="connsiteX28" fmla="*/ 3456870 w 5252022"/>
                      <a:gd name="connsiteY28" fmla="*/ 1214413 h 1249788"/>
                      <a:gd name="connsiteX29" fmla="*/ 3044962 w 5252022"/>
                      <a:gd name="connsiteY29" fmla="*/ 1214413 h 1249788"/>
                      <a:gd name="connsiteX30" fmla="*/ 2842081 w 5252022"/>
                      <a:gd name="connsiteY30" fmla="*/ 1214413 h 1249788"/>
                      <a:gd name="connsiteX31" fmla="*/ 2586944 w 5252022"/>
                      <a:gd name="connsiteY31" fmla="*/ 1214413 h 1249788"/>
                      <a:gd name="connsiteX32" fmla="*/ 2331807 w 5252022"/>
                      <a:gd name="connsiteY32" fmla="*/ 1214413 h 1249788"/>
                      <a:gd name="connsiteX33" fmla="*/ 2076670 w 5252022"/>
                      <a:gd name="connsiteY33" fmla="*/ 1214413 h 1249788"/>
                      <a:gd name="connsiteX34" fmla="*/ 1926047 w 5252022"/>
                      <a:gd name="connsiteY34" fmla="*/ 1214413 h 1249788"/>
                      <a:gd name="connsiteX35" fmla="*/ 1723166 w 5252022"/>
                      <a:gd name="connsiteY35" fmla="*/ 1214413 h 1249788"/>
                      <a:gd name="connsiteX36" fmla="*/ 1415772 w 5252022"/>
                      <a:gd name="connsiteY36" fmla="*/ 1214413 h 1249788"/>
                      <a:gd name="connsiteX37" fmla="*/ 1212892 w 5252022"/>
                      <a:gd name="connsiteY37" fmla="*/ 1214413 h 1249788"/>
                      <a:gd name="connsiteX38" fmla="*/ 905497 w 5252022"/>
                      <a:gd name="connsiteY38" fmla="*/ 1214413 h 1249788"/>
                      <a:gd name="connsiteX39" fmla="*/ 650361 w 5252022"/>
                      <a:gd name="connsiteY39" fmla="*/ 1214413 h 1249788"/>
                      <a:gd name="connsiteX40" fmla="*/ 499737 w 5252022"/>
                      <a:gd name="connsiteY40" fmla="*/ 1214413 h 1249788"/>
                      <a:gd name="connsiteX41" fmla="*/ 17128 w 5252022"/>
                      <a:gd name="connsiteY41" fmla="*/ 1214413 h 1249788"/>
                      <a:gd name="connsiteX42" fmla="*/ 17128 w 5252022"/>
                      <a:gd name="connsiteY42" fmla="*/ 617526 h 1249788"/>
                      <a:gd name="connsiteX43" fmla="*/ 98937 w 5252022"/>
                      <a:gd name="connsiteY43" fmla="*/ 888 h 1249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5252022" h="1249788" fill="none" extrusionOk="0">
                        <a:moveTo>
                          <a:pt x="17128" y="66553"/>
                        </a:moveTo>
                        <a:cubicBezTo>
                          <a:pt x="71436" y="39452"/>
                          <a:pt x="170657" y="104412"/>
                          <a:pt x="220009" y="66553"/>
                        </a:cubicBezTo>
                        <a:cubicBezTo>
                          <a:pt x="245777" y="23687"/>
                          <a:pt x="374969" y="107089"/>
                          <a:pt x="422889" y="66553"/>
                        </a:cubicBezTo>
                        <a:cubicBezTo>
                          <a:pt x="460962" y="-973"/>
                          <a:pt x="624826" y="138019"/>
                          <a:pt x="730283" y="66553"/>
                        </a:cubicBezTo>
                        <a:cubicBezTo>
                          <a:pt x="835906" y="-13630"/>
                          <a:pt x="994010" y="133816"/>
                          <a:pt x="1142191" y="66553"/>
                        </a:cubicBezTo>
                        <a:cubicBezTo>
                          <a:pt x="1262931" y="1556"/>
                          <a:pt x="1470889" y="157151"/>
                          <a:pt x="1554100" y="66553"/>
                        </a:cubicBezTo>
                        <a:cubicBezTo>
                          <a:pt x="1637849" y="-12436"/>
                          <a:pt x="1804056" y="110271"/>
                          <a:pt x="1861494" y="66553"/>
                        </a:cubicBezTo>
                        <a:cubicBezTo>
                          <a:pt x="1920700" y="20288"/>
                          <a:pt x="2063341" y="114528"/>
                          <a:pt x="2116631" y="66553"/>
                        </a:cubicBezTo>
                        <a:cubicBezTo>
                          <a:pt x="2176690" y="54833"/>
                          <a:pt x="2314036" y="80982"/>
                          <a:pt x="2476282" y="66553"/>
                        </a:cubicBezTo>
                        <a:cubicBezTo>
                          <a:pt x="2635790" y="66887"/>
                          <a:pt x="2635437" y="81064"/>
                          <a:pt x="2731419" y="66553"/>
                        </a:cubicBezTo>
                        <a:cubicBezTo>
                          <a:pt x="2839857" y="55047"/>
                          <a:pt x="2894230" y="125900"/>
                          <a:pt x="2934299" y="66553"/>
                        </a:cubicBezTo>
                        <a:cubicBezTo>
                          <a:pt x="3008658" y="-6822"/>
                          <a:pt x="3150491" y="98117"/>
                          <a:pt x="3293951" y="66553"/>
                        </a:cubicBezTo>
                        <a:cubicBezTo>
                          <a:pt x="3407192" y="66739"/>
                          <a:pt x="3582414" y="112431"/>
                          <a:pt x="3705859" y="66553"/>
                        </a:cubicBezTo>
                        <a:cubicBezTo>
                          <a:pt x="3860863" y="27116"/>
                          <a:pt x="3890580" y="142482"/>
                          <a:pt x="3960996" y="66553"/>
                        </a:cubicBezTo>
                        <a:cubicBezTo>
                          <a:pt x="4026968" y="3715"/>
                          <a:pt x="4071137" y="113885"/>
                          <a:pt x="4163876" y="66553"/>
                        </a:cubicBezTo>
                        <a:cubicBezTo>
                          <a:pt x="4221653" y="-4815"/>
                          <a:pt x="4377842" y="184956"/>
                          <a:pt x="4523528" y="66553"/>
                        </a:cubicBezTo>
                        <a:cubicBezTo>
                          <a:pt x="4669565" y="-7922"/>
                          <a:pt x="4720317" y="137708"/>
                          <a:pt x="4883179" y="66553"/>
                        </a:cubicBezTo>
                        <a:cubicBezTo>
                          <a:pt x="5050004" y="-11570"/>
                          <a:pt x="5155491" y="82262"/>
                          <a:pt x="5242830" y="66553"/>
                        </a:cubicBezTo>
                        <a:cubicBezTo>
                          <a:pt x="5271692" y="187271"/>
                          <a:pt x="5243709" y="405583"/>
                          <a:pt x="5242830" y="629004"/>
                        </a:cubicBezTo>
                        <a:cubicBezTo>
                          <a:pt x="5258384" y="870640"/>
                          <a:pt x="5225584" y="971081"/>
                          <a:pt x="5242830" y="1214413"/>
                        </a:cubicBezTo>
                        <a:cubicBezTo>
                          <a:pt x="5147540" y="1279351"/>
                          <a:pt x="5014829" y="1147210"/>
                          <a:pt x="4935436" y="1214413"/>
                        </a:cubicBezTo>
                        <a:cubicBezTo>
                          <a:pt x="4855091" y="1262515"/>
                          <a:pt x="4648481" y="1149696"/>
                          <a:pt x="4575785" y="1214413"/>
                        </a:cubicBezTo>
                        <a:cubicBezTo>
                          <a:pt x="4501135" y="1267266"/>
                          <a:pt x="4465781" y="1159436"/>
                          <a:pt x="4372905" y="1214413"/>
                        </a:cubicBezTo>
                        <a:cubicBezTo>
                          <a:pt x="4289039" y="1270415"/>
                          <a:pt x="4227753" y="1197754"/>
                          <a:pt x="4117767" y="1214413"/>
                        </a:cubicBezTo>
                        <a:cubicBezTo>
                          <a:pt x="4003172" y="1248179"/>
                          <a:pt x="3932177" y="1142884"/>
                          <a:pt x="3810373" y="1214413"/>
                        </a:cubicBezTo>
                        <a:cubicBezTo>
                          <a:pt x="3693348" y="1308852"/>
                          <a:pt x="3573667" y="1178669"/>
                          <a:pt x="3450722" y="1214413"/>
                        </a:cubicBezTo>
                        <a:cubicBezTo>
                          <a:pt x="3349234" y="1227979"/>
                          <a:pt x="3318107" y="1209549"/>
                          <a:pt x="3195585" y="1214413"/>
                        </a:cubicBezTo>
                        <a:cubicBezTo>
                          <a:pt x="3058657" y="1215903"/>
                          <a:pt x="3107162" y="1168259"/>
                          <a:pt x="3044962" y="1214413"/>
                        </a:cubicBezTo>
                        <a:cubicBezTo>
                          <a:pt x="2980193" y="1259635"/>
                          <a:pt x="2841780" y="1162979"/>
                          <a:pt x="2737567" y="1214413"/>
                        </a:cubicBezTo>
                        <a:cubicBezTo>
                          <a:pt x="2636359" y="1250454"/>
                          <a:pt x="2545766" y="1138671"/>
                          <a:pt x="2482430" y="1214413"/>
                        </a:cubicBezTo>
                        <a:cubicBezTo>
                          <a:pt x="2428490" y="1282658"/>
                          <a:pt x="2368935" y="1210748"/>
                          <a:pt x="2331807" y="1214413"/>
                        </a:cubicBezTo>
                        <a:cubicBezTo>
                          <a:pt x="2279491" y="1220831"/>
                          <a:pt x="2258592" y="1175955"/>
                          <a:pt x="2181183" y="1214413"/>
                        </a:cubicBezTo>
                        <a:cubicBezTo>
                          <a:pt x="2073370" y="1255058"/>
                          <a:pt x="2000257" y="1192061"/>
                          <a:pt x="1821533" y="1214413"/>
                        </a:cubicBezTo>
                        <a:cubicBezTo>
                          <a:pt x="1658693" y="1262897"/>
                          <a:pt x="1674576" y="1209229"/>
                          <a:pt x="1566395" y="1214413"/>
                        </a:cubicBezTo>
                        <a:cubicBezTo>
                          <a:pt x="1461152" y="1217078"/>
                          <a:pt x="1407290" y="1190980"/>
                          <a:pt x="1259001" y="1214413"/>
                        </a:cubicBezTo>
                        <a:cubicBezTo>
                          <a:pt x="1108107" y="1229165"/>
                          <a:pt x="991164" y="1181726"/>
                          <a:pt x="899350" y="1214413"/>
                        </a:cubicBezTo>
                        <a:cubicBezTo>
                          <a:pt x="791523" y="1257418"/>
                          <a:pt x="715909" y="1185710"/>
                          <a:pt x="644213" y="1214413"/>
                        </a:cubicBezTo>
                        <a:cubicBezTo>
                          <a:pt x="566103" y="1208537"/>
                          <a:pt x="210530" y="1175442"/>
                          <a:pt x="17128" y="1214413"/>
                        </a:cubicBezTo>
                        <a:cubicBezTo>
                          <a:pt x="4194" y="970385"/>
                          <a:pt x="30335" y="873552"/>
                          <a:pt x="17128" y="651962"/>
                        </a:cubicBezTo>
                        <a:cubicBezTo>
                          <a:pt x="10972" y="405342"/>
                          <a:pt x="30292" y="363143"/>
                          <a:pt x="17128" y="66553"/>
                        </a:cubicBezTo>
                        <a:close/>
                      </a:path>
                      <a:path w="5252022" h="1249788" stroke="0" extrusionOk="0">
                        <a:moveTo>
                          <a:pt x="98937" y="888"/>
                        </a:moveTo>
                        <a:cubicBezTo>
                          <a:pt x="177766" y="-22990"/>
                          <a:pt x="216461" y="56978"/>
                          <a:pt x="272266" y="66553"/>
                        </a:cubicBezTo>
                        <a:cubicBezTo>
                          <a:pt x="328657" y="73589"/>
                          <a:pt x="349829" y="83563"/>
                          <a:pt x="422889" y="66553"/>
                        </a:cubicBezTo>
                        <a:cubicBezTo>
                          <a:pt x="486779" y="85274"/>
                          <a:pt x="583653" y="101606"/>
                          <a:pt x="730283" y="66553"/>
                        </a:cubicBezTo>
                        <a:cubicBezTo>
                          <a:pt x="836476" y="184"/>
                          <a:pt x="954981" y="163114"/>
                          <a:pt x="1089934" y="66553"/>
                        </a:cubicBezTo>
                        <a:cubicBezTo>
                          <a:pt x="1206642" y="-11191"/>
                          <a:pt x="1247208" y="87581"/>
                          <a:pt x="1292814" y="66553"/>
                        </a:cubicBezTo>
                        <a:cubicBezTo>
                          <a:pt x="1335510" y="51152"/>
                          <a:pt x="1396562" y="97844"/>
                          <a:pt x="1443438" y="66553"/>
                        </a:cubicBezTo>
                        <a:cubicBezTo>
                          <a:pt x="1501844" y="18691"/>
                          <a:pt x="1676647" y="136161"/>
                          <a:pt x="1750832" y="66553"/>
                        </a:cubicBezTo>
                        <a:cubicBezTo>
                          <a:pt x="1810979" y="-19597"/>
                          <a:pt x="1847199" y="80012"/>
                          <a:pt x="1901455" y="66553"/>
                        </a:cubicBezTo>
                        <a:cubicBezTo>
                          <a:pt x="1943184" y="80427"/>
                          <a:pt x="2027802" y="70309"/>
                          <a:pt x="2104335" y="66553"/>
                        </a:cubicBezTo>
                        <a:cubicBezTo>
                          <a:pt x="2181651" y="63680"/>
                          <a:pt x="2330867" y="71096"/>
                          <a:pt x="2411729" y="66553"/>
                        </a:cubicBezTo>
                        <a:cubicBezTo>
                          <a:pt x="2486322" y="57658"/>
                          <a:pt x="2586770" y="132900"/>
                          <a:pt x="2719124" y="66553"/>
                        </a:cubicBezTo>
                        <a:cubicBezTo>
                          <a:pt x="2854279" y="10296"/>
                          <a:pt x="2826282" y="99014"/>
                          <a:pt x="2922004" y="66553"/>
                        </a:cubicBezTo>
                        <a:cubicBezTo>
                          <a:pt x="3017120" y="15166"/>
                          <a:pt x="3154313" y="118027"/>
                          <a:pt x="3281655" y="66553"/>
                        </a:cubicBezTo>
                        <a:cubicBezTo>
                          <a:pt x="3398729" y="-31"/>
                          <a:pt x="3478053" y="75664"/>
                          <a:pt x="3693563" y="66553"/>
                        </a:cubicBezTo>
                        <a:cubicBezTo>
                          <a:pt x="3886999" y="64465"/>
                          <a:pt x="3934326" y="157138"/>
                          <a:pt x="4000958" y="66553"/>
                        </a:cubicBezTo>
                        <a:cubicBezTo>
                          <a:pt x="4076239" y="8915"/>
                          <a:pt x="4195117" y="96281"/>
                          <a:pt x="4256095" y="66553"/>
                        </a:cubicBezTo>
                        <a:cubicBezTo>
                          <a:pt x="4300531" y="29745"/>
                          <a:pt x="4393759" y="61635"/>
                          <a:pt x="4563489" y="66553"/>
                        </a:cubicBezTo>
                        <a:cubicBezTo>
                          <a:pt x="4699224" y="54899"/>
                          <a:pt x="4660428" y="71632"/>
                          <a:pt x="4714112" y="66553"/>
                        </a:cubicBezTo>
                        <a:cubicBezTo>
                          <a:pt x="4749539" y="64224"/>
                          <a:pt x="5014312" y="94054"/>
                          <a:pt x="5242830" y="66553"/>
                        </a:cubicBezTo>
                        <a:cubicBezTo>
                          <a:pt x="5258962" y="372261"/>
                          <a:pt x="5209951" y="528968"/>
                          <a:pt x="5242830" y="663439"/>
                        </a:cubicBezTo>
                        <a:cubicBezTo>
                          <a:pt x="5302773" y="789821"/>
                          <a:pt x="5244373" y="1054533"/>
                          <a:pt x="5242830" y="1214413"/>
                        </a:cubicBezTo>
                        <a:cubicBezTo>
                          <a:pt x="5199411" y="1214535"/>
                          <a:pt x="5171822" y="1167948"/>
                          <a:pt x="5092207" y="1214413"/>
                        </a:cubicBezTo>
                        <a:cubicBezTo>
                          <a:pt x="5026346" y="1218266"/>
                          <a:pt x="4806301" y="1136508"/>
                          <a:pt x="4680299" y="1214413"/>
                        </a:cubicBezTo>
                        <a:cubicBezTo>
                          <a:pt x="4581471" y="1312621"/>
                          <a:pt x="4551253" y="1173433"/>
                          <a:pt x="4477419" y="1214413"/>
                        </a:cubicBezTo>
                        <a:cubicBezTo>
                          <a:pt x="4397009" y="1268281"/>
                          <a:pt x="4317278" y="1176631"/>
                          <a:pt x="4274539" y="1214413"/>
                        </a:cubicBezTo>
                        <a:cubicBezTo>
                          <a:pt x="4231837" y="1225831"/>
                          <a:pt x="4085096" y="1193151"/>
                          <a:pt x="3967144" y="1214413"/>
                        </a:cubicBezTo>
                        <a:cubicBezTo>
                          <a:pt x="3800353" y="1246548"/>
                          <a:pt x="3718837" y="1110877"/>
                          <a:pt x="3607493" y="1214413"/>
                        </a:cubicBezTo>
                        <a:cubicBezTo>
                          <a:pt x="3523145" y="1300252"/>
                          <a:pt x="3504148" y="1189841"/>
                          <a:pt x="3456870" y="1214413"/>
                        </a:cubicBezTo>
                        <a:cubicBezTo>
                          <a:pt x="3405784" y="1258945"/>
                          <a:pt x="3205382" y="1160702"/>
                          <a:pt x="3044962" y="1214413"/>
                        </a:cubicBezTo>
                        <a:cubicBezTo>
                          <a:pt x="2911636" y="1254231"/>
                          <a:pt x="2905034" y="1202599"/>
                          <a:pt x="2842081" y="1214413"/>
                        </a:cubicBezTo>
                        <a:cubicBezTo>
                          <a:pt x="2785382" y="1218335"/>
                          <a:pt x="2673933" y="1220770"/>
                          <a:pt x="2586944" y="1214413"/>
                        </a:cubicBezTo>
                        <a:cubicBezTo>
                          <a:pt x="2518698" y="1214372"/>
                          <a:pt x="2391539" y="1203657"/>
                          <a:pt x="2331807" y="1214413"/>
                        </a:cubicBezTo>
                        <a:cubicBezTo>
                          <a:pt x="2272067" y="1238903"/>
                          <a:pt x="2146856" y="1178817"/>
                          <a:pt x="2076670" y="1214413"/>
                        </a:cubicBezTo>
                        <a:cubicBezTo>
                          <a:pt x="2021165" y="1256238"/>
                          <a:pt x="1978996" y="1208724"/>
                          <a:pt x="1926047" y="1214413"/>
                        </a:cubicBezTo>
                        <a:cubicBezTo>
                          <a:pt x="1861431" y="1224075"/>
                          <a:pt x="1817842" y="1203053"/>
                          <a:pt x="1723166" y="1214413"/>
                        </a:cubicBezTo>
                        <a:cubicBezTo>
                          <a:pt x="1618390" y="1194113"/>
                          <a:pt x="1527982" y="1141411"/>
                          <a:pt x="1415772" y="1214413"/>
                        </a:cubicBezTo>
                        <a:cubicBezTo>
                          <a:pt x="1287400" y="1286621"/>
                          <a:pt x="1285037" y="1197382"/>
                          <a:pt x="1212892" y="1214413"/>
                        </a:cubicBezTo>
                        <a:cubicBezTo>
                          <a:pt x="1142214" y="1244851"/>
                          <a:pt x="948921" y="1147857"/>
                          <a:pt x="905497" y="1214413"/>
                        </a:cubicBezTo>
                        <a:cubicBezTo>
                          <a:pt x="829943" y="1278329"/>
                          <a:pt x="736962" y="1181058"/>
                          <a:pt x="650361" y="1214413"/>
                        </a:cubicBezTo>
                        <a:cubicBezTo>
                          <a:pt x="541688" y="1247425"/>
                          <a:pt x="525370" y="1187962"/>
                          <a:pt x="499737" y="1214413"/>
                        </a:cubicBezTo>
                        <a:cubicBezTo>
                          <a:pt x="464113" y="1232272"/>
                          <a:pt x="133891" y="1135699"/>
                          <a:pt x="17128" y="1214413"/>
                        </a:cubicBezTo>
                        <a:cubicBezTo>
                          <a:pt x="-42275" y="995220"/>
                          <a:pt x="-27232" y="778748"/>
                          <a:pt x="17128" y="617526"/>
                        </a:cubicBezTo>
                        <a:cubicBezTo>
                          <a:pt x="-13305" y="421167"/>
                          <a:pt x="165214" y="269748"/>
                          <a:pt x="98937" y="888"/>
                        </a:cubicBezTo>
                        <a:close/>
                      </a:path>
                      <a:path w="5252022" h="1249788" fill="none" stroke="0" extrusionOk="0">
                        <a:moveTo>
                          <a:pt x="17128" y="66553"/>
                        </a:moveTo>
                        <a:cubicBezTo>
                          <a:pt x="75822" y="36483"/>
                          <a:pt x="169498" y="118016"/>
                          <a:pt x="220009" y="66553"/>
                        </a:cubicBezTo>
                        <a:cubicBezTo>
                          <a:pt x="264375" y="20816"/>
                          <a:pt x="374243" y="109574"/>
                          <a:pt x="422889" y="66553"/>
                        </a:cubicBezTo>
                        <a:cubicBezTo>
                          <a:pt x="471012" y="16924"/>
                          <a:pt x="654873" y="138419"/>
                          <a:pt x="730283" y="66553"/>
                        </a:cubicBezTo>
                        <a:cubicBezTo>
                          <a:pt x="819492" y="-36695"/>
                          <a:pt x="1013331" y="132101"/>
                          <a:pt x="1142191" y="66553"/>
                        </a:cubicBezTo>
                        <a:cubicBezTo>
                          <a:pt x="1252854" y="1893"/>
                          <a:pt x="1454875" y="177431"/>
                          <a:pt x="1554100" y="66553"/>
                        </a:cubicBezTo>
                        <a:cubicBezTo>
                          <a:pt x="1621330" y="-22599"/>
                          <a:pt x="1789872" y="105014"/>
                          <a:pt x="1861494" y="66553"/>
                        </a:cubicBezTo>
                        <a:cubicBezTo>
                          <a:pt x="1927674" y="-4180"/>
                          <a:pt x="2062339" y="100191"/>
                          <a:pt x="2116631" y="66553"/>
                        </a:cubicBezTo>
                        <a:cubicBezTo>
                          <a:pt x="2184309" y="23395"/>
                          <a:pt x="2347954" y="95138"/>
                          <a:pt x="2476282" y="66553"/>
                        </a:cubicBezTo>
                        <a:cubicBezTo>
                          <a:pt x="2632229" y="62172"/>
                          <a:pt x="2635300" y="92826"/>
                          <a:pt x="2731419" y="66553"/>
                        </a:cubicBezTo>
                        <a:cubicBezTo>
                          <a:pt x="2818854" y="56515"/>
                          <a:pt x="2899332" y="112695"/>
                          <a:pt x="2934299" y="66553"/>
                        </a:cubicBezTo>
                        <a:cubicBezTo>
                          <a:pt x="2959429" y="5568"/>
                          <a:pt x="3173936" y="97034"/>
                          <a:pt x="3293951" y="66553"/>
                        </a:cubicBezTo>
                        <a:cubicBezTo>
                          <a:pt x="3420061" y="42385"/>
                          <a:pt x="3587531" y="134424"/>
                          <a:pt x="3705859" y="66553"/>
                        </a:cubicBezTo>
                        <a:cubicBezTo>
                          <a:pt x="3839292" y="23699"/>
                          <a:pt x="3867689" y="114064"/>
                          <a:pt x="3960996" y="66553"/>
                        </a:cubicBezTo>
                        <a:cubicBezTo>
                          <a:pt x="4058155" y="5585"/>
                          <a:pt x="4067100" y="107649"/>
                          <a:pt x="4163876" y="66553"/>
                        </a:cubicBezTo>
                        <a:cubicBezTo>
                          <a:pt x="4223953" y="-19937"/>
                          <a:pt x="4413935" y="167263"/>
                          <a:pt x="4523528" y="66553"/>
                        </a:cubicBezTo>
                        <a:cubicBezTo>
                          <a:pt x="4647042" y="-2392"/>
                          <a:pt x="4686516" y="131067"/>
                          <a:pt x="4883179" y="66553"/>
                        </a:cubicBezTo>
                        <a:cubicBezTo>
                          <a:pt x="5050177" y="-26731"/>
                          <a:pt x="5154719" y="81970"/>
                          <a:pt x="5242830" y="66553"/>
                        </a:cubicBezTo>
                        <a:cubicBezTo>
                          <a:pt x="5270668" y="198948"/>
                          <a:pt x="5217818" y="401540"/>
                          <a:pt x="5242830" y="629004"/>
                        </a:cubicBezTo>
                        <a:cubicBezTo>
                          <a:pt x="5243643" y="840735"/>
                          <a:pt x="5247489" y="963672"/>
                          <a:pt x="5242830" y="1214413"/>
                        </a:cubicBezTo>
                        <a:cubicBezTo>
                          <a:pt x="5144390" y="1254093"/>
                          <a:pt x="5003091" y="1172818"/>
                          <a:pt x="4935436" y="1214413"/>
                        </a:cubicBezTo>
                        <a:cubicBezTo>
                          <a:pt x="4880479" y="1264996"/>
                          <a:pt x="4622825" y="1130344"/>
                          <a:pt x="4575785" y="1214413"/>
                        </a:cubicBezTo>
                        <a:cubicBezTo>
                          <a:pt x="4496383" y="1305043"/>
                          <a:pt x="4437253" y="1156541"/>
                          <a:pt x="4372905" y="1214413"/>
                        </a:cubicBezTo>
                        <a:cubicBezTo>
                          <a:pt x="4281288" y="1246235"/>
                          <a:pt x="4213067" y="1195410"/>
                          <a:pt x="4117767" y="1214413"/>
                        </a:cubicBezTo>
                        <a:cubicBezTo>
                          <a:pt x="4016368" y="1232601"/>
                          <a:pt x="3935474" y="1146777"/>
                          <a:pt x="3810373" y="1214413"/>
                        </a:cubicBezTo>
                        <a:cubicBezTo>
                          <a:pt x="3692264" y="1291039"/>
                          <a:pt x="3530796" y="1185584"/>
                          <a:pt x="3450722" y="1214413"/>
                        </a:cubicBezTo>
                        <a:cubicBezTo>
                          <a:pt x="3346333" y="1236243"/>
                          <a:pt x="3317686" y="1213065"/>
                          <a:pt x="3195585" y="1214413"/>
                        </a:cubicBezTo>
                        <a:cubicBezTo>
                          <a:pt x="3064707" y="1225583"/>
                          <a:pt x="3101876" y="1167091"/>
                          <a:pt x="3044962" y="1214413"/>
                        </a:cubicBezTo>
                        <a:cubicBezTo>
                          <a:pt x="3003792" y="1240687"/>
                          <a:pt x="2842937" y="1187124"/>
                          <a:pt x="2737567" y="1214413"/>
                        </a:cubicBezTo>
                        <a:cubicBezTo>
                          <a:pt x="2643120" y="1242469"/>
                          <a:pt x="2542734" y="1154322"/>
                          <a:pt x="2482430" y="1214413"/>
                        </a:cubicBezTo>
                        <a:cubicBezTo>
                          <a:pt x="2432442" y="1280731"/>
                          <a:pt x="2382427" y="1210998"/>
                          <a:pt x="2331807" y="1214413"/>
                        </a:cubicBezTo>
                        <a:cubicBezTo>
                          <a:pt x="2297186" y="1226470"/>
                          <a:pt x="2259929" y="1164338"/>
                          <a:pt x="2181183" y="1214413"/>
                        </a:cubicBezTo>
                        <a:cubicBezTo>
                          <a:pt x="2108584" y="1232270"/>
                          <a:pt x="1979575" y="1154864"/>
                          <a:pt x="1821533" y="1214413"/>
                        </a:cubicBezTo>
                        <a:cubicBezTo>
                          <a:pt x="1649368" y="1257942"/>
                          <a:pt x="1667717" y="1196041"/>
                          <a:pt x="1566395" y="1214413"/>
                        </a:cubicBezTo>
                        <a:cubicBezTo>
                          <a:pt x="1468572" y="1217916"/>
                          <a:pt x="1408811" y="1194880"/>
                          <a:pt x="1259001" y="1214413"/>
                        </a:cubicBezTo>
                        <a:cubicBezTo>
                          <a:pt x="1114167" y="1240345"/>
                          <a:pt x="1011875" y="1171245"/>
                          <a:pt x="899350" y="1214413"/>
                        </a:cubicBezTo>
                        <a:cubicBezTo>
                          <a:pt x="803078" y="1255092"/>
                          <a:pt x="692486" y="1208977"/>
                          <a:pt x="644213" y="1214413"/>
                        </a:cubicBezTo>
                        <a:cubicBezTo>
                          <a:pt x="576851" y="1212634"/>
                          <a:pt x="186781" y="1162763"/>
                          <a:pt x="17128" y="1214413"/>
                        </a:cubicBezTo>
                        <a:cubicBezTo>
                          <a:pt x="19539" y="954665"/>
                          <a:pt x="27953" y="882252"/>
                          <a:pt x="17128" y="651962"/>
                        </a:cubicBezTo>
                        <a:cubicBezTo>
                          <a:pt x="7364" y="447542"/>
                          <a:pt x="19142" y="360935"/>
                          <a:pt x="17128" y="66553"/>
                        </a:cubicBezTo>
                        <a:close/>
                      </a:path>
                    </a:pathLst>
                  </a:custGeom>
                  <ask:type>
                    <ask:lineSketchScribble/>
                  </ask:type>
                </ask:lineSketchStyleProps>
              </a:ext>
            </a:extLst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S</a:t>
            </a:r>
            <a:r>
              <a:rPr lang="en-US" sz="4000" b="1" i="1" kern="0" baseline="-25000" dirty="0" err="1">
                <a:solidFill>
                  <a:srgbClr val="C00000"/>
                </a:solidFill>
                <a:latin typeface="Calibri" panose="020F0502020204030204"/>
                <a:cs typeface="Arial" panose="020B0604020202020204" pitchFamily="34" charset="0"/>
              </a:rPr>
              <a:t>tp</a:t>
            </a:r>
            <a:r>
              <a:rPr kumimoji="0" lang="en-US" sz="40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= (a x a) x 6</a:t>
            </a:r>
            <a:endParaRPr kumimoji="0" lang="en-US" sz="4000" b="1" i="1" u="none" strike="noStrike" kern="0" cap="none" spc="0" normalizeH="0" baseline="0" noProof="0" dirty="0">
              <a:ln>
                <a:noFill/>
              </a:ln>
              <a:solidFill>
                <a:srgbClr val="FE668E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112" name="Arc 111">
            <a:extLst>
              <a:ext uri="{FF2B5EF4-FFF2-40B4-BE49-F238E27FC236}">
                <a16:creationId xmlns:a16="http://schemas.microsoft.com/office/drawing/2014/main" id="{CCC85411-74DA-4786-918D-C136A3EECDD0}"/>
              </a:ext>
            </a:extLst>
          </p:cNvPr>
          <p:cNvSpPr/>
          <p:nvPr/>
        </p:nvSpPr>
        <p:spPr>
          <a:xfrm flipV="1">
            <a:off x="1414946" y="3782728"/>
            <a:ext cx="1992222" cy="762799"/>
          </a:xfrm>
          <a:prstGeom prst="arc">
            <a:avLst>
              <a:gd name="adj1" fmla="val 11116378"/>
              <a:gd name="adj2" fmla="val 0"/>
            </a:avLst>
          </a:prstGeom>
          <a:ln w="38100">
            <a:solidFill>
              <a:schemeClr val="tx2">
                <a:lumMod val="5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8998F76E-DC6A-4EB4-ADE4-A0D7B1676020}"/>
              </a:ext>
            </a:extLst>
          </p:cNvPr>
          <p:cNvSpPr txBox="1"/>
          <p:nvPr/>
        </p:nvSpPr>
        <p:spPr>
          <a:xfrm>
            <a:off x="2114046" y="4339304"/>
            <a:ext cx="60809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9FC5E8">
                    <a:lumMod val="50000"/>
                  </a:srgbClr>
                </a:solidFill>
                <a:effectLst/>
                <a:uLnTx/>
                <a:uFillTx/>
                <a:latin typeface="Tahoma"/>
                <a:ea typeface="+mn-ea"/>
                <a:cs typeface="+mn-cs"/>
              </a:rPr>
              <a:t>a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97BB8B18-43AC-4785-BB76-B222E44CB89C}"/>
              </a:ext>
            </a:extLst>
          </p:cNvPr>
          <p:cNvSpPr/>
          <p:nvPr/>
        </p:nvSpPr>
        <p:spPr>
          <a:xfrm>
            <a:off x="5511800" y="1320800"/>
            <a:ext cx="5600700" cy="3632200"/>
          </a:xfrm>
          <a:custGeom>
            <a:avLst/>
            <a:gdLst>
              <a:gd name="connsiteX0" fmla="*/ 1498600 w 5702300"/>
              <a:gd name="connsiteY0" fmla="*/ 0 h 3632200"/>
              <a:gd name="connsiteX1" fmla="*/ 2908300 w 5702300"/>
              <a:gd name="connsiteY1" fmla="*/ 12700 h 3632200"/>
              <a:gd name="connsiteX2" fmla="*/ 2908300 w 5702300"/>
              <a:gd name="connsiteY2" fmla="*/ 1104900 h 3632200"/>
              <a:gd name="connsiteX3" fmla="*/ 5651500 w 5702300"/>
              <a:gd name="connsiteY3" fmla="*/ 1104900 h 3632200"/>
              <a:gd name="connsiteX4" fmla="*/ 5702300 w 5702300"/>
              <a:gd name="connsiteY4" fmla="*/ 2413000 h 3632200"/>
              <a:gd name="connsiteX5" fmla="*/ 2882900 w 5702300"/>
              <a:gd name="connsiteY5" fmla="*/ 2413000 h 3632200"/>
              <a:gd name="connsiteX6" fmla="*/ 2882900 w 5702300"/>
              <a:gd name="connsiteY6" fmla="*/ 3619500 h 3632200"/>
              <a:gd name="connsiteX7" fmla="*/ 1524000 w 5702300"/>
              <a:gd name="connsiteY7" fmla="*/ 3632200 h 3632200"/>
              <a:gd name="connsiteX8" fmla="*/ 1473200 w 5702300"/>
              <a:gd name="connsiteY8" fmla="*/ 3619500 h 3632200"/>
              <a:gd name="connsiteX9" fmla="*/ 1498600 w 5702300"/>
              <a:gd name="connsiteY9" fmla="*/ 2438400 h 3632200"/>
              <a:gd name="connsiteX10" fmla="*/ 0 w 5702300"/>
              <a:gd name="connsiteY10" fmla="*/ 2400300 h 3632200"/>
              <a:gd name="connsiteX11" fmla="*/ 50800 w 5702300"/>
              <a:gd name="connsiteY11" fmla="*/ 1117600 h 3632200"/>
              <a:gd name="connsiteX12" fmla="*/ 1485900 w 5702300"/>
              <a:gd name="connsiteY12" fmla="*/ 1104900 h 3632200"/>
              <a:gd name="connsiteX13" fmla="*/ 1498600 w 5702300"/>
              <a:gd name="connsiteY13" fmla="*/ 0 h 3632200"/>
              <a:gd name="connsiteX0" fmla="*/ 1447800 w 5651500"/>
              <a:gd name="connsiteY0" fmla="*/ 0 h 3632200"/>
              <a:gd name="connsiteX1" fmla="*/ 2857500 w 5651500"/>
              <a:gd name="connsiteY1" fmla="*/ 12700 h 3632200"/>
              <a:gd name="connsiteX2" fmla="*/ 2857500 w 5651500"/>
              <a:gd name="connsiteY2" fmla="*/ 1104900 h 3632200"/>
              <a:gd name="connsiteX3" fmla="*/ 5600700 w 5651500"/>
              <a:gd name="connsiteY3" fmla="*/ 1104900 h 3632200"/>
              <a:gd name="connsiteX4" fmla="*/ 5651500 w 5651500"/>
              <a:gd name="connsiteY4" fmla="*/ 2413000 h 3632200"/>
              <a:gd name="connsiteX5" fmla="*/ 2832100 w 5651500"/>
              <a:gd name="connsiteY5" fmla="*/ 2413000 h 3632200"/>
              <a:gd name="connsiteX6" fmla="*/ 2832100 w 5651500"/>
              <a:gd name="connsiteY6" fmla="*/ 3619500 h 3632200"/>
              <a:gd name="connsiteX7" fmla="*/ 1473200 w 5651500"/>
              <a:gd name="connsiteY7" fmla="*/ 3632200 h 3632200"/>
              <a:gd name="connsiteX8" fmla="*/ 1422400 w 5651500"/>
              <a:gd name="connsiteY8" fmla="*/ 3619500 h 3632200"/>
              <a:gd name="connsiteX9" fmla="*/ 1447800 w 5651500"/>
              <a:gd name="connsiteY9" fmla="*/ 2438400 h 3632200"/>
              <a:gd name="connsiteX10" fmla="*/ 101600 w 5651500"/>
              <a:gd name="connsiteY10" fmla="*/ 2387600 h 3632200"/>
              <a:gd name="connsiteX11" fmla="*/ 0 w 5651500"/>
              <a:gd name="connsiteY11" fmla="*/ 1117600 h 3632200"/>
              <a:gd name="connsiteX12" fmla="*/ 1435100 w 5651500"/>
              <a:gd name="connsiteY12" fmla="*/ 1104900 h 3632200"/>
              <a:gd name="connsiteX13" fmla="*/ 1447800 w 5651500"/>
              <a:gd name="connsiteY13" fmla="*/ 0 h 3632200"/>
              <a:gd name="connsiteX0" fmla="*/ 1384300 w 5588000"/>
              <a:gd name="connsiteY0" fmla="*/ 0 h 3632200"/>
              <a:gd name="connsiteX1" fmla="*/ 2794000 w 5588000"/>
              <a:gd name="connsiteY1" fmla="*/ 12700 h 3632200"/>
              <a:gd name="connsiteX2" fmla="*/ 2794000 w 5588000"/>
              <a:gd name="connsiteY2" fmla="*/ 1104900 h 3632200"/>
              <a:gd name="connsiteX3" fmla="*/ 5537200 w 5588000"/>
              <a:gd name="connsiteY3" fmla="*/ 1104900 h 3632200"/>
              <a:gd name="connsiteX4" fmla="*/ 5588000 w 5588000"/>
              <a:gd name="connsiteY4" fmla="*/ 2413000 h 3632200"/>
              <a:gd name="connsiteX5" fmla="*/ 2768600 w 5588000"/>
              <a:gd name="connsiteY5" fmla="*/ 2413000 h 3632200"/>
              <a:gd name="connsiteX6" fmla="*/ 2768600 w 5588000"/>
              <a:gd name="connsiteY6" fmla="*/ 3619500 h 3632200"/>
              <a:gd name="connsiteX7" fmla="*/ 1409700 w 5588000"/>
              <a:gd name="connsiteY7" fmla="*/ 3632200 h 3632200"/>
              <a:gd name="connsiteX8" fmla="*/ 1358900 w 5588000"/>
              <a:gd name="connsiteY8" fmla="*/ 3619500 h 3632200"/>
              <a:gd name="connsiteX9" fmla="*/ 1384300 w 5588000"/>
              <a:gd name="connsiteY9" fmla="*/ 2438400 h 3632200"/>
              <a:gd name="connsiteX10" fmla="*/ 38100 w 5588000"/>
              <a:gd name="connsiteY10" fmla="*/ 2387600 h 3632200"/>
              <a:gd name="connsiteX11" fmla="*/ 0 w 5588000"/>
              <a:gd name="connsiteY11" fmla="*/ 1079500 h 3632200"/>
              <a:gd name="connsiteX12" fmla="*/ 1371600 w 5588000"/>
              <a:gd name="connsiteY12" fmla="*/ 1104900 h 3632200"/>
              <a:gd name="connsiteX13" fmla="*/ 1384300 w 5588000"/>
              <a:gd name="connsiteY13" fmla="*/ 0 h 3632200"/>
              <a:gd name="connsiteX0" fmla="*/ 1384300 w 5588000"/>
              <a:gd name="connsiteY0" fmla="*/ 0 h 3632200"/>
              <a:gd name="connsiteX1" fmla="*/ 2794000 w 5588000"/>
              <a:gd name="connsiteY1" fmla="*/ 12700 h 3632200"/>
              <a:gd name="connsiteX2" fmla="*/ 2794000 w 5588000"/>
              <a:gd name="connsiteY2" fmla="*/ 1104900 h 3632200"/>
              <a:gd name="connsiteX3" fmla="*/ 5537200 w 5588000"/>
              <a:gd name="connsiteY3" fmla="*/ 1104900 h 3632200"/>
              <a:gd name="connsiteX4" fmla="*/ 5588000 w 5588000"/>
              <a:gd name="connsiteY4" fmla="*/ 2413000 h 3632200"/>
              <a:gd name="connsiteX5" fmla="*/ 2768600 w 5588000"/>
              <a:gd name="connsiteY5" fmla="*/ 2413000 h 3632200"/>
              <a:gd name="connsiteX6" fmla="*/ 2768600 w 5588000"/>
              <a:gd name="connsiteY6" fmla="*/ 3619500 h 3632200"/>
              <a:gd name="connsiteX7" fmla="*/ 1409700 w 5588000"/>
              <a:gd name="connsiteY7" fmla="*/ 3632200 h 3632200"/>
              <a:gd name="connsiteX8" fmla="*/ 1358900 w 5588000"/>
              <a:gd name="connsiteY8" fmla="*/ 3619500 h 3632200"/>
              <a:gd name="connsiteX9" fmla="*/ 1384300 w 5588000"/>
              <a:gd name="connsiteY9" fmla="*/ 2438400 h 3632200"/>
              <a:gd name="connsiteX10" fmla="*/ 0 w 5588000"/>
              <a:gd name="connsiteY10" fmla="*/ 2387600 h 3632200"/>
              <a:gd name="connsiteX11" fmla="*/ 0 w 5588000"/>
              <a:gd name="connsiteY11" fmla="*/ 1079500 h 3632200"/>
              <a:gd name="connsiteX12" fmla="*/ 1371600 w 5588000"/>
              <a:gd name="connsiteY12" fmla="*/ 1104900 h 3632200"/>
              <a:gd name="connsiteX13" fmla="*/ 1384300 w 55880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04900 h 3632200"/>
              <a:gd name="connsiteX3" fmla="*/ 5549900 w 5600700"/>
              <a:gd name="connsiteY3" fmla="*/ 11049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397000 w 5600700"/>
              <a:gd name="connsiteY9" fmla="*/ 24384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84300 w 5600700"/>
              <a:gd name="connsiteY12" fmla="*/ 1104900 h 3632200"/>
              <a:gd name="connsiteX13" fmla="*/ 1397000 w 56007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04900 h 3632200"/>
              <a:gd name="connsiteX3" fmla="*/ 5549900 w 5600700"/>
              <a:gd name="connsiteY3" fmla="*/ 11049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397000 w 5600700"/>
              <a:gd name="connsiteY9" fmla="*/ 24384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71600 w 5600700"/>
              <a:gd name="connsiteY12" fmla="*/ 1143000 h 3632200"/>
              <a:gd name="connsiteX13" fmla="*/ 1397000 w 56007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04900 h 3632200"/>
              <a:gd name="connsiteX3" fmla="*/ 5549900 w 5600700"/>
              <a:gd name="connsiteY3" fmla="*/ 11049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397000 w 5600700"/>
              <a:gd name="connsiteY9" fmla="*/ 24257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71600 w 5600700"/>
              <a:gd name="connsiteY12" fmla="*/ 1143000 h 3632200"/>
              <a:gd name="connsiteX13" fmla="*/ 1397000 w 56007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04900 h 3632200"/>
              <a:gd name="connsiteX3" fmla="*/ 5549900 w 5600700"/>
              <a:gd name="connsiteY3" fmla="*/ 11049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409700 w 5600700"/>
              <a:gd name="connsiteY9" fmla="*/ 23876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71600 w 5600700"/>
              <a:gd name="connsiteY12" fmla="*/ 1143000 h 3632200"/>
              <a:gd name="connsiteX13" fmla="*/ 1397000 w 56007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04900 h 3632200"/>
              <a:gd name="connsiteX3" fmla="*/ 5549900 w 5600700"/>
              <a:gd name="connsiteY3" fmla="*/ 11049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358900 w 5600700"/>
              <a:gd name="connsiteY9" fmla="*/ 23749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71600 w 5600700"/>
              <a:gd name="connsiteY12" fmla="*/ 1143000 h 3632200"/>
              <a:gd name="connsiteX13" fmla="*/ 1397000 w 56007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04900 h 3632200"/>
              <a:gd name="connsiteX3" fmla="*/ 5575300 w 5600700"/>
              <a:gd name="connsiteY3" fmla="*/ 11430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358900 w 5600700"/>
              <a:gd name="connsiteY9" fmla="*/ 23749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71600 w 5600700"/>
              <a:gd name="connsiteY12" fmla="*/ 1143000 h 3632200"/>
              <a:gd name="connsiteX13" fmla="*/ 1397000 w 5600700"/>
              <a:gd name="connsiteY13" fmla="*/ 0 h 3632200"/>
              <a:gd name="connsiteX0" fmla="*/ 1397000 w 5600700"/>
              <a:gd name="connsiteY0" fmla="*/ 0 h 3632200"/>
              <a:gd name="connsiteX1" fmla="*/ 2806700 w 5600700"/>
              <a:gd name="connsiteY1" fmla="*/ 12700 h 3632200"/>
              <a:gd name="connsiteX2" fmla="*/ 2806700 w 5600700"/>
              <a:gd name="connsiteY2" fmla="*/ 1143000 h 3632200"/>
              <a:gd name="connsiteX3" fmla="*/ 5575300 w 5600700"/>
              <a:gd name="connsiteY3" fmla="*/ 1143000 h 3632200"/>
              <a:gd name="connsiteX4" fmla="*/ 5600700 w 5600700"/>
              <a:gd name="connsiteY4" fmla="*/ 2413000 h 3632200"/>
              <a:gd name="connsiteX5" fmla="*/ 2781300 w 5600700"/>
              <a:gd name="connsiteY5" fmla="*/ 2413000 h 3632200"/>
              <a:gd name="connsiteX6" fmla="*/ 2781300 w 5600700"/>
              <a:gd name="connsiteY6" fmla="*/ 3619500 h 3632200"/>
              <a:gd name="connsiteX7" fmla="*/ 1422400 w 5600700"/>
              <a:gd name="connsiteY7" fmla="*/ 3632200 h 3632200"/>
              <a:gd name="connsiteX8" fmla="*/ 1371600 w 5600700"/>
              <a:gd name="connsiteY8" fmla="*/ 3619500 h 3632200"/>
              <a:gd name="connsiteX9" fmla="*/ 1358900 w 5600700"/>
              <a:gd name="connsiteY9" fmla="*/ 2374900 h 3632200"/>
              <a:gd name="connsiteX10" fmla="*/ 12700 w 5600700"/>
              <a:gd name="connsiteY10" fmla="*/ 2387600 h 3632200"/>
              <a:gd name="connsiteX11" fmla="*/ 0 w 5600700"/>
              <a:gd name="connsiteY11" fmla="*/ 1130300 h 3632200"/>
              <a:gd name="connsiteX12" fmla="*/ 1371600 w 5600700"/>
              <a:gd name="connsiteY12" fmla="*/ 1143000 h 3632200"/>
              <a:gd name="connsiteX13" fmla="*/ 1397000 w 5600700"/>
              <a:gd name="connsiteY13" fmla="*/ 0 h 363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600700" h="3632200">
                <a:moveTo>
                  <a:pt x="1397000" y="0"/>
                </a:moveTo>
                <a:lnTo>
                  <a:pt x="2806700" y="12700"/>
                </a:lnTo>
                <a:lnTo>
                  <a:pt x="2806700" y="1143000"/>
                </a:lnTo>
                <a:lnTo>
                  <a:pt x="5575300" y="1143000"/>
                </a:lnTo>
                <a:lnTo>
                  <a:pt x="5600700" y="2413000"/>
                </a:lnTo>
                <a:lnTo>
                  <a:pt x="2781300" y="2413000"/>
                </a:lnTo>
                <a:lnTo>
                  <a:pt x="2781300" y="3619500"/>
                </a:lnTo>
                <a:lnTo>
                  <a:pt x="1422400" y="3632200"/>
                </a:lnTo>
                <a:lnTo>
                  <a:pt x="1371600" y="3619500"/>
                </a:lnTo>
                <a:lnTo>
                  <a:pt x="1358900" y="2374900"/>
                </a:lnTo>
                <a:lnTo>
                  <a:pt x="12700" y="2387600"/>
                </a:lnTo>
                <a:lnTo>
                  <a:pt x="0" y="1130300"/>
                </a:lnTo>
                <a:lnTo>
                  <a:pt x="1371600" y="1143000"/>
                </a:lnTo>
                <a:lnTo>
                  <a:pt x="1397000" y="0"/>
                </a:lnTo>
                <a:close/>
              </a:path>
            </a:pathLst>
          </a:custGeom>
          <a:noFill/>
          <a:ln w="571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233953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 tmFilter="0, 0; .2, .5; .8, .5; 1, 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5" dur="250" autoRev="1" fill="hold"/>
                                        <p:tgtEl>
                                          <p:spTgt spid="7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 tmFilter="0, 0; .2, .5; .8, .5; 1, 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8" dur="250" autoRev="1" fill="hold"/>
                                        <p:tgtEl>
                                          <p:spTgt spid="7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 tmFilter="0, 0; .2, .5; .8, .5; 1, 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1" dur="250" autoRev="1" fill="hold"/>
                                        <p:tgtEl>
                                          <p:spTgt spid="8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 tmFilter="0, 0; .2, .5; .8, .5; 1, 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4" dur="250" autoRev="1" fill="hold"/>
                                        <p:tgtEl>
                                          <p:spTgt spid="8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 tmFilter="0, 0; .2, .5; .8, .5; 1, 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7" dur="250" autoRev="1" fill="hold"/>
                                        <p:tgtEl>
                                          <p:spTgt spid="8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 tmFilter="0, 0; .2, .5; .8, .5; 1, 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0" dur="250" autoRev="1" fill="hold"/>
                                        <p:tgtEl>
                                          <p:spTgt spid="9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 tmFilter="0, 0; .2, .5; .8, .5; 1, 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3" dur="250" autoRev="1" fill="hold"/>
                                        <p:tgtEl>
                                          <p:spTgt spid="9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 tmFilter="0, 0; .2, .5; .8, .5; 1, 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6" dur="250" autoRev="1" fill="hold"/>
                                        <p:tgtEl>
                                          <p:spTgt spid="9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 tmFilter="0, 0; .2, .5; .8, .5; 1, 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9" dur="250" autoRev="1" fill="hold"/>
                                        <p:tgtEl>
                                          <p:spTgt spid="8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 tmFilter="0, 0; .2, .5; .8, .5; 1, 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2" dur="250" autoRev="1" fill="hold"/>
                                        <p:tgtEl>
                                          <p:spTgt spid="8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82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6" presetClass="entr" presetSubtype="37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95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8" grpId="1" animBg="1"/>
      <p:bldP spid="79" grpId="0" animBg="1"/>
      <p:bldP spid="79" grpId="1" animBg="1"/>
      <p:bldP spid="80" grpId="0" animBg="1"/>
      <p:bldP spid="80" grpId="1" animBg="1"/>
      <p:bldP spid="81" grpId="0" animBg="1"/>
      <p:bldP spid="81" grpId="1" animBg="1"/>
      <p:bldP spid="82" grpId="0" animBg="1"/>
      <p:bldP spid="82" grpId="1" animBg="1"/>
      <p:bldP spid="83" grpId="0" animBg="1"/>
      <p:bldP spid="83" grpId="1" animBg="1"/>
      <p:bldP spid="87" grpId="0"/>
      <p:bldP spid="88" grpId="0"/>
      <p:bldP spid="89" grpId="0"/>
      <p:bldP spid="89" grpId="1"/>
      <p:bldP spid="90" grpId="0"/>
      <p:bldP spid="90" grpId="1"/>
      <p:bldP spid="91" grpId="0"/>
      <p:bldP spid="91" grpId="1"/>
      <p:bldP spid="92" grpId="0"/>
      <p:bldP spid="92" grpId="1"/>
      <p:bldP spid="108" grpId="0" animBg="1"/>
      <p:bldP spid="110" grpId="0" animBg="1"/>
      <p:bldP spid="112" grpId="0" animBg="1"/>
      <p:bldP spid="111" grpId="0"/>
      <p:bldP spid="3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DEB9E94D-8F7C-43F7-934C-21F6BC3B5AF1}"/>
              </a:ext>
            </a:extLst>
          </p:cNvPr>
          <p:cNvSpPr/>
          <p:nvPr/>
        </p:nvSpPr>
        <p:spPr>
          <a:xfrm>
            <a:off x="4827802" y="444500"/>
            <a:ext cx="6754917" cy="2616200"/>
          </a:xfrm>
          <a:prstGeom prst="round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14A25C0-886C-40F3-A836-67DF7494005C}"/>
              </a:ext>
            </a:extLst>
          </p:cNvPr>
          <p:cNvGrpSpPr/>
          <p:nvPr/>
        </p:nvGrpSpPr>
        <p:grpSpPr>
          <a:xfrm>
            <a:off x="1210234" y="607289"/>
            <a:ext cx="3571404" cy="2820395"/>
            <a:chOff x="5740416" y="419100"/>
            <a:chExt cx="2449243" cy="1851309"/>
          </a:xfrm>
        </p:grpSpPr>
        <p:sp>
          <p:nvSpPr>
            <p:cNvPr id="23" name="Text Box 25">
              <a:extLst>
                <a:ext uri="{FF2B5EF4-FFF2-40B4-BE49-F238E27FC236}">
                  <a16:creationId xmlns:a16="http://schemas.microsoft.com/office/drawing/2014/main" id="{C4C88B1B-FEB4-48B2-9E10-98BB814F6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0273" y="1870218"/>
              <a:ext cx="862012" cy="400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360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a</a:t>
              </a:r>
            </a:p>
          </p:txBody>
        </p:sp>
        <p:sp>
          <p:nvSpPr>
            <p:cNvPr id="24" name="Text Box 26">
              <a:extLst>
                <a:ext uri="{FF2B5EF4-FFF2-40B4-BE49-F238E27FC236}">
                  <a16:creationId xmlns:a16="http://schemas.microsoft.com/office/drawing/2014/main" id="{98869201-1AAC-4963-81A1-A76CA24F04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6227" y="958584"/>
              <a:ext cx="803432" cy="4001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360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a</a:t>
              </a:r>
            </a:p>
          </p:txBody>
        </p:sp>
        <p:sp>
          <p:nvSpPr>
            <p:cNvPr id="25" name="Text Box 27">
              <a:extLst>
                <a:ext uri="{FF2B5EF4-FFF2-40B4-BE49-F238E27FC236}">
                  <a16:creationId xmlns:a16="http://schemas.microsoft.com/office/drawing/2014/main" id="{60D2A9F2-BF90-4E5E-9C6E-BA03C72EC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8889261">
              <a:off x="6995282" y="1395712"/>
              <a:ext cx="781891" cy="40459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360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a</a:t>
              </a:r>
            </a:p>
          </p:txBody>
        </p:sp>
        <p:grpSp>
          <p:nvGrpSpPr>
            <p:cNvPr id="26" name="Group 35">
              <a:extLst>
                <a:ext uri="{FF2B5EF4-FFF2-40B4-BE49-F238E27FC236}">
                  <a16:creationId xmlns:a16="http://schemas.microsoft.com/office/drawing/2014/main" id="{ACA78813-6915-45F5-A501-B0303F5FE6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40416" y="419100"/>
              <a:ext cx="1600199" cy="1504069"/>
              <a:chOff x="6102351" y="304800"/>
              <a:chExt cx="2224522" cy="1981200"/>
            </a:xfrm>
          </p:grpSpPr>
          <p:grpSp>
            <p:nvGrpSpPr>
              <p:cNvPr id="27" name="Group 36">
                <a:extLst>
                  <a:ext uri="{FF2B5EF4-FFF2-40B4-BE49-F238E27FC236}">
                    <a16:creationId xmlns:a16="http://schemas.microsoft.com/office/drawing/2014/main" id="{5BEA01AC-B7A6-4157-AEEC-8F6C6A145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02351" y="304800"/>
                <a:ext cx="2213418" cy="1981200"/>
                <a:chOff x="5018690" y="1447800"/>
                <a:chExt cx="2143533" cy="1981200"/>
              </a:xfrm>
            </p:grpSpPr>
            <p:sp>
              <p:nvSpPr>
                <p:cNvPr id="32" name="Freeform 40">
                  <a:extLst>
                    <a:ext uri="{FF2B5EF4-FFF2-40B4-BE49-F238E27FC236}">
                      <a16:creationId xmlns:a16="http://schemas.microsoft.com/office/drawing/2014/main" id="{AB7AB3FD-78EF-4630-8542-BE8DACA80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29028" y="1447800"/>
                  <a:ext cx="533195" cy="1981200"/>
                </a:xfrm>
                <a:custGeom>
                  <a:avLst/>
                  <a:gdLst/>
                  <a:ahLst/>
                  <a:cxnLst>
                    <a:cxn ang="0">
                      <a:pos x="336" y="0"/>
                    </a:cxn>
                    <a:cxn ang="0">
                      <a:pos x="0" y="336"/>
                    </a:cxn>
                    <a:cxn ang="0">
                      <a:pos x="0" y="1248"/>
                    </a:cxn>
                    <a:cxn ang="0">
                      <a:pos x="336" y="912"/>
                    </a:cxn>
                    <a:cxn ang="0">
                      <a:pos x="336" y="0"/>
                    </a:cxn>
                  </a:cxnLst>
                  <a:rect l="0" t="0" r="r" b="b"/>
                  <a:pathLst>
                    <a:path w="336" h="1248">
                      <a:moveTo>
                        <a:pt x="336" y="0"/>
                      </a:moveTo>
                      <a:lnTo>
                        <a:pt x="0" y="336"/>
                      </a:lnTo>
                      <a:lnTo>
                        <a:pt x="0" y="1248"/>
                      </a:lnTo>
                      <a:lnTo>
                        <a:pt x="336" y="912"/>
                      </a:lnTo>
                      <a:lnTo>
                        <a:pt x="336" y="0"/>
                      </a:lnTo>
                      <a:close/>
                    </a:path>
                  </a:pathLst>
                </a:custGeom>
                <a:solidFill>
                  <a:srgbClr val="92D050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33" name="Freeform 37">
                  <a:extLst>
                    <a:ext uri="{FF2B5EF4-FFF2-40B4-BE49-F238E27FC236}">
                      <a16:creationId xmlns:a16="http://schemas.microsoft.com/office/drawing/2014/main" id="{544CE8F5-0B9C-47FD-9A5B-B48F25771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9447" y="1981200"/>
                  <a:ext cx="1599582" cy="144780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2"/>
                    </a:cxn>
                    <a:cxn ang="0">
                      <a:pos x="1008" y="912"/>
                    </a:cxn>
                    <a:cxn ang="0">
                      <a:pos x="1008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08" h="912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1008" y="912"/>
                      </a:lnTo>
                      <a:lnTo>
                        <a:pt x="100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34" name="Freeform 39">
                  <a:extLst>
                    <a:ext uri="{FF2B5EF4-FFF2-40B4-BE49-F238E27FC236}">
                      <a16:creationId xmlns:a16="http://schemas.microsoft.com/office/drawing/2014/main" id="{130247CA-4BE8-4E94-AE24-116C28C42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690" y="1447800"/>
                  <a:ext cx="2132777" cy="533400"/>
                </a:xfrm>
                <a:custGeom>
                  <a:avLst/>
                  <a:gdLst/>
                  <a:ahLst/>
                  <a:cxnLst>
                    <a:cxn ang="0">
                      <a:pos x="336" y="0"/>
                    </a:cxn>
                    <a:cxn ang="0">
                      <a:pos x="0" y="336"/>
                    </a:cxn>
                    <a:cxn ang="0">
                      <a:pos x="1008" y="336"/>
                    </a:cxn>
                    <a:cxn ang="0">
                      <a:pos x="1344" y="0"/>
                    </a:cxn>
                    <a:cxn ang="0">
                      <a:pos x="336" y="0"/>
                    </a:cxn>
                  </a:cxnLst>
                  <a:rect l="0" t="0" r="r" b="b"/>
                  <a:pathLst>
                    <a:path w="1344" h="336">
                      <a:moveTo>
                        <a:pt x="336" y="0"/>
                      </a:moveTo>
                      <a:lnTo>
                        <a:pt x="0" y="336"/>
                      </a:lnTo>
                      <a:lnTo>
                        <a:pt x="1008" y="336"/>
                      </a:lnTo>
                      <a:lnTo>
                        <a:pt x="1344" y="0"/>
                      </a:lnTo>
                      <a:lnTo>
                        <a:pt x="336" y="0"/>
                      </a:lnTo>
                      <a:close/>
                    </a:path>
                  </a:pathLst>
                </a:custGeom>
                <a:solidFill>
                  <a:srgbClr val="C5DCF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</p:grpSp>
          <p:grpSp>
            <p:nvGrpSpPr>
              <p:cNvPr id="28" name="Group 37">
                <a:extLst>
                  <a:ext uri="{FF2B5EF4-FFF2-40B4-BE49-F238E27FC236}">
                    <a16:creationId xmlns:a16="http://schemas.microsoft.com/office/drawing/2014/main" id="{BB1F505E-A951-46ED-9919-22B3EBB3F3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40617" y="328450"/>
                <a:ext cx="2186256" cy="1954752"/>
                <a:chOff x="6140617" y="328450"/>
                <a:chExt cx="2186256" cy="1954752"/>
              </a:xfrm>
            </p:grpSpPr>
            <p:cxnSp>
              <p:nvCxnSpPr>
                <p:cNvPr id="29" name="Straight Connector 28">
                  <a:extLst>
                    <a:ext uri="{FF2B5EF4-FFF2-40B4-BE49-F238E27FC236}">
                      <a16:creationId xmlns:a16="http://schemas.microsoft.com/office/drawing/2014/main" id="{8B7CA16A-427B-4D21-BBFD-BF11D0D45C63}"/>
                    </a:ext>
                  </a:extLst>
                </p:cNvPr>
                <p:cNvCxnSpPr/>
                <p:nvPr/>
              </p:nvCxnSpPr>
              <p:spPr bwMode="auto">
                <a:xfrm>
                  <a:off x="6667207" y="328613"/>
                  <a:ext cx="0" cy="1436687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0" name="Straight Connector 29">
                  <a:extLst>
                    <a:ext uri="{FF2B5EF4-FFF2-40B4-BE49-F238E27FC236}">
                      <a16:creationId xmlns:a16="http://schemas.microsoft.com/office/drawing/2014/main" id="{36BC3A6C-BC8A-4932-B897-20DB38DC4113}"/>
                    </a:ext>
                  </a:extLst>
                </p:cNvPr>
                <p:cNvCxnSpPr/>
                <p:nvPr/>
              </p:nvCxnSpPr>
              <p:spPr bwMode="auto">
                <a:xfrm>
                  <a:off x="6698940" y="1752600"/>
                  <a:ext cx="1627933" cy="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" name="Straight Connector 30">
                  <a:extLst>
                    <a:ext uri="{FF2B5EF4-FFF2-40B4-BE49-F238E27FC236}">
                      <a16:creationId xmlns:a16="http://schemas.microsoft.com/office/drawing/2014/main" id="{96DA9C4D-CEC7-4B12-9B5C-F0AE5B867EB1}"/>
                    </a:ext>
                  </a:extLst>
                </p:cNvPr>
                <p:cNvCxnSpPr/>
                <p:nvPr/>
              </p:nvCxnSpPr>
              <p:spPr bwMode="auto">
                <a:xfrm flipH="1">
                  <a:off x="6140429" y="1765300"/>
                  <a:ext cx="526777" cy="517525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E6B9A992-AC21-495C-9B65-25D6BF5833E1}"/>
              </a:ext>
            </a:extLst>
          </p:cNvPr>
          <p:cNvSpPr txBox="1"/>
          <p:nvPr/>
        </p:nvSpPr>
        <p:spPr>
          <a:xfrm>
            <a:off x="5028807" y="1752600"/>
            <a:ext cx="609600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S</a:t>
            </a:r>
            <a:r>
              <a:rPr kumimoji="0" lang="en-US" sz="4400" b="1" i="1" u="none" strike="noStrike" kern="0" cap="none" spc="0" normalizeH="0" baseline="-2500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xq</a:t>
            </a:r>
            <a:r>
              <a:rPr kumimoji="0" lang="en-US" sz="44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= (a x a) x 4</a:t>
            </a:r>
            <a:endParaRPr kumimoji="0" lang="en-US" sz="4400" b="1" i="1" u="none" strike="noStrike" kern="0" cap="none" spc="0" normalizeH="0" baseline="0" noProof="0" dirty="0">
              <a:ln>
                <a:noFill/>
              </a:ln>
              <a:solidFill>
                <a:srgbClr val="FE668E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8B187D1-2B03-4CAB-BD0B-2B51DF7C8BE0}"/>
              </a:ext>
            </a:extLst>
          </p:cNvPr>
          <p:cNvSpPr txBox="1"/>
          <p:nvPr/>
        </p:nvSpPr>
        <p:spPr>
          <a:xfrm>
            <a:off x="5038547" y="607289"/>
            <a:ext cx="6498008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xung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quanh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của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hình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lập</a:t>
            </a:r>
            <a:r>
              <a:rPr lang="en-US" sz="2800" b="1" kern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phương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bằng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một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mặt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FE668E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nhân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FE668E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4.</a:t>
            </a:r>
          </a:p>
        </p:txBody>
      </p:sp>
      <p:sp>
        <p:nvSpPr>
          <p:cNvPr id="46" name="Rectangle: Rounded Corners 45">
            <a:extLst>
              <a:ext uri="{FF2B5EF4-FFF2-40B4-BE49-F238E27FC236}">
                <a16:creationId xmlns:a16="http://schemas.microsoft.com/office/drawing/2014/main" id="{61E492B4-E551-4EC0-B514-075538ECC11D}"/>
              </a:ext>
            </a:extLst>
          </p:cNvPr>
          <p:cNvSpPr/>
          <p:nvPr/>
        </p:nvSpPr>
        <p:spPr>
          <a:xfrm>
            <a:off x="4781638" y="3383368"/>
            <a:ext cx="6754916" cy="2478331"/>
          </a:xfrm>
          <a:prstGeom prst="round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556E241-3D3E-4619-B8AB-C29C3528053F}"/>
              </a:ext>
            </a:extLst>
          </p:cNvPr>
          <p:cNvSpPr txBox="1"/>
          <p:nvPr/>
        </p:nvSpPr>
        <p:spPr>
          <a:xfrm>
            <a:off x="4982642" y="4691468"/>
            <a:ext cx="6096000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S</a:t>
            </a:r>
            <a:r>
              <a:rPr lang="en-US" sz="4400" b="1" i="1" kern="0" baseline="-25000" dirty="0" err="1">
                <a:solidFill>
                  <a:srgbClr val="C00000"/>
                </a:solidFill>
                <a:latin typeface="Calibri" panose="020F0502020204030204"/>
                <a:cs typeface="Arial" panose="020B0604020202020204" pitchFamily="34" charset="0"/>
              </a:rPr>
              <a:t>tp</a:t>
            </a:r>
            <a:r>
              <a:rPr kumimoji="0" lang="en-US" sz="44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= (a x a) x 6</a:t>
            </a:r>
            <a:endParaRPr kumimoji="0" lang="en-US" sz="4400" b="1" i="1" u="none" strike="noStrike" kern="0" cap="none" spc="0" normalizeH="0" baseline="0" noProof="0" dirty="0">
              <a:ln>
                <a:noFill/>
              </a:ln>
              <a:solidFill>
                <a:srgbClr val="FE668E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Arial" panose="020B060402020202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2EB6754-7413-4D03-9076-42859D79E746}"/>
              </a:ext>
            </a:extLst>
          </p:cNvPr>
          <p:cNvSpPr txBox="1"/>
          <p:nvPr/>
        </p:nvSpPr>
        <p:spPr>
          <a:xfrm>
            <a:off x="4992382" y="3546157"/>
            <a:ext cx="6498008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toàn</a:t>
            </a:r>
            <a:r>
              <a:rPr kumimoji="0" lang="en-US" sz="2800" b="1" i="1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phần</a:t>
            </a:r>
            <a:r>
              <a:rPr kumimoji="0" lang="en-US" sz="2800" b="1" i="1" u="none" strike="noStrike" kern="0" cap="none" spc="0" normalizeH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của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hình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lập</a:t>
            </a:r>
            <a:r>
              <a:rPr lang="en-US" sz="2800" b="1" kern="0" dirty="0">
                <a:solidFill>
                  <a:prstClr val="black"/>
                </a:solidFill>
                <a:latin typeface="Calibri" panose="020F0502020204030204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phương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bằng</a:t>
            </a: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diện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tích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một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mặt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1" i="1" u="none" strike="noStrike" kern="0" cap="none" spc="0" normalizeH="0" baseline="0" noProof="0" dirty="0" err="1">
                <a:ln>
                  <a:noFill/>
                </a:ln>
                <a:solidFill>
                  <a:srgbClr val="FE668E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nhân</a:t>
            </a:r>
            <a:r>
              <a:rPr kumimoji="0" lang="en-US" sz="2800" b="1" i="1" u="none" strike="noStrike" kern="0" cap="none" spc="0" normalizeH="0" baseline="0" noProof="0" dirty="0">
                <a:ln>
                  <a:noFill/>
                </a:ln>
                <a:solidFill>
                  <a:srgbClr val="FE668E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Arial" panose="020B0604020202020204" pitchFamily="34" charset="0"/>
              </a:rPr>
              <a:t> 6.</a:t>
            </a:r>
          </a:p>
        </p:txBody>
      </p:sp>
      <p:grpSp>
        <p:nvGrpSpPr>
          <p:cNvPr id="53" name="Google Shape;6529;p42">
            <a:extLst>
              <a:ext uri="{FF2B5EF4-FFF2-40B4-BE49-F238E27FC236}">
                <a16:creationId xmlns:a16="http://schemas.microsoft.com/office/drawing/2014/main" id="{D28600C4-0EB4-4AE8-A58E-7BB8FCC0E23A}"/>
              </a:ext>
            </a:extLst>
          </p:cNvPr>
          <p:cNvGrpSpPr/>
          <p:nvPr/>
        </p:nvGrpSpPr>
        <p:grpSpPr>
          <a:xfrm flipH="1">
            <a:off x="1270249" y="4780476"/>
            <a:ext cx="764850" cy="875375"/>
            <a:chOff x="9115600" y="4660700"/>
            <a:chExt cx="764850" cy="875375"/>
          </a:xfrm>
        </p:grpSpPr>
        <p:sp>
          <p:nvSpPr>
            <p:cNvPr id="54" name="Google Shape;6530;p42">
              <a:extLst>
                <a:ext uri="{FF2B5EF4-FFF2-40B4-BE49-F238E27FC236}">
                  <a16:creationId xmlns:a16="http://schemas.microsoft.com/office/drawing/2014/main" id="{9C421913-BDA9-4C56-B9D6-47A6EC18C8F7}"/>
                </a:ext>
              </a:extLst>
            </p:cNvPr>
            <p:cNvSpPr/>
            <p:nvPr/>
          </p:nvSpPr>
          <p:spPr>
            <a:xfrm>
              <a:off x="9115600" y="4660700"/>
              <a:ext cx="764850" cy="875375"/>
            </a:xfrm>
            <a:custGeom>
              <a:avLst/>
              <a:gdLst/>
              <a:ahLst/>
              <a:cxnLst/>
              <a:rect l="l" t="t" r="r" b="b"/>
              <a:pathLst>
                <a:path w="30594" h="35015" extrusionOk="0">
                  <a:moveTo>
                    <a:pt x="15900" y="0"/>
                  </a:moveTo>
                  <a:cubicBezTo>
                    <a:pt x="14587" y="0"/>
                    <a:pt x="13311" y="502"/>
                    <a:pt x="12259" y="1397"/>
                  </a:cubicBezTo>
                  <a:cubicBezTo>
                    <a:pt x="10038" y="3271"/>
                    <a:pt x="9636" y="6483"/>
                    <a:pt x="9958" y="8704"/>
                  </a:cubicBezTo>
                  <a:cubicBezTo>
                    <a:pt x="7335" y="8999"/>
                    <a:pt x="5006" y="9962"/>
                    <a:pt x="3132" y="11595"/>
                  </a:cubicBezTo>
                  <a:cubicBezTo>
                    <a:pt x="1393" y="13147"/>
                    <a:pt x="376" y="15181"/>
                    <a:pt x="81" y="17697"/>
                  </a:cubicBezTo>
                  <a:lnTo>
                    <a:pt x="81" y="17805"/>
                  </a:lnTo>
                  <a:cubicBezTo>
                    <a:pt x="54" y="17992"/>
                    <a:pt x="54" y="18206"/>
                    <a:pt x="1" y="18420"/>
                  </a:cubicBezTo>
                  <a:lnTo>
                    <a:pt x="1" y="18661"/>
                  </a:lnTo>
                  <a:lnTo>
                    <a:pt x="1" y="19223"/>
                  </a:lnTo>
                  <a:lnTo>
                    <a:pt x="1" y="19277"/>
                  </a:lnTo>
                  <a:lnTo>
                    <a:pt x="1" y="19303"/>
                  </a:lnTo>
                  <a:lnTo>
                    <a:pt x="1" y="19464"/>
                  </a:lnTo>
                  <a:cubicBezTo>
                    <a:pt x="1" y="19678"/>
                    <a:pt x="1" y="19865"/>
                    <a:pt x="54" y="20080"/>
                  </a:cubicBezTo>
                  <a:lnTo>
                    <a:pt x="54" y="20213"/>
                  </a:lnTo>
                  <a:lnTo>
                    <a:pt x="54" y="20294"/>
                  </a:lnTo>
                  <a:cubicBezTo>
                    <a:pt x="81" y="20561"/>
                    <a:pt x="81" y="20883"/>
                    <a:pt x="108" y="21177"/>
                  </a:cubicBezTo>
                  <a:cubicBezTo>
                    <a:pt x="108" y="21231"/>
                    <a:pt x="135" y="21338"/>
                    <a:pt x="135" y="21418"/>
                  </a:cubicBezTo>
                  <a:cubicBezTo>
                    <a:pt x="456" y="23372"/>
                    <a:pt x="1473" y="25031"/>
                    <a:pt x="2651" y="26262"/>
                  </a:cubicBezTo>
                  <a:cubicBezTo>
                    <a:pt x="3079" y="26717"/>
                    <a:pt x="3534" y="27119"/>
                    <a:pt x="3962" y="27494"/>
                  </a:cubicBezTo>
                  <a:cubicBezTo>
                    <a:pt x="3802" y="28109"/>
                    <a:pt x="3748" y="28725"/>
                    <a:pt x="3802" y="29367"/>
                  </a:cubicBezTo>
                  <a:cubicBezTo>
                    <a:pt x="3828" y="30143"/>
                    <a:pt x="4016" y="30920"/>
                    <a:pt x="4390" y="31669"/>
                  </a:cubicBezTo>
                  <a:cubicBezTo>
                    <a:pt x="4658" y="32204"/>
                    <a:pt x="5006" y="32740"/>
                    <a:pt x="5434" y="33222"/>
                  </a:cubicBezTo>
                  <a:cubicBezTo>
                    <a:pt x="6773" y="34720"/>
                    <a:pt x="7843" y="34720"/>
                    <a:pt x="8218" y="34720"/>
                  </a:cubicBezTo>
                  <a:cubicBezTo>
                    <a:pt x="8941" y="34720"/>
                    <a:pt x="9636" y="34426"/>
                    <a:pt x="10145" y="33891"/>
                  </a:cubicBezTo>
                  <a:cubicBezTo>
                    <a:pt x="10761" y="34292"/>
                    <a:pt x="11323" y="34479"/>
                    <a:pt x="11912" y="34479"/>
                  </a:cubicBezTo>
                  <a:cubicBezTo>
                    <a:pt x="12768" y="34479"/>
                    <a:pt x="13571" y="34078"/>
                    <a:pt x="14053" y="33462"/>
                  </a:cubicBezTo>
                  <a:cubicBezTo>
                    <a:pt x="14267" y="33195"/>
                    <a:pt x="14535" y="32740"/>
                    <a:pt x="14642" y="32124"/>
                  </a:cubicBezTo>
                  <a:cubicBezTo>
                    <a:pt x="14775" y="32392"/>
                    <a:pt x="14909" y="32686"/>
                    <a:pt x="15097" y="32981"/>
                  </a:cubicBezTo>
                  <a:cubicBezTo>
                    <a:pt x="15659" y="33864"/>
                    <a:pt x="16515" y="34533"/>
                    <a:pt x="17398" y="34801"/>
                  </a:cubicBezTo>
                  <a:cubicBezTo>
                    <a:pt x="17853" y="34935"/>
                    <a:pt x="18308" y="35015"/>
                    <a:pt x="18790" y="35015"/>
                  </a:cubicBezTo>
                  <a:cubicBezTo>
                    <a:pt x="19085" y="35015"/>
                    <a:pt x="19379" y="34988"/>
                    <a:pt x="19674" y="34935"/>
                  </a:cubicBezTo>
                  <a:lnTo>
                    <a:pt x="19754" y="34935"/>
                  </a:lnTo>
                  <a:cubicBezTo>
                    <a:pt x="20958" y="34667"/>
                    <a:pt x="21761" y="34185"/>
                    <a:pt x="22216" y="33462"/>
                  </a:cubicBezTo>
                  <a:cubicBezTo>
                    <a:pt x="22270" y="33409"/>
                    <a:pt x="22270" y="33382"/>
                    <a:pt x="22297" y="33355"/>
                  </a:cubicBezTo>
                  <a:cubicBezTo>
                    <a:pt x="22698" y="33248"/>
                    <a:pt x="23019" y="33141"/>
                    <a:pt x="23207" y="33061"/>
                  </a:cubicBezTo>
                  <a:cubicBezTo>
                    <a:pt x="23635" y="32874"/>
                    <a:pt x="24063" y="32686"/>
                    <a:pt x="24465" y="32445"/>
                  </a:cubicBezTo>
                  <a:cubicBezTo>
                    <a:pt x="25616" y="31776"/>
                    <a:pt x="26178" y="31080"/>
                    <a:pt x="26365" y="30170"/>
                  </a:cubicBezTo>
                  <a:cubicBezTo>
                    <a:pt x="26472" y="29635"/>
                    <a:pt x="26445" y="29073"/>
                    <a:pt x="26231" y="28591"/>
                  </a:cubicBezTo>
                  <a:cubicBezTo>
                    <a:pt x="26472" y="28323"/>
                    <a:pt x="26713" y="28029"/>
                    <a:pt x="26954" y="27761"/>
                  </a:cubicBezTo>
                  <a:lnTo>
                    <a:pt x="27409" y="27735"/>
                  </a:lnTo>
                  <a:cubicBezTo>
                    <a:pt x="28747" y="27654"/>
                    <a:pt x="29898" y="26771"/>
                    <a:pt x="30246" y="25486"/>
                  </a:cubicBezTo>
                  <a:cubicBezTo>
                    <a:pt x="30594" y="24282"/>
                    <a:pt x="30139" y="22890"/>
                    <a:pt x="29068" y="22114"/>
                  </a:cubicBezTo>
                  <a:lnTo>
                    <a:pt x="28587" y="21793"/>
                  </a:lnTo>
                  <a:cubicBezTo>
                    <a:pt x="28479" y="20240"/>
                    <a:pt x="28051" y="18634"/>
                    <a:pt x="27355" y="17162"/>
                  </a:cubicBezTo>
                  <a:cubicBezTo>
                    <a:pt x="27007" y="16439"/>
                    <a:pt x="26552" y="15770"/>
                    <a:pt x="26044" y="15128"/>
                  </a:cubicBezTo>
                  <a:cubicBezTo>
                    <a:pt x="26044" y="15074"/>
                    <a:pt x="26017" y="15074"/>
                    <a:pt x="26017" y="15048"/>
                  </a:cubicBezTo>
                  <a:lnTo>
                    <a:pt x="25990" y="15021"/>
                  </a:lnTo>
                  <a:cubicBezTo>
                    <a:pt x="27596" y="13923"/>
                    <a:pt x="28694" y="12451"/>
                    <a:pt x="29175" y="10605"/>
                  </a:cubicBezTo>
                  <a:cubicBezTo>
                    <a:pt x="29711" y="8624"/>
                    <a:pt x="29497" y="6643"/>
                    <a:pt x="28506" y="5171"/>
                  </a:cubicBezTo>
                  <a:cubicBezTo>
                    <a:pt x="27676" y="3913"/>
                    <a:pt x="26311" y="3083"/>
                    <a:pt x="24705" y="2843"/>
                  </a:cubicBezTo>
                  <a:cubicBezTo>
                    <a:pt x="24438" y="2806"/>
                    <a:pt x="24173" y="2789"/>
                    <a:pt x="23911" y="2789"/>
                  </a:cubicBezTo>
                  <a:cubicBezTo>
                    <a:pt x="23021" y="2789"/>
                    <a:pt x="22166" y="2987"/>
                    <a:pt x="21360" y="3298"/>
                  </a:cubicBezTo>
                  <a:lnTo>
                    <a:pt x="21360" y="3271"/>
                  </a:lnTo>
                  <a:cubicBezTo>
                    <a:pt x="20182" y="1504"/>
                    <a:pt x="18469" y="327"/>
                    <a:pt x="16676" y="59"/>
                  </a:cubicBezTo>
                  <a:cubicBezTo>
                    <a:pt x="16417" y="19"/>
                    <a:pt x="16158" y="0"/>
                    <a:pt x="159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531;p42">
              <a:extLst>
                <a:ext uri="{FF2B5EF4-FFF2-40B4-BE49-F238E27FC236}">
                  <a16:creationId xmlns:a16="http://schemas.microsoft.com/office/drawing/2014/main" id="{D7DF606C-401E-4001-881C-47DDC3BB6CAF}"/>
                </a:ext>
              </a:extLst>
            </p:cNvPr>
            <p:cNvSpPr/>
            <p:nvPr/>
          </p:nvSpPr>
          <p:spPr>
            <a:xfrm>
              <a:off x="9424750" y="4728500"/>
              <a:ext cx="220175" cy="289675"/>
            </a:xfrm>
            <a:custGeom>
              <a:avLst/>
              <a:gdLst/>
              <a:ahLst/>
              <a:cxnLst/>
              <a:rect l="l" t="t" r="r" b="b"/>
              <a:pathLst>
                <a:path w="8807" h="11587" extrusionOk="0">
                  <a:moveTo>
                    <a:pt x="3572" y="0"/>
                  </a:moveTo>
                  <a:cubicBezTo>
                    <a:pt x="2926" y="0"/>
                    <a:pt x="2264" y="234"/>
                    <a:pt x="1633" y="773"/>
                  </a:cubicBezTo>
                  <a:cubicBezTo>
                    <a:pt x="322" y="1870"/>
                    <a:pt x="1" y="4092"/>
                    <a:pt x="241" y="5698"/>
                  </a:cubicBezTo>
                  <a:cubicBezTo>
                    <a:pt x="536" y="7866"/>
                    <a:pt x="1606" y="10141"/>
                    <a:pt x="3266" y="11586"/>
                  </a:cubicBezTo>
                  <a:lnTo>
                    <a:pt x="4979" y="11319"/>
                  </a:lnTo>
                  <a:cubicBezTo>
                    <a:pt x="7067" y="8829"/>
                    <a:pt x="8806" y="5109"/>
                    <a:pt x="6799" y="2084"/>
                  </a:cubicBezTo>
                  <a:cubicBezTo>
                    <a:pt x="6006" y="868"/>
                    <a:pt x="4818" y="0"/>
                    <a:pt x="3572" y="0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532;p42">
              <a:extLst>
                <a:ext uri="{FF2B5EF4-FFF2-40B4-BE49-F238E27FC236}">
                  <a16:creationId xmlns:a16="http://schemas.microsoft.com/office/drawing/2014/main" id="{44C4A330-502D-4B5B-AE17-51E156FCEC4F}"/>
                </a:ext>
              </a:extLst>
            </p:cNvPr>
            <p:cNvSpPr/>
            <p:nvPr/>
          </p:nvSpPr>
          <p:spPr>
            <a:xfrm>
              <a:off x="9558575" y="4797325"/>
              <a:ext cx="234900" cy="222175"/>
            </a:xfrm>
            <a:custGeom>
              <a:avLst/>
              <a:gdLst/>
              <a:ahLst/>
              <a:cxnLst/>
              <a:rect l="l" t="t" r="r" b="b"/>
              <a:pathLst>
                <a:path w="9396" h="8887" extrusionOk="0">
                  <a:moveTo>
                    <a:pt x="6187" y="1"/>
                  </a:moveTo>
                  <a:cubicBezTo>
                    <a:pt x="4717" y="1"/>
                    <a:pt x="3159" y="1033"/>
                    <a:pt x="2276" y="2088"/>
                  </a:cubicBezTo>
                  <a:cubicBezTo>
                    <a:pt x="964" y="3667"/>
                    <a:pt x="1" y="5809"/>
                    <a:pt x="27" y="7896"/>
                  </a:cubicBezTo>
                  <a:lnTo>
                    <a:pt x="1232" y="8887"/>
                  </a:lnTo>
                  <a:cubicBezTo>
                    <a:pt x="4283" y="8780"/>
                    <a:pt x="7950" y="7709"/>
                    <a:pt x="8860" y="4444"/>
                  </a:cubicBezTo>
                  <a:cubicBezTo>
                    <a:pt x="9395" y="2463"/>
                    <a:pt x="8833" y="349"/>
                    <a:pt x="6585" y="27"/>
                  </a:cubicBezTo>
                  <a:cubicBezTo>
                    <a:pt x="6453" y="9"/>
                    <a:pt x="6320" y="1"/>
                    <a:pt x="6187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533;p42">
              <a:extLst>
                <a:ext uri="{FF2B5EF4-FFF2-40B4-BE49-F238E27FC236}">
                  <a16:creationId xmlns:a16="http://schemas.microsoft.com/office/drawing/2014/main" id="{0E23A81E-FC3C-4B00-B4E7-F3E7836D0537}"/>
                </a:ext>
              </a:extLst>
            </p:cNvPr>
            <p:cNvSpPr/>
            <p:nvPr/>
          </p:nvSpPr>
          <p:spPr>
            <a:xfrm>
              <a:off x="9720500" y="5227575"/>
              <a:ext cx="90375" cy="65600"/>
            </a:xfrm>
            <a:custGeom>
              <a:avLst/>
              <a:gdLst/>
              <a:ahLst/>
              <a:cxnLst/>
              <a:rect l="l" t="t" r="r" b="b"/>
              <a:pathLst>
                <a:path w="3615" h="2624" extrusionOk="0">
                  <a:moveTo>
                    <a:pt x="1072" y="1"/>
                  </a:moveTo>
                  <a:lnTo>
                    <a:pt x="1" y="2624"/>
                  </a:lnTo>
                  <a:lnTo>
                    <a:pt x="1" y="2624"/>
                  </a:lnTo>
                  <a:lnTo>
                    <a:pt x="3052" y="2463"/>
                  </a:lnTo>
                  <a:cubicBezTo>
                    <a:pt x="3480" y="2410"/>
                    <a:pt x="3614" y="1874"/>
                    <a:pt x="3293" y="1607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534;p42">
              <a:extLst>
                <a:ext uri="{FF2B5EF4-FFF2-40B4-BE49-F238E27FC236}">
                  <a16:creationId xmlns:a16="http://schemas.microsoft.com/office/drawing/2014/main" id="{818B6AA6-B715-4ECD-A74F-ABB8DF7139EF}"/>
                </a:ext>
              </a:extLst>
            </p:cNvPr>
            <p:cNvSpPr/>
            <p:nvPr/>
          </p:nvSpPr>
          <p:spPr>
            <a:xfrm>
              <a:off x="9275525" y="5322075"/>
              <a:ext cx="45525" cy="141950"/>
            </a:xfrm>
            <a:custGeom>
              <a:avLst/>
              <a:gdLst/>
              <a:ahLst/>
              <a:cxnLst/>
              <a:rect l="l" t="t" r="r" b="b"/>
              <a:pathLst>
                <a:path w="1821" h="5678" extrusionOk="0">
                  <a:moveTo>
                    <a:pt x="1613" y="0"/>
                  </a:moveTo>
                  <a:cubicBezTo>
                    <a:pt x="1568" y="0"/>
                    <a:pt x="1508" y="44"/>
                    <a:pt x="1393" y="102"/>
                  </a:cubicBezTo>
                  <a:cubicBezTo>
                    <a:pt x="1259" y="182"/>
                    <a:pt x="1018" y="343"/>
                    <a:pt x="804" y="584"/>
                  </a:cubicBezTo>
                  <a:cubicBezTo>
                    <a:pt x="590" y="825"/>
                    <a:pt x="376" y="1119"/>
                    <a:pt x="242" y="1520"/>
                  </a:cubicBezTo>
                  <a:cubicBezTo>
                    <a:pt x="108" y="1922"/>
                    <a:pt x="1" y="2377"/>
                    <a:pt x="54" y="2859"/>
                  </a:cubicBezTo>
                  <a:cubicBezTo>
                    <a:pt x="81" y="3367"/>
                    <a:pt x="215" y="3796"/>
                    <a:pt x="376" y="4170"/>
                  </a:cubicBezTo>
                  <a:cubicBezTo>
                    <a:pt x="536" y="4518"/>
                    <a:pt x="777" y="4839"/>
                    <a:pt x="991" y="5054"/>
                  </a:cubicBezTo>
                  <a:cubicBezTo>
                    <a:pt x="1372" y="5482"/>
                    <a:pt x="1669" y="5678"/>
                    <a:pt x="1767" y="5678"/>
                  </a:cubicBezTo>
                  <a:cubicBezTo>
                    <a:pt x="1779" y="5678"/>
                    <a:pt x="1788" y="5675"/>
                    <a:pt x="1794" y="5669"/>
                  </a:cubicBezTo>
                  <a:cubicBezTo>
                    <a:pt x="1821" y="5642"/>
                    <a:pt x="1553" y="5375"/>
                    <a:pt x="1205" y="4893"/>
                  </a:cubicBezTo>
                  <a:cubicBezTo>
                    <a:pt x="884" y="4438"/>
                    <a:pt x="483" y="3688"/>
                    <a:pt x="456" y="2832"/>
                  </a:cubicBezTo>
                  <a:cubicBezTo>
                    <a:pt x="376" y="1949"/>
                    <a:pt x="670" y="1172"/>
                    <a:pt x="1018" y="744"/>
                  </a:cubicBezTo>
                  <a:cubicBezTo>
                    <a:pt x="1178" y="503"/>
                    <a:pt x="1339" y="343"/>
                    <a:pt x="1473" y="236"/>
                  </a:cubicBezTo>
                  <a:cubicBezTo>
                    <a:pt x="1580" y="102"/>
                    <a:pt x="1660" y="48"/>
                    <a:pt x="1660" y="22"/>
                  </a:cubicBezTo>
                  <a:cubicBezTo>
                    <a:pt x="1645" y="7"/>
                    <a:pt x="1630" y="0"/>
                    <a:pt x="1613" y="0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535;p42">
              <a:extLst>
                <a:ext uri="{FF2B5EF4-FFF2-40B4-BE49-F238E27FC236}">
                  <a16:creationId xmlns:a16="http://schemas.microsoft.com/office/drawing/2014/main" id="{5D31D27A-F9B1-4D72-98D5-40C13B57DF75}"/>
                </a:ext>
              </a:extLst>
            </p:cNvPr>
            <p:cNvSpPr/>
            <p:nvPr/>
          </p:nvSpPr>
          <p:spPr>
            <a:xfrm>
              <a:off x="9365875" y="5351775"/>
              <a:ext cx="48875" cy="106575"/>
            </a:xfrm>
            <a:custGeom>
              <a:avLst/>
              <a:gdLst/>
              <a:ahLst/>
              <a:cxnLst/>
              <a:rect l="l" t="t" r="r" b="b"/>
              <a:pathLst>
                <a:path w="1955" h="4263" extrusionOk="0">
                  <a:moveTo>
                    <a:pt x="933" y="1"/>
                  </a:moveTo>
                  <a:cubicBezTo>
                    <a:pt x="889" y="1"/>
                    <a:pt x="823" y="21"/>
                    <a:pt x="750" y="65"/>
                  </a:cubicBezTo>
                  <a:cubicBezTo>
                    <a:pt x="616" y="118"/>
                    <a:pt x="455" y="225"/>
                    <a:pt x="268" y="440"/>
                  </a:cubicBezTo>
                  <a:cubicBezTo>
                    <a:pt x="134" y="627"/>
                    <a:pt x="0" y="921"/>
                    <a:pt x="0" y="1269"/>
                  </a:cubicBezTo>
                  <a:cubicBezTo>
                    <a:pt x="0" y="1590"/>
                    <a:pt x="80" y="1965"/>
                    <a:pt x="214" y="2313"/>
                  </a:cubicBezTo>
                  <a:cubicBezTo>
                    <a:pt x="482" y="2982"/>
                    <a:pt x="883" y="3518"/>
                    <a:pt x="1258" y="3839"/>
                  </a:cubicBezTo>
                  <a:cubicBezTo>
                    <a:pt x="1541" y="4121"/>
                    <a:pt x="1771" y="4263"/>
                    <a:pt x="1875" y="4263"/>
                  </a:cubicBezTo>
                  <a:cubicBezTo>
                    <a:pt x="1900" y="4263"/>
                    <a:pt x="1917" y="4255"/>
                    <a:pt x="1927" y="4240"/>
                  </a:cubicBezTo>
                  <a:cubicBezTo>
                    <a:pt x="1954" y="4213"/>
                    <a:pt x="1740" y="3999"/>
                    <a:pt x="1472" y="3651"/>
                  </a:cubicBezTo>
                  <a:cubicBezTo>
                    <a:pt x="1205" y="3303"/>
                    <a:pt x="857" y="2768"/>
                    <a:pt x="616" y="2179"/>
                  </a:cubicBezTo>
                  <a:cubicBezTo>
                    <a:pt x="482" y="1858"/>
                    <a:pt x="402" y="1564"/>
                    <a:pt x="402" y="1296"/>
                  </a:cubicBezTo>
                  <a:cubicBezTo>
                    <a:pt x="402" y="1028"/>
                    <a:pt x="455" y="787"/>
                    <a:pt x="535" y="600"/>
                  </a:cubicBezTo>
                  <a:cubicBezTo>
                    <a:pt x="723" y="225"/>
                    <a:pt x="990" y="92"/>
                    <a:pt x="990" y="38"/>
                  </a:cubicBezTo>
                  <a:cubicBezTo>
                    <a:pt x="990" y="14"/>
                    <a:pt x="969" y="1"/>
                    <a:pt x="933" y="1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536;p42">
              <a:extLst>
                <a:ext uri="{FF2B5EF4-FFF2-40B4-BE49-F238E27FC236}">
                  <a16:creationId xmlns:a16="http://schemas.microsoft.com/office/drawing/2014/main" id="{8B3DF657-084C-437C-8871-42BCE285F2F3}"/>
                </a:ext>
              </a:extLst>
            </p:cNvPr>
            <p:cNvSpPr/>
            <p:nvPr/>
          </p:nvSpPr>
          <p:spPr>
            <a:xfrm>
              <a:off x="9529800" y="5382825"/>
              <a:ext cx="85000" cy="90025"/>
            </a:xfrm>
            <a:custGeom>
              <a:avLst/>
              <a:gdLst/>
              <a:ahLst/>
              <a:cxnLst/>
              <a:rect l="l" t="t" r="r" b="b"/>
              <a:pathLst>
                <a:path w="3400" h="3601" extrusionOk="0">
                  <a:moveTo>
                    <a:pt x="108" y="0"/>
                  </a:moveTo>
                  <a:cubicBezTo>
                    <a:pt x="27" y="0"/>
                    <a:pt x="1" y="322"/>
                    <a:pt x="27" y="830"/>
                  </a:cubicBezTo>
                  <a:cubicBezTo>
                    <a:pt x="81" y="1098"/>
                    <a:pt x="108" y="1392"/>
                    <a:pt x="242" y="1740"/>
                  </a:cubicBezTo>
                  <a:cubicBezTo>
                    <a:pt x="349" y="2061"/>
                    <a:pt x="483" y="2409"/>
                    <a:pt x="697" y="2757"/>
                  </a:cubicBezTo>
                  <a:cubicBezTo>
                    <a:pt x="938" y="3105"/>
                    <a:pt x="1285" y="3400"/>
                    <a:pt x="1607" y="3507"/>
                  </a:cubicBezTo>
                  <a:cubicBezTo>
                    <a:pt x="1794" y="3574"/>
                    <a:pt x="1968" y="3600"/>
                    <a:pt x="2129" y="3600"/>
                  </a:cubicBezTo>
                  <a:cubicBezTo>
                    <a:pt x="2289" y="3600"/>
                    <a:pt x="2436" y="3574"/>
                    <a:pt x="2570" y="3534"/>
                  </a:cubicBezTo>
                  <a:cubicBezTo>
                    <a:pt x="3132" y="3400"/>
                    <a:pt x="3400" y="3239"/>
                    <a:pt x="3400" y="3212"/>
                  </a:cubicBezTo>
                  <a:cubicBezTo>
                    <a:pt x="3400" y="3187"/>
                    <a:pt x="3365" y="3178"/>
                    <a:pt x="3302" y="3178"/>
                  </a:cubicBezTo>
                  <a:cubicBezTo>
                    <a:pt x="3166" y="3178"/>
                    <a:pt x="2899" y="3221"/>
                    <a:pt x="2570" y="3239"/>
                  </a:cubicBezTo>
                  <a:cubicBezTo>
                    <a:pt x="2356" y="3239"/>
                    <a:pt x="2062" y="3239"/>
                    <a:pt x="1767" y="3132"/>
                  </a:cubicBezTo>
                  <a:cubicBezTo>
                    <a:pt x="1500" y="3025"/>
                    <a:pt x="1285" y="2811"/>
                    <a:pt x="1071" y="2490"/>
                  </a:cubicBezTo>
                  <a:cubicBezTo>
                    <a:pt x="884" y="2195"/>
                    <a:pt x="750" y="1874"/>
                    <a:pt x="616" y="1553"/>
                  </a:cubicBezTo>
                  <a:cubicBezTo>
                    <a:pt x="509" y="1258"/>
                    <a:pt x="402" y="991"/>
                    <a:pt x="349" y="750"/>
                  </a:cubicBezTo>
                  <a:cubicBezTo>
                    <a:pt x="215" y="295"/>
                    <a:pt x="161" y="0"/>
                    <a:pt x="108" y="0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537;p42">
              <a:extLst>
                <a:ext uri="{FF2B5EF4-FFF2-40B4-BE49-F238E27FC236}">
                  <a16:creationId xmlns:a16="http://schemas.microsoft.com/office/drawing/2014/main" id="{C251B74C-EC14-4F58-B66F-225099A062AF}"/>
                </a:ext>
              </a:extLst>
            </p:cNvPr>
            <p:cNvSpPr/>
            <p:nvPr/>
          </p:nvSpPr>
          <p:spPr>
            <a:xfrm>
              <a:off x="9601400" y="5369975"/>
              <a:ext cx="108425" cy="61550"/>
            </a:xfrm>
            <a:custGeom>
              <a:avLst/>
              <a:gdLst/>
              <a:ahLst/>
              <a:cxnLst/>
              <a:rect l="l" t="t" r="r" b="b"/>
              <a:pathLst>
                <a:path w="4337" h="2462" extrusionOk="0">
                  <a:moveTo>
                    <a:pt x="34" y="0"/>
                  </a:moveTo>
                  <a:cubicBezTo>
                    <a:pt x="32" y="0"/>
                    <a:pt x="29" y="2"/>
                    <a:pt x="27" y="6"/>
                  </a:cubicBezTo>
                  <a:cubicBezTo>
                    <a:pt x="1" y="6"/>
                    <a:pt x="1" y="327"/>
                    <a:pt x="134" y="862"/>
                  </a:cubicBezTo>
                  <a:cubicBezTo>
                    <a:pt x="188" y="1130"/>
                    <a:pt x="322" y="1425"/>
                    <a:pt x="563" y="1746"/>
                  </a:cubicBezTo>
                  <a:cubicBezTo>
                    <a:pt x="804" y="2040"/>
                    <a:pt x="1125" y="2335"/>
                    <a:pt x="1580" y="2442"/>
                  </a:cubicBezTo>
                  <a:cubicBezTo>
                    <a:pt x="1700" y="2455"/>
                    <a:pt x="1821" y="2462"/>
                    <a:pt x="1934" y="2462"/>
                  </a:cubicBezTo>
                  <a:cubicBezTo>
                    <a:pt x="2048" y="2462"/>
                    <a:pt x="2155" y="2455"/>
                    <a:pt x="2249" y="2442"/>
                  </a:cubicBezTo>
                  <a:cubicBezTo>
                    <a:pt x="2463" y="2415"/>
                    <a:pt x="2624" y="2335"/>
                    <a:pt x="2784" y="2281"/>
                  </a:cubicBezTo>
                  <a:cubicBezTo>
                    <a:pt x="3132" y="2147"/>
                    <a:pt x="3427" y="2013"/>
                    <a:pt x="3668" y="1880"/>
                  </a:cubicBezTo>
                  <a:cubicBezTo>
                    <a:pt x="4096" y="1585"/>
                    <a:pt x="4337" y="1344"/>
                    <a:pt x="4310" y="1317"/>
                  </a:cubicBezTo>
                  <a:cubicBezTo>
                    <a:pt x="4306" y="1309"/>
                    <a:pt x="4295" y="1306"/>
                    <a:pt x="4279" y="1306"/>
                  </a:cubicBezTo>
                  <a:cubicBezTo>
                    <a:pt x="4184" y="1306"/>
                    <a:pt x="3894" y="1430"/>
                    <a:pt x="3507" y="1612"/>
                  </a:cubicBezTo>
                  <a:cubicBezTo>
                    <a:pt x="3266" y="1719"/>
                    <a:pt x="2972" y="1799"/>
                    <a:pt x="2650" y="1906"/>
                  </a:cubicBezTo>
                  <a:cubicBezTo>
                    <a:pt x="2408" y="1987"/>
                    <a:pt x="2150" y="2068"/>
                    <a:pt x="1899" y="2068"/>
                  </a:cubicBezTo>
                  <a:cubicBezTo>
                    <a:pt x="1819" y="2068"/>
                    <a:pt x="1739" y="2060"/>
                    <a:pt x="1660" y="2040"/>
                  </a:cubicBezTo>
                  <a:cubicBezTo>
                    <a:pt x="1312" y="1960"/>
                    <a:pt x="1018" y="1746"/>
                    <a:pt x="830" y="1505"/>
                  </a:cubicBezTo>
                  <a:cubicBezTo>
                    <a:pt x="616" y="1264"/>
                    <a:pt x="482" y="996"/>
                    <a:pt x="375" y="755"/>
                  </a:cubicBezTo>
                  <a:cubicBezTo>
                    <a:pt x="201" y="331"/>
                    <a:pt x="73" y="0"/>
                    <a:pt x="34" y="0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538;p42">
              <a:extLst>
                <a:ext uri="{FF2B5EF4-FFF2-40B4-BE49-F238E27FC236}">
                  <a16:creationId xmlns:a16="http://schemas.microsoft.com/office/drawing/2014/main" id="{8BBA468B-E0ED-4488-A60B-F5C44E271503}"/>
                </a:ext>
              </a:extLst>
            </p:cNvPr>
            <p:cNvSpPr/>
            <p:nvPr/>
          </p:nvSpPr>
          <p:spPr>
            <a:xfrm>
              <a:off x="9175825" y="4944075"/>
              <a:ext cx="590200" cy="450300"/>
            </a:xfrm>
            <a:custGeom>
              <a:avLst/>
              <a:gdLst/>
              <a:ahLst/>
              <a:cxnLst/>
              <a:rect l="l" t="t" r="r" b="b"/>
              <a:pathLst>
                <a:path w="23608" h="18012" extrusionOk="0">
                  <a:moveTo>
                    <a:pt x="9112" y="1"/>
                  </a:moveTo>
                  <a:cubicBezTo>
                    <a:pt x="6699" y="1"/>
                    <a:pt x="4342" y="669"/>
                    <a:pt x="2463" y="2348"/>
                  </a:cubicBezTo>
                  <a:cubicBezTo>
                    <a:pt x="349" y="4221"/>
                    <a:pt x="1" y="6978"/>
                    <a:pt x="349" y="9655"/>
                  </a:cubicBezTo>
                  <a:cubicBezTo>
                    <a:pt x="590" y="11609"/>
                    <a:pt x="2062" y="13295"/>
                    <a:pt x="3561" y="14472"/>
                  </a:cubicBezTo>
                  <a:cubicBezTo>
                    <a:pt x="5862" y="16239"/>
                    <a:pt x="8405" y="17069"/>
                    <a:pt x="11216" y="17550"/>
                  </a:cubicBezTo>
                  <a:cubicBezTo>
                    <a:pt x="12527" y="17765"/>
                    <a:pt x="13892" y="17952"/>
                    <a:pt x="15230" y="18005"/>
                  </a:cubicBezTo>
                  <a:cubicBezTo>
                    <a:pt x="15343" y="18009"/>
                    <a:pt x="15456" y="18011"/>
                    <a:pt x="15569" y="18011"/>
                  </a:cubicBezTo>
                  <a:cubicBezTo>
                    <a:pt x="19299" y="18011"/>
                    <a:pt x="23215" y="15872"/>
                    <a:pt x="23501" y="11716"/>
                  </a:cubicBezTo>
                  <a:cubicBezTo>
                    <a:pt x="23608" y="10136"/>
                    <a:pt x="23233" y="8477"/>
                    <a:pt x="22537" y="7032"/>
                  </a:cubicBezTo>
                  <a:cubicBezTo>
                    <a:pt x="20985" y="3900"/>
                    <a:pt x="17505" y="2053"/>
                    <a:pt x="14374" y="956"/>
                  </a:cubicBezTo>
                  <a:cubicBezTo>
                    <a:pt x="12703" y="365"/>
                    <a:pt x="10892" y="1"/>
                    <a:pt x="9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539;p42">
              <a:extLst>
                <a:ext uri="{FF2B5EF4-FFF2-40B4-BE49-F238E27FC236}">
                  <a16:creationId xmlns:a16="http://schemas.microsoft.com/office/drawing/2014/main" id="{53E0B6F1-8606-4319-9B77-6F3D479A4FB8}"/>
                </a:ext>
              </a:extLst>
            </p:cNvPr>
            <p:cNvSpPr/>
            <p:nvPr/>
          </p:nvSpPr>
          <p:spPr>
            <a:xfrm>
              <a:off x="9549875" y="5028850"/>
              <a:ext cx="164650" cy="364825"/>
            </a:xfrm>
            <a:custGeom>
              <a:avLst/>
              <a:gdLst/>
              <a:ahLst/>
              <a:cxnLst/>
              <a:rect l="l" t="t" r="r" b="b"/>
              <a:pathLst>
                <a:path w="6586" h="14593" extrusionOk="0">
                  <a:moveTo>
                    <a:pt x="4363" y="0"/>
                  </a:moveTo>
                  <a:cubicBezTo>
                    <a:pt x="4337" y="830"/>
                    <a:pt x="4283" y="1713"/>
                    <a:pt x="4230" y="2650"/>
                  </a:cubicBezTo>
                  <a:cubicBezTo>
                    <a:pt x="4149" y="3453"/>
                    <a:pt x="4042" y="4283"/>
                    <a:pt x="3908" y="5113"/>
                  </a:cubicBezTo>
                  <a:cubicBezTo>
                    <a:pt x="3855" y="5541"/>
                    <a:pt x="3775" y="5942"/>
                    <a:pt x="3694" y="6397"/>
                  </a:cubicBezTo>
                  <a:cubicBezTo>
                    <a:pt x="3641" y="6585"/>
                    <a:pt x="3587" y="6826"/>
                    <a:pt x="3507" y="7013"/>
                  </a:cubicBezTo>
                  <a:cubicBezTo>
                    <a:pt x="3453" y="7227"/>
                    <a:pt x="3427" y="7468"/>
                    <a:pt x="3346" y="7655"/>
                  </a:cubicBezTo>
                  <a:cubicBezTo>
                    <a:pt x="3106" y="8485"/>
                    <a:pt x="2784" y="9315"/>
                    <a:pt x="2490" y="10091"/>
                  </a:cubicBezTo>
                  <a:cubicBezTo>
                    <a:pt x="2142" y="10867"/>
                    <a:pt x="1767" y="11590"/>
                    <a:pt x="1419" y="12259"/>
                  </a:cubicBezTo>
                  <a:cubicBezTo>
                    <a:pt x="937" y="13116"/>
                    <a:pt x="482" y="13865"/>
                    <a:pt x="1" y="14534"/>
                  </a:cubicBezTo>
                  <a:cubicBezTo>
                    <a:pt x="108" y="14534"/>
                    <a:pt x="215" y="14534"/>
                    <a:pt x="295" y="14588"/>
                  </a:cubicBezTo>
                  <a:cubicBezTo>
                    <a:pt x="402" y="14591"/>
                    <a:pt x="509" y="14593"/>
                    <a:pt x="616" y="14593"/>
                  </a:cubicBezTo>
                  <a:cubicBezTo>
                    <a:pt x="1365" y="14593"/>
                    <a:pt x="2108" y="14511"/>
                    <a:pt x="2811" y="14347"/>
                  </a:cubicBezTo>
                  <a:cubicBezTo>
                    <a:pt x="3025" y="14079"/>
                    <a:pt x="3213" y="13785"/>
                    <a:pt x="3427" y="13517"/>
                  </a:cubicBezTo>
                  <a:cubicBezTo>
                    <a:pt x="3882" y="12768"/>
                    <a:pt x="4363" y="12018"/>
                    <a:pt x="4765" y="11135"/>
                  </a:cubicBezTo>
                  <a:cubicBezTo>
                    <a:pt x="5166" y="10252"/>
                    <a:pt x="5514" y="9368"/>
                    <a:pt x="5836" y="8351"/>
                  </a:cubicBezTo>
                  <a:cubicBezTo>
                    <a:pt x="5889" y="8137"/>
                    <a:pt x="5969" y="7843"/>
                    <a:pt x="6023" y="7629"/>
                  </a:cubicBezTo>
                  <a:cubicBezTo>
                    <a:pt x="6103" y="7388"/>
                    <a:pt x="6157" y="7120"/>
                    <a:pt x="6184" y="6879"/>
                  </a:cubicBezTo>
                  <a:cubicBezTo>
                    <a:pt x="6291" y="6397"/>
                    <a:pt x="6371" y="5916"/>
                    <a:pt x="6424" y="5461"/>
                  </a:cubicBezTo>
                  <a:cubicBezTo>
                    <a:pt x="6532" y="4497"/>
                    <a:pt x="6585" y="3614"/>
                    <a:pt x="6585" y="2784"/>
                  </a:cubicBezTo>
                  <a:lnTo>
                    <a:pt x="6585" y="2035"/>
                  </a:lnTo>
                  <a:cubicBezTo>
                    <a:pt x="5943" y="1258"/>
                    <a:pt x="5193" y="589"/>
                    <a:pt x="43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540;p42">
              <a:extLst>
                <a:ext uri="{FF2B5EF4-FFF2-40B4-BE49-F238E27FC236}">
                  <a16:creationId xmlns:a16="http://schemas.microsoft.com/office/drawing/2014/main" id="{122C2ED1-6335-4573-BE4E-EF099E1DA240}"/>
                </a:ext>
              </a:extLst>
            </p:cNvPr>
            <p:cNvSpPr/>
            <p:nvPr/>
          </p:nvSpPr>
          <p:spPr>
            <a:xfrm>
              <a:off x="9382600" y="4969300"/>
              <a:ext cx="206775" cy="410200"/>
            </a:xfrm>
            <a:custGeom>
              <a:avLst/>
              <a:gdLst/>
              <a:ahLst/>
              <a:cxnLst/>
              <a:rect l="l" t="t" r="r" b="b"/>
              <a:pathLst>
                <a:path w="8271" h="16408" extrusionOk="0">
                  <a:moveTo>
                    <a:pt x="6290" y="0"/>
                  </a:moveTo>
                  <a:cubicBezTo>
                    <a:pt x="6290" y="214"/>
                    <a:pt x="6263" y="402"/>
                    <a:pt x="6263" y="616"/>
                  </a:cubicBezTo>
                  <a:cubicBezTo>
                    <a:pt x="6210" y="1820"/>
                    <a:pt x="6076" y="3185"/>
                    <a:pt x="5755" y="4711"/>
                  </a:cubicBezTo>
                  <a:cubicBezTo>
                    <a:pt x="5460" y="6237"/>
                    <a:pt x="5005" y="7869"/>
                    <a:pt x="4336" y="9475"/>
                  </a:cubicBezTo>
                  <a:cubicBezTo>
                    <a:pt x="3667" y="11108"/>
                    <a:pt x="2757" y="12527"/>
                    <a:pt x="1820" y="13731"/>
                  </a:cubicBezTo>
                  <a:cubicBezTo>
                    <a:pt x="1339" y="14320"/>
                    <a:pt x="857" y="14882"/>
                    <a:pt x="375" y="15417"/>
                  </a:cubicBezTo>
                  <a:cubicBezTo>
                    <a:pt x="241" y="15551"/>
                    <a:pt x="134" y="15685"/>
                    <a:pt x="0" y="15819"/>
                  </a:cubicBezTo>
                  <a:cubicBezTo>
                    <a:pt x="776" y="16060"/>
                    <a:pt x="1579" y="16274"/>
                    <a:pt x="2382" y="16408"/>
                  </a:cubicBezTo>
                  <a:cubicBezTo>
                    <a:pt x="2784" y="16033"/>
                    <a:pt x="3185" y="15631"/>
                    <a:pt x="3587" y="15203"/>
                  </a:cubicBezTo>
                  <a:cubicBezTo>
                    <a:pt x="4765" y="13892"/>
                    <a:pt x="5862" y="12286"/>
                    <a:pt x="6638" y="10439"/>
                  </a:cubicBezTo>
                  <a:cubicBezTo>
                    <a:pt x="7441" y="8592"/>
                    <a:pt x="7869" y="6718"/>
                    <a:pt x="8084" y="5032"/>
                  </a:cubicBezTo>
                  <a:cubicBezTo>
                    <a:pt x="8271" y="3426"/>
                    <a:pt x="8217" y="1954"/>
                    <a:pt x="8084" y="696"/>
                  </a:cubicBezTo>
                  <a:cubicBezTo>
                    <a:pt x="7468" y="429"/>
                    <a:pt x="6879" y="214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41;p42">
              <a:extLst>
                <a:ext uri="{FF2B5EF4-FFF2-40B4-BE49-F238E27FC236}">
                  <a16:creationId xmlns:a16="http://schemas.microsoft.com/office/drawing/2014/main" id="{C0BF02C2-F098-4557-97D2-FCF5768E3CA9}"/>
                </a:ext>
              </a:extLst>
            </p:cNvPr>
            <p:cNvSpPr/>
            <p:nvPr/>
          </p:nvSpPr>
          <p:spPr>
            <a:xfrm>
              <a:off x="9357825" y="5146800"/>
              <a:ext cx="106425" cy="93675"/>
            </a:xfrm>
            <a:custGeom>
              <a:avLst/>
              <a:gdLst/>
              <a:ahLst/>
              <a:cxnLst/>
              <a:rect l="l" t="t" r="r" b="b"/>
              <a:pathLst>
                <a:path w="4257" h="3747" extrusionOk="0">
                  <a:moveTo>
                    <a:pt x="2118" y="0"/>
                  </a:moveTo>
                  <a:cubicBezTo>
                    <a:pt x="1745" y="0"/>
                    <a:pt x="1368" y="112"/>
                    <a:pt x="1045" y="341"/>
                  </a:cubicBezTo>
                  <a:cubicBezTo>
                    <a:pt x="188" y="930"/>
                    <a:pt x="1" y="2108"/>
                    <a:pt x="590" y="2964"/>
                  </a:cubicBezTo>
                  <a:cubicBezTo>
                    <a:pt x="949" y="3470"/>
                    <a:pt x="1526" y="3747"/>
                    <a:pt x="2110" y="3747"/>
                  </a:cubicBezTo>
                  <a:cubicBezTo>
                    <a:pt x="2485" y="3747"/>
                    <a:pt x="2862" y="3633"/>
                    <a:pt x="3186" y="3392"/>
                  </a:cubicBezTo>
                  <a:cubicBezTo>
                    <a:pt x="4043" y="2804"/>
                    <a:pt x="4257" y="1626"/>
                    <a:pt x="3641" y="796"/>
                  </a:cubicBezTo>
                  <a:cubicBezTo>
                    <a:pt x="3282" y="274"/>
                    <a:pt x="2703" y="0"/>
                    <a:pt x="2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542;p42">
              <a:extLst>
                <a:ext uri="{FF2B5EF4-FFF2-40B4-BE49-F238E27FC236}">
                  <a16:creationId xmlns:a16="http://schemas.microsoft.com/office/drawing/2014/main" id="{C7E39B37-6155-498B-B4E3-323D53B6294F}"/>
                </a:ext>
              </a:extLst>
            </p:cNvPr>
            <p:cNvSpPr/>
            <p:nvPr/>
          </p:nvSpPr>
          <p:spPr>
            <a:xfrm>
              <a:off x="9180525" y="5110475"/>
              <a:ext cx="57550" cy="93050"/>
            </a:xfrm>
            <a:custGeom>
              <a:avLst/>
              <a:gdLst/>
              <a:ahLst/>
              <a:cxnLst/>
              <a:rect l="l" t="t" r="r" b="b"/>
              <a:pathLst>
                <a:path w="2302" h="3722" extrusionOk="0">
                  <a:moveTo>
                    <a:pt x="428" y="1"/>
                  </a:moveTo>
                  <a:cubicBezTo>
                    <a:pt x="321" y="1"/>
                    <a:pt x="187" y="1"/>
                    <a:pt x="107" y="54"/>
                  </a:cubicBezTo>
                  <a:cubicBezTo>
                    <a:pt x="0" y="991"/>
                    <a:pt x="27" y="1982"/>
                    <a:pt x="134" y="2945"/>
                  </a:cubicBezTo>
                  <a:cubicBezTo>
                    <a:pt x="161" y="3213"/>
                    <a:pt x="241" y="3480"/>
                    <a:pt x="294" y="3721"/>
                  </a:cubicBezTo>
                  <a:lnTo>
                    <a:pt x="428" y="3721"/>
                  </a:lnTo>
                  <a:cubicBezTo>
                    <a:pt x="1472" y="3721"/>
                    <a:pt x="2302" y="2892"/>
                    <a:pt x="2302" y="1848"/>
                  </a:cubicBezTo>
                  <a:cubicBezTo>
                    <a:pt x="2302" y="857"/>
                    <a:pt x="1472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543;p42">
              <a:extLst>
                <a:ext uri="{FF2B5EF4-FFF2-40B4-BE49-F238E27FC236}">
                  <a16:creationId xmlns:a16="http://schemas.microsoft.com/office/drawing/2014/main" id="{85ACA245-EB6E-4D0B-9EDB-B8C2E5A49877}"/>
                </a:ext>
              </a:extLst>
            </p:cNvPr>
            <p:cNvSpPr/>
            <p:nvPr/>
          </p:nvSpPr>
          <p:spPr>
            <a:xfrm>
              <a:off x="9181175" y="5143275"/>
              <a:ext cx="582850" cy="251100"/>
            </a:xfrm>
            <a:custGeom>
              <a:avLst/>
              <a:gdLst/>
              <a:ahLst/>
              <a:cxnLst/>
              <a:rect l="l" t="t" r="r" b="b"/>
              <a:pathLst>
                <a:path w="23314" h="10044" extrusionOk="0">
                  <a:moveTo>
                    <a:pt x="1" y="0"/>
                  </a:moveTo>
                  <a:cubicBezTo>
                    <a:pt x="1" y="536"/>
                    <a:pt x="28" y="1098"/>
                    <a:pt x="108" y="1633"/>
                  </a:cubicBezTo>
                  <a:cubicBezTo>
                    <a:pt x="322" y="3614"/>
                    <a:pt x="1794" y="5273"/>
                    <a:pt x="3320" y="6451"/>
                  </a:cubicBezTo>
                  <a:cubicBezTo>
                    <a:pt x="5622" y="8244"/>
                    <a:pt x="8164" y="9074"/>
                    <a:pt x="10975" y="9529"/>
                  </a:cubicBezTo>
                  <a:cubicBezTo>
                    <a:pt x="12313" y="9797"/>
                    <a:pt x="13678" y="9984"/>
                    <a:pt x="15016" y="10037"/>
                  </a:cubicBezTo>
                  <a:cubicBezTo>
                    <a:pt x="15129" y="10041"/>
                    <a:pt x="15242" y="10043"/>
                    <a:pt x="15355" y="10043"/>
                  </a:cubicBezTo>
                  <a:cubicBezTo>
                    <a:pt x="19085" y="10043"/>
                    <a:pt x="23001" y="7904"/>
                    <a:pt x="23287" y="3748"/>
                  </a:cubicBezTo>
                  <a:cubicBezTo>
                    <a:pt x="23287" y="3560"/>
                    <a:pt x="23314" y="3319"/>
                    <a:pt x="23287" y="3078"/>
                  </a:cubicBezTo>
                  <a:cubicBezTo>
                    <a:pt x="20744" y="3962"/>
                    <a:pt x="18228" y="5059"/>
                    <a:pt x="15605" y="5354"/>
                  </a:cubicBezTo>
                  <a:cubicBezTo>
                    <a:pt x="15074" y="5413"/>
                    <a:pt x="14542" y="5441"/>
                    <a:pt x="14011" y="5441"/>
                  </a:cubicBezTo>
                  <a:cubicBezTo>
                    <a:pt x="11915" y="5441"/>
                    <a:pt x="9823" y="5009"/>
                    <a:pt x="7816" y="4390"/>
                  </a:cubicBezTo>
                  <a:cubicBezTo>
                    <a:pt x="4979" y="3507"/>
                    <a:pt x="2115" y="2088"/>
                    <a:pt x="1" y="0"/>
                  </a:cubicBezTo>
                  <a:close/>
                </a:path>
              </a:pathLst>
            </a:custGeom>
            <a:solidFill>
              <a:srgbClr val="434343">
                <a:alpha val="102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544;p42">
              <a:extLst>
                <a:ext uri="{FF2B5EF4-FFF2-40B4-BE49-F238E27FC236}">
                  <a16:creationId xmlns:a16="http://schemas.microsoft.com/office/drawing/2014/main" id="{CFC5FCEE-8148-4B17-8AEB-3223686282FA}"/>
                </a:ext>
              </a:extLst>
            </p:cNvPr>
            <p:cNvSpPr/>
            <p:nvPr/>
          </p:nvSpPr>
          <p:spPr>
            <a:xfrm>
              <a:off x="9311000" y="5123875"/>
              <a:ext cx="54900" cy="32350"/>
            </a:xfrm>
            <a:custGeom>
              <a:avLst/>
              <a:gdLst/>
              <a:ahLst/>
              <a:cxnLst/>
              <a:rect l="l" t="t" r="r" b="b"/>
              <a:pathLst>
                <a:path w="2196" h="1294" extrusionOk="0">
                  <a:moveTo>
                    <a:pt x="1258" y="0"/>
                  </a:moveTo>
                  <a:cubicBezTo>
                    <a:pt x="991" y="0"/>
                    <a:pt x="803" y="27"/>
                    <a:pt x="589" y="107"/>
                  </a:cubicBezTo>
                  <a:cubicBezTo>
                    <a:pt x="429" y="161"/>
                    <a:pt x="295" y="241"/>
                    <a:pt x="188" y="375"/>
                  </a:cubicBezTo>
                  <a:lnTo>
                    <a:pt x="81" y="482"/>
                  </a:lnTo>
                  <a:cubicBezTo>
                    <a:pt x="54" y="509"/>
                    <a:pt x="27" y="535"/>
                    <a:pt x="27" y="562"/>
                  </a:cubicBezTo>
                  <a:cubicBezTo>
                    <a:pt x="0" y="643"/>
                    <a:pt x="0" y="696"/>
                    <a:pt x="0" y="776"/>
                  </a:cubicBezTo>
                  <a:lnTo>
                    <a:pt x="81" y="991"/>
                  </a:lnTo>
                  <a:cubicBezTo>
                    <a:pt x="161" y="1017"/>
                    <a:pt x="188" y="1071"/>
                    <a:pt x="268" y="1098"/>
                  </a:cubicBezTo>
                  <a:cubicBezTo>
                    <a:pt x="295" y="1098"/>
                    <a:pt x="295" y="1151"/>
                    <a:pt x="322" y="1151"/>
                  </a:cubicBezTo>
                  <a:cubicBezTo>
                    <a:pt x="455" y="1205"/>
                    <a:pt x="562" y="1231"/>
                    <a:pt x="696" y="1285"/>
                  </a:cubicBezTo>
                  <a:cubicBezTo>
                    <a:pt x="746" y="1291"/>
                    <a:pt x="794" y="1294"/>
                    <a:pt x="843" y="1294"/>
                  </a:cubicBezTo>
                  <a:cubicBezTo>
                    <a:pt x="1447" y="1294"/>
                    <a:pt x="1945" y="842"/>
                    <a:pt x="2168" y="321"/>
                  </a:cubicBezTo>
                  <a:cubicBezTo>
                    <a:pt x="2195" y="268"/>
                    <a:pt x="2168" y="214"/>
                    <a:pt x="2142" y="188"/>
                  </a:cubicBezTo>
                  <a:cubicBezTo>
                    <a:pt x="2126" y="156"/>
                    <a:pt x="2101" y="143"/>
                    <a:pt x="2072" y="143"/>
                  </a:cubicBezTo>
                  <a:cubicBezTo>
                    <a:pt x="2052" y="143"/>
                    <a:pt x="2030" y="150"/>
                    <a:pt x="2008" y="161"/>
                  </a:cubicBezTo>
                  <a:lnTo>
                    <a:pt x="1954" y="161"/>
                  </a:lnTo>
                  <a:cubicBezTo>
                    <a:pt x="1874" y="107"/>
                    <a:pt x="1740" y="80"/>
                    <a:pt x="1553" y="27"/>
                  </a:cubicBezTo>
                  <a:cubicBezTo>
                    <a:pt x="1472" y="27"/>
                    <a:pt x="1365" y="0"/>
                    <a:pt x="1258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545;p42">
              <a:extLst>
                <a:ext uri="{FF2B5EF4-FFF2-40B4-BE49-F238E27FC236}">
                  <a16:creationId xmlns:a16="http://schemas.microsoft.com/office/drawing/2014/main" id="{E141118E-BA17-4E19-9AEC-9705B4092C15}"/>
                </a:ext>
              </a:extLst>
            </p:cNvPr>
            <p:cNvSpPr/>
            <p:nvPr/>
          </p:nvSpPr>
          <p:spPr>
            <a:xfrm>
              <a:off x="9415375" y="5014575"/>
              <a:ext cx="62925" cy="47775"/>
            </a:xfrm>
            <a:custGeom>
              <a:avLst/>
              <a:gdLst/>
              <a:ahLst/>
              <a:cxnLst/>
              <a:rect l="l" t="t" r="r" b="b"/>
              <a:pathLst>
                <a:path w="2517" h="1911" extrusionOk="0">
                  <a:moveTo>
                    <a:pt x="500" y="1"/>
                  </a:moveTo>
                  <a:cubicBezTo>
                    <a:pt x="316" y="1"/>
                    <a:pt x="176" y="56"/>
                    <a:pt x="108" y="170"/>
                  </a:cubicBezTo>
                  <a:cubicBezTo>
                    <a:pt x="1" y="304"/>
                    <a:pt x="28" y="545"/>
                    <a:pt x="215" y="759"/>
                  </a:cubicBezTo>
                  <a:cubicBezTo>
                    <a:pt x="322" y="1000"/>
                    <a:pt x="590" y="1267"/>
                    <a:pt x="911" y="1481"/>
                  </a:cubicBezTo>
                  <a:cubicBezTo>
                    <a:pt x="964" y="1535"/>
                    <a:pt x="1045" y="1562"/>
                    <a:pt x="1098" y="1615"/>
                  </a:cubicBezTo>
                  <a:cubicBezTo>
                    <a:pt x="1430" y="1805"/>
                    <a:pt x="1770" y="1910"/>
                    <a:pt x="2027" y="1910"/>
                  </a:cubicBezTo>
                  <a:cubicBezTo>
                    <a:pt x="2206" y="1910"/>
                    <a:pt x="2344" y="1859"/>
                    <a:pt x="2410" y="1749"/>
                  </a:cubicBezTo>
                  <a:cubicBezTo>
                    <a:pt x="2517" y="1615"/>
                    <a:pt x="2463" y="1374"/>
                    <a:pt x="2303" y="1134"/>
                  </a:cubicBezTo>
                  <a:cubicBezTo>
                    <a:pt x="2169" y="893"/>
                    <a:pt x="1901" y="625"/>
                    <a:pt x="1607" y="438"/>
                  </a:cubicBezTo>
                  <a:cubicBezTo>
                    <a:pt x="1553" y="411"/>
                    <a:pt x="1500" y="357"/>
                    <a:pt x="1419" y="304"/>
                  </a:cubicBezTo>
                  <a:cubicBezTo>
                    <a:pt x="1080" y="103"/>
                    <a:pt x="750" y="1"/>
                    <a:pt x="500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6546;p42">
              <a:extLst>
                <a:ext uri="{FF2B5EF4-FFF2-40B4-BE49-F238E27FC236}">
                  <a16:creationId xmlns:a16="http://schemas.microsoft.com/office/drawing/2014/main" id="{02E754EB-9B26-4F60-8FF0-00937C0CA9E1}"/>
                </a:ext>
              </a:extLst>
            </p:cNvPr>
            <p:cNvSpPr/>
            <p:nvPr/>
          </p:nvSpPr>
          <p:spPr>
            <a:xfrm>
              <a:off x="9250100" y="4983625"/>
              <a:ext cx="68275" cy="32500"/>
            </a:xfrm>
            <a:custGeom>
              <a:avLst/>
              <a:gdLst/>
              <a:ahLst/>
              <a:cxnLst/>
              <a:rect l="l" t="t" r="r" b="b"/>
              <a:pathLst>
                <a:path w="2731" h="1300" extrusionOk="0">
                  <a:moveTo>
                    <a:pt x="1775" y="0"/>
                  </a:moveTo>
                  <a:cubicBezTo>
                    <a:pt x="1610" y="0"/>
                    <a:pt x="1434" y="15"/>
                    <a:pt x="1259" y="43"/>
                  </a:cubicBezTo>
                  <a:cubicBezTo>
                    <a:pt x="723" y="123"/>
                    <a:pt x="268" y="337"/>
                    <a:pt x="54" y="605"/>
                  </a:cubicBezTo>
                  <a:cubicBezTo>
                    <a:pt x="1" y="712"/>
                    <a:pt x="1" y="766"/>
                    <a:pt x="1" y="873"/>
                  </a:cubicBezTo>
                  <a:cubicBezTo>
                    <a:pt x="1" y="980"/>
                    <a:pt x="54" y="1060"/>
                    <a:pt x="188" y="1140"/>
                  </a:cubicBezTo>
                  <a:cubicBezTo>
                    <a:pt x="375" y="1252"/>
                    <a:pt x="678" y="1299"/>
                    <a:pt x="1018" y="1299"/>
                  </a:cubicBezTo>
                  <a:cubicBezTo>
                    <a:pt x="1165" y="1299"/>
                    <a:pt x="1319" y="1290"/>
                    <a:pt x="1473" y="1274"/>
                  </a:cubicBezTo>
                  <a:cubicBezTo>
                    <a:pt x="1981" y="1167"/>
                    <a:pt x="2463" y="980"/>
                    <a:pt x="2650" y="712"/>
                  </a:cubicBezTo>
                  <a:cubicBezTo>
                    <a:pt x="2731" y="605"/>
                    <a:pt x="2731" y="525"/>
                    <a:pt x="2731" y="444"/>
                  </a:cubicBezTo>
                  <a:cubicBezTo>
                    <a:pt x="2731" y="337"/>
                    <a:pt x="2624" y="230"/>
                    <a:pt x="2543" y="177"/>
                  </a:cubicBezTo>
                  <a:cubicBezTo>
                    <a:pt x="2368" y="54"/>
                    <a:pt x="2090" y="0"/>
                    <a:pt x="1775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6547;p42">
              <a:extLst>
                <a:ext uri="{FF2B5EF4-FFF2-40B4-BE49-F238E27FC236}">
                  <a16:creationId xmlns:a16="http://schemas.microsoft.com/office/drawing/2014/main" id="{BDE6FA13-9894-494B-B19E-B4970F97C501}"/>
                </a:ext>
              </a:extLst>
            </p:cNvPr>
            <p:cNvSpPr/>
            <p:nvPr/>
          </p:nvSpPr>
          <p:spPr>
            <a:xfrm>
              <a:off x="9302975" y="5089075"/>
              <a:ext cx="73625" cy="67225"/>
            </a:xfrm>
            <a:custGeom>
              <a:avLst/>
              <a:gdLst/>
              <a:ahLst/>
              <a:cxnLst/>
              <a:rect l="l" t="t" r="r" b="b"/>
              <a:pathLst>
                <a:path w="2945" h="2689" extrusionOk="0">
                  <a:moveTo>
                    <a:pt x="1713" y="1446"/>
                  </a:moveTo>
                  <a:lnTo>
                    <a:pt x="2115" y="1526"/>
                  </a:lnTo>
                  <a:cubicBezTo>
                    <a:pt x="2222" y="1580"/>
                    <a:pt x="2329" y="1606"/>
                    <a:pt x="2436" y="1660"/>
                  </a:cubicBezTo>
                  <a:cubicBezTo>
                    <a:pt x="2356" y="1794"/>
                    <a:pt x="2302" y="1901"/>
                    <a:pt x="2222" y="2008"/>
                  </a:cubicBezTo>
                  <a:lnTo>
                    <a:pt x="1927" y="2302"/>
                  </a:lnTo>
                  <a:cubicBezTo>
                    <a:pt x="1820" y="2329"/>
                    <a:pt x="1767" y="2409"/>
                    <a:pt x="1660" y="2436"/>
                  </a:cubicBezTo>
                  <a:cubicBezTo>
                    <a:pt x="1553" y="2463"/>
                    <a:pt x="1499" y="2516"/>
                    <a:pt x="1392" y="2516"/>
                  </a:cubicBezTo>
                  <a:lnTo>
                    <a:pt x="1124" y="2516"/>
                  </a:lnTo>
                  <a:cubicBezTo>
                    <a:pt x="1017" y="2516"/>
                    <a:pt x="910" y="2463"/>
                    <a:pt x="857" y="2436"/>
                  </a:cubicBezTo>
                  <a:cubicBezTo>
                    <a:pt x="857" y="2436"/>
                    <a:pt x="830" y="2409"/>
                    <a:pt x="776" y="2409"/>
                  </a:cubicBezTo>
                  <a:cubicBezTo>
                    <a:pt x="750" y="2383"/>
                    <a:pt x="723" y="2383"/>
                    <a:pt x="696" y="2329"/>
                  </a:cubicBezTo>
                  <a:cubicBezTo>
                    <a:pt x="616" y="2302"/>
                    <a:pt x="589" y="2249"/>
                    <a:pt x="509" y="2168"/>
                  </a:cubicBezTo>
                  <a:cubicBezTo>
                    <a:pt x="482" y="2168"/>
                    <a:pt x="455" y="2142"/>
                    <a:pt x="455" y="2115"/>
                  </a:cubicBezTo>
                  <a:lnTo>
                    <a:pt x="482" y="2061"/>
                  </a:lnTo>
                  <a:lnTo>
                    <a:pt x="509" y="2008"/>
                  </a:lnTo>
                  <a:lnTo>
                    <a:pt x="535" y="1927"/>
                  </a:lnTo>
                  <a:lnTo>
                    <a:pt x="535" y="1981"/>
                  </a:lnTo>
                  <a:cubicBezTo>
                    <a:pt x="616" y="1874"/>
                    <a:pt x="723" y="1767"/>
                    <a:pt x="803" y="1713"/>
                  </a:cubicBezTo>
                  <a:cubicBezTo>
                    <a:pt x="883" y="1633"/>
                    <a:pt x="991" y="1580"/>
                    <a:pt x="1071" y="1526"/>
                  </a:cubicBezTo>
                  <a:cubicBezTo>
                    <a:pt x="1178" y="1472"/>
                    <a:pt x="1285" y="1472"/>
                    <a:pt x="1392" y="1446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0" y="188"/>
                    <a:pt x="54" y="295"/>
                    <a:pt x="54" y="429"/>
                  </a:cubicBezTo>
                  <a:cubicBezTo>
                    <a:pt x="0" y="562"/>
                    <a:pt x="0" y="670"/>
                    <a:pt x="0" y="803"/>
                  </a:cubicBezTo>
                  <a:cubicBezTo>
                    <a:pt x="0" y="1071"/>
                    <a:pt x="0" y="1258"/>
                    <a:pt x="54" y="1472"/>
                  </a:cubicBezTo>
                  <a:cubicBezTo>
                    <a:pt x="54" y="1606"/>
                    <a:pt x="80" y="1713"/>
                    <a:pt x="107" y="1794"/>
                  </a:cubicBezTo>
                  <a:cubicBezTo>
                    <a:pt x="134" y="1927"/>
                    <a:pt x="214" y="2008"/>
                    <a:pt x="241" y="2115"/>
                  </a:cubicBezTo>
                  <a:cubicBezTo>
                    <a:pt x="348" y="2302"/>
                    <a:pt x="482" y="2436"/>
                    <a:pt x="643" y="2543"/>
                  </a:cubicBezTo>
                  <a:cubicBezTo>
                    <a:pt x="776" y="2597"/>
                    <a:pt x="937" y="2677"/>
                    <a:pt x="1124" y="2677"/>
                  </a:cubicBezTo>
                  <a:cubicBezTo>
                    <a:pt x="1171" y="2685"/>
                    <a:pt x="1216" y="2688"/>
                    <a:pt x="1259" y="2688"/>
                  </a:cubicBezTo>
                  <a:cubicBezTo>
                    <a:pt x="1363" y="2688"/>
                    <a:pt x="1458" y="2669"/>
                    <a:pt x="1553" y="2650"/>
                  </a:cubicBezTo>
                  <a:cubicBezTo>
                    <a:pt x="1686" y="2597"/>
                    <a:pt x="1820" y="2543"/>
                    <a:pt x="1927" y="2463"/>
                  </a:cubicBezTo>
                  <a:cubicBezTo>
                    <a:pt x="2034" y="2409"/>
                    <a:pt x="2115" y="2302"/>
                    <a:pt x="2222" y="2195"/>
                  </a:cubicBezTo>
                  <a:cubicBezTo>
                    <a:pt x="2436" y="2008"/>
                    <a:pt x="2543" y="1767"/>
                    <a:pt x="2704" y="1472"/>
                  </a:cubicBezTo>
                  <a:cubicBezTo>
                    <a:pt x="2784" y="1205"/>
                    <a:pt x="2891" y="937"/>
                    <a:pt x="2944" y="643"/>
                  </a:cubicBezTo>
                  <a:lnTo>
                    <a:pt x="2329" y="643"/>
                  </a:lnTo>
                  <a:cubicBezTo>
                    <a:pt x="2008" y="643"/>
                    <a:pt x="1740" y="589"/>
                    <a:pt x="1446" y="536"/>
                  </a:cubicBezTo>
                  <a:cubicBezTo>
                    <a:pt x="1151" y="455"/>
                    <a:pt x="883" y="375"/>
                    <a:pt x="643" y="268"/>
                  </a:cubicBezTo>
                  <a:cubicBezTo>
                    <a:pt x="535" y="241"/>
                    <a:pt x="455" y="188"/>
                    <a:pt x="348" y="134"/>
                  </a:cubicBezTo>
                  <a:cubicBezTo>
                    <a:pt x="321" y="107"/>
                    <a:pt x="268" y="107"/>
                    <a:pt x="241" y="54"/>
                  </a:cubicBezTo>
                  <a:cubicBezTo>
                    <a:pt x="214" y="27"/>
                    <a:pt x="188" y="27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6548;p42">
              <a:extLst>
                <a:ext uri="{FF2B5EF4-FFF2-40B4-BE49-F238E27FC236}">
                  <a16:creationId xmlns:a16="http://schemas.microsoft.com/office/drawing/2014/main" id="{0D78EECE-DC4A-4AD8-8DFB-F20075F77B60}"/>
                </a:ext>
              </a:extLst>
            </p:cNvPr>
            <p:cNvSpPr/>
            <p:nvPr/>
          </p:nvSpPr>
          <p:spPr>
            <a:xfrm>
              <a:off x="9252100" y="5050800"/>
              <a:ext cx="32150" cy="48500"/>
            </a:xfrm>
            <a:custGeom>
              <a:avLst/>
              <a:gdLst/>
              <a:ahLst/>
              <a:cxnLst/>
              <a:rect l="l" t="t" r="r" b="b"/>
              <a:pathLst>
                <a:path w="1286" h="1940" extrusionOk="0">
                  <a:moveTo>
                    <a:pt x="804" y="1"/>
                  </a:moveTo>
                  <a:cubicBezTo>
                    <a:pt x="677" y="1"/>
                    <a:pt x="519" y="80"/>
                    <a:pt x="402" y="220"/>
                  </a:cubicBezTo>
                  <a:cubicBezTo>
                    <a:pt x="269" y="380"/>
                    <a:pt x="188" y="595"/>
                    <a:pt x="108" y="862"/>
                  </a:cubicBezTo>
                  <a:cubicBezTo>
                    <a:pt x="1" y="1317"/>
                    <a:pt x="108" y="1772"/>
                    <a:pt x="349" y="1906"/>
                  </a:cubicBezTo>
                  <a:cubicBezTo>
                    <a:pt x="376" y="1906"/>
                    <a:pt x="402" y="1933"/>
                    <a:pt x="456" y="1933"/>
                  </a:cubicBezTo>
                  <a:cubicBezTo>
                    <a:pt x="473" y="1937"/>
                    <a:pt x="492" y="1939"/>
                    <a:pt x="512" y="1939"/>
                  </a:cubicBezTo>
                  <a:cubicBezTo>
                    <a:pt x="621" y="1939"/>
                    <a:pt x="772" y="1876"/>
                    <a:pt x="884" y="1719"/>
                  </a:cubicBezTo>
                  <a:cubicBezTo>
                    <a:pt x="1018" y="1558"/>
                    <a:pt x="1125" y="1371"/>
                    <a:pt x="1179" y="1103"/>
                  </a:cubicBezTo>
                  <a:cubicBezTo>
                    <a:pt x="1286" y="621"/>
                    <a:pt x="1179" y="193"/>
                    <a:pt x="938" y="59"/>
                  </a:cubicBezTo>
                  <a:cubicBezTo>
                    <a:pt x="911" y="59"/>
                    <a:pt x="884" y="6"/>
                    <a:pt x="857" y="6"/>
                  </a:cubicBezTo>
                  <a:cubicBezTo>
                    <a:pt x="840" y="2"/>
                    <a:pt x="823" y="1"/>
                    <a:pt x="804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549;p42">
              <a:extLst>
                <a:ext uri="{FF2B5EF4-FFF2-40B4-BE49-F238E27FC236}">
                  <a16:creationId xmlns:a16="http://schemas.microsoft.com/office/drawing/2014/main" id="{418F01CE-71BC-437C-85E3-EC5DAAA4AFF2}"/>
                </a:ext>
              </a:extLst>
            </p:cNvPr>
            <p:cNvSpPr/>
            <p:nvPr/>
          </p:nvSpPr>
          <p:spPr>
            <a:xfrm>
              <a:off x="9406025" y="5092250"/>
              <a:ext cx="32125" cy="47875"/>
            </a:xfrm>
            <a:custGeom>
              <a:avLst/>
              <a:gdLst/>
              <a:ahLst/>
              <a:cxnLst/>
              <a:rect l="l" t="t" r="r" b="b"/>
              <a:pathLst>
                <a:path w="1285" h="1915" extrusionOk="0">
                  <a:moveTo>
                    <a:pt x="772" y="1"/>
                  </a:moveTo>
                  <a:cubicBezTo>
                    <a:pt x="663" y="1"/>
                    <a:pt x="514" y="60"/>
                    <a:pt x="402" y="195"/>
                  </a:cubicBezTo>
                  <a:cubicBezTo>
                    <a:pt x="268" y="382"/>
                    <a:pt x="161" y="569"/>
                    <a:pt x="107" y="837"/>
                  </a:cubicBezTo>
                  <a:cubicBezTo>
                    <a:pt x="0" y="1319"/>
                    <a:pt x="107" y="1747"/>
                    <a:pt x="348" y="1881"/>
                  </a:cubicBezTo>
                  <a:cubicBezTo>
                    <a:pt x="375" y="1881"/>
                    <a:pt x="402" y="1908"/>
                    <a:pt x="428" y="1908"/>
                  </a:cubicBezTo>
                  <a:cubicBezTo>
                    <a:pt x="450" y="1912"/>
                    <a:pt x="473" y="1914"/>
                    <a:pt x="497" y="1914"/>
                  </a:cubicBezTo>
                  <a:cubicBezTo>
                    <a:pt x="622" y="1914"/>
                    <a:pt x="771" y="1855"/>
                    <a:pt x="883" y="1720"/>
                  </a:cubicBezTo>
                  <a:cubicBezTo>
                    <a:pt x="1017" y="1533"/>
                    <a:pt x="1097" y="1345"/>
                    <a:pt x="1178" y="1078"/>
                  </a:cubicBezTo>
                  <a:cubicBezTo>
                    <a:pt x="1285" y="596"/>
                    <a:pt x="1178" y="168"/>
                    <a:pt x="937" y="34"/>
                  </a:cubicBezTo>
                  <a:cubicBezTo>
                    <a:pt x="910" y="34"/>
                    <a:pt x="883" y="7"/>
                    <a:pt x="830" y="7"/>
                  </a:cubicBezTo>
                  <a:cubicBezTo>
                    <a:pt x="812" y="3"/>
                    <a:pt x="793" y="1"/>
                    <a:pt x="772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" name="Google Shape;6550;p42">
            <a:extLst>
              <a:ext uri="{FF2B5EF4-FFF2-40B4-BE49-F238E27FC236}">
                <a16:creationId xmlns:a16="http://schemas.microsoft.com/office/drawing/2014/main" id="{2C6D6A70-2927-4562-99FB-DD35386F0231}"/>
              </a:ext>
            </a:extLst>
          </p:cNvPr>
          <p:cNvGrpSpPr/>
          <p:nvPr/>
        </p:nvGrpSpPr>
        <p:grpSpPr>
          <a:xfrm>
            <a:off x="11271640" y="16647"/>
            <a:ext cx="714485" cy="694572"/>
            <a:chOff x="4500050" y="484925"/>
            <a:chExt cx="1494425" cy="1452775"/>
          </a:xfrm>
        </p:grpSpPr>
        <p:sp>
          <p:nvSpPr>
            <p:cNvPr id="75" name="Google Shape;6551;p42">
              <a:extLst>
                <a:ext uri="{FF2B5EF4-FFF2-40B4-BE49-F238E27FC236}">
                  <a16:creationId xmlns:a16="http://schemas.microsoft.com/office/drawing/2014/main" id="{61A95162-E743-4136-ACC1-04668C6073C9}"/>
                </a:ext>
              </a:extLst>
            </p:cNvPr>
            <p:cNvSpPr/>
            <p:nvPr/>
          </p:nvSpPr>
          <p:spPr>
            <a:xfrm>
              <a:off x="4500050" y="484925"/>
              <a:ext cx="1494425" cy="1452775"/>
            </a:xfrm>
            <a:custGeom>
              <a:avLst/>
              <a:gdLst/>
              <a:ahLst/>
              <a:cxnLst/>
              <a:rect l="l" t="t" r="r" b="b"/>
              <a:pathLst>
                <a:path w="59777" h="58111" extrusionOk="0">
                  <a:moveTo>
                    <a:pt x="16898" y="1"/>
                  </a:moveTo>
                  <a:cubicBezTo>
                    <a:pt x="16847" y="1"/>
                    <a:pt x="16797" y="1"/>
                    <a:pt x="16746" y="2"/>
                  </a:cubicBezTo>
                  <a:cubicBezTo>
                    <a:pt x="14411" y="2"/>
                    <a:pt x="12143" y="569"/>
                    <a:pt x="10174" y="1503"/>
                  </a:cubicBezTo>
                  <a:cubicBezTo>
                    <a:pt x="7539" y="2837"/>
                    <a:pt x="5571" y="4905"/>
                    <a:pt x="4470" y="7507"/>
                  </a:cubicBezTo>
                  <a:cubicBezTo>
                    <a:pt x="3169" y="10609"/>
                    <a:pt x="2903" y="14345"/>
                    <a:pt x="3837" y="18015"/>
                  </a:cubicBezTo>
                  <a:cubicBezTo>
                    <a:pt x="4103" y="19316"/>
                    <a:pt x="4537" y="20583"/>
                    <a:pt x="5071" y="21784"/>
                  </a:cubicBezTo>
                  <a:cubicBezTo>
                    <a:pt x="4804" y="21851"/>
                    <a:pt x="4504" y="21951"/>
                    <a:pt x="4204" y="22118"/>
                  </a:cubicBezTo>
                  <a:cubicBezTo>
                    <a:pt x="2102" y="23152"/>
                    <a:pt x="1268" y="25653"/>
                    <a:pt x="2235" y="27755"/>
                  </a:cubicBezTo>
                  <a:cubicBezTo>
                    <a:pt x="2235" y="27755"/>
                    <a:pt x="2202" y="27755"/>
                    <a:pt x="2202" y="27788"/>
                  </a:cubicBezTo>
                  <a:cubicBezTo>
                    <a:pt x="334" y="29256"/>
                    <a:pt x="1" y="31925"/>
                    <a:pt x="1435" y="33793"/>
                  </a:cubicBezTo>
                  <a:cubicBezTo>
                    <a:pt x="2275" y="34875"/>
                    <a:pt x="3524" y="35461"/>
                    <a:pt x="4806" y="35461"/>
                  </a:cubicBezTo>
                  <a:cubicBezTo>
                    <a:pt x="5459" y="35461"/>
                    <a:pt x="6120" y="35309"/>
                    <a:pt x="6739" y="34993"/>
                  </a:cubicBezTo>
                  <a:cubicBezTo>
                    <a:pt x="7006" y="34860"/>
                    <a:pt x="7239" y="34693"/>
                    <a:pt x="7439" y="34526"/>
                  </a:cubicBezTo>
                  <a:cubicBezTo>
                    <a:pt x="7539" y="34460"/>
                    <a:pt x="7673" y="34360"/>
                    <a:pt x="7739" y="34293"/>
                  </a:cubicBezTo>
                  <a:lnTo>
                    <a:pt x="8373" y="34526"/>
                  </a:lnTo>
                  <a:cubicBezTo>
                    <a:pt x="8773" y="34760"/>
                    <a:pt x="9174" y="34927"/>
                    <a:pt x="9541" y="35127"/>
                  </a:cubicBezTo>
                  <a:cubicBezTo>
                    <a:pt x="9541" y="35494"/>
                    <a:pt x="9541" y="35861"/>
                    <a:pt x="9574" y="36261"/>
                  </a:cubicBezTo>
                  <a:cubicBezTo>
                    <a:pt x="9674" y="36928"/>
                    <a:pt x="9774" y="37595"/>
                    <a:pt x="10008" y="38296"/>
                  </a:cubicBezTo>
                  <a:cubicBezTo>
                    <a:pt x="10375" y="39497"/>
                    <a:pt x="10908" y="40698"/>
                    <a:pt x="11742" y="42132"/>
                  </a:cubicBezTo>
                  <a:cubicBezTo>
                    <a:pt x="13443" y="44967"/>
                    <a:pt x="15678" y="47703"/>
                    <a:pt x="18747" y="50705"/>
                  </a:cubicBezTo>
                  <a:cubicBezTo>
                    <a:pt x="19014" y="50972"/>
                    <a:pt x="19248" y="51205"/>
                    <a:pt x="19514" y="51439"/>
                  </a:cubicBezTo>
                  <a:cubicBezTo>
                    <a:pt x="20882" y="52706"/>
                    <a:pt x="22150" y="53774"/>
                    <a:pt x="23351" y="54674"/>
                  </a:cubicBezTo>
                  <a:cubicBezTo>
                    <a:pt x="23417" y="54774"/>
                    <a:pt x="23551" y="54808"/>
                    <a:pt x="23617" y="54874"/>
                  </a:cubicBezTo>
                  <a:lnTo>
                    <a:pt x="23717" y="54941"/>
                  </a:lnTo>
                  <a:cubicBezTo>
                    <a:pt x="24184" y="55275"/>
                    <a:pt x="24585" y="55541"/>
                    <a:pt x="24952" y="55775"/>
                  </a:cubicBezTo>
                  <a:cubicBezTo>
                    <a:pt x="26620" y="56809"/>
                    <a:pt x="28221" y="57510"/>
                    <a:pt x="29755" y="57843"/>
                  </a:cubicBezTo>
                  <a:cubicBezTo>
                    <a:pt x="30489" y="58021"/>
                    <a:pt x="31208" y="58110"/>
                    <a:pt x="31912" y="58110"/>
                  </a:cubicBezTo>
                  <a:cubicBezTo>
                    <a:pt x="32264" y="58110"/>
                    <a:pt x="32613" y="58088"/>
                    <a:pt x="32957" y="58043"/>
                  </a:cubicBezTo>
                  <a:cubicBezTo>
                    <a:pt x="33925" y="57977"/>
                    <a:pt x="34925" y="57676"/>
                    <a:pt x="35793" y="57209"/>
                  </a:cubicBezTo>
                  <a:cubicBezTo>
                    <a:pt x="38194" y="56008"/>
                    <a:pt x="39729" y="53840"/>
                    <a:pt x="39929" y="51472"/>
                  </a:cubicBezTo>
                  <a:cubicBezTo>
                    <a:pt x="44099" y="51305"/>
                    <a:pt x="47935" y="50104"/>
                    <a:pt x="51471" y="47936"/>
                  </a:cubicBezTo>
                  <a:cubicBezTo>
                    <a:pt x="55307" y="45534"/>
                    <a:pt x="59777" y="41331"/>
                    <a:pt x="59310" y="34693"/>
                  </a:cubicBezTo>
                  <a:cubicBezTo>
                    <a:pt x="59076" y="31257"/>
                    <a:pt x="57108" y="28355"/>
                    <a:pt x="53739" y="26587"/>
                  </a:cubicBezTo>
                  <a:cubicBezTo>
                    <a:pt x="51371" y="25434"/>
                    <a:pt x="48449" y="24776"/>
                    <a:pt x="45518" y="24776"/>
                  </a:cubicBezTo>
                  <a:cubicBezTo>
                    <a:pt x="45312" y="24776"/>
                    <a:pt x="45106" y="24780"/>
                    <a:pt x="44899" y="24786"/>
                  </a:cubicBezTo>
                  <a:cubicBezTo>
                    <a:pt x="43665" y="24820"/>
                    <a:pt x="42531" y="24953"/>
                    <a:pt x="41497" y="25153"/>
                  </a:cubicBezTo>
                  <a:cubicBezTo>
                    <a:pt x="42531" y="18415"/>
                    <a:pt x="40763" y="11443"/>
                    <a:pt x="36660" y="6773"/>
                  </a:cubicBezTo>
                  <a:cubicBezTo>
                    <a:pt x="34191" y="3995"/>
                    <a:pt x="30464" y="2474"/>
                    <a:pt x="26380" y="2474"/>
                  </a:cubicBezTo>
                  <a:cubicBezTo>
                    <a:pt x="26050" y="2474"/>
                    <a:pt x="25719" y="2484"/>
                    <a:pt x="25385" y="2504"/>
                  </a:cubicBezTo>
                  <a:cubicBezTo>
                    <a:pt x="25319" y="2470"/>
                    <a:pt x="25252" y="2437"/>
                    <a:pt x="25185" y="2403"/>
                  </a:cubicBezTo>
                  <a:cubicBezTo>
                    <a:pt x="22599" y="865"/>
                    <a:pt x="19595" y="1"/>
                    <a:pt x="16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552;p42">
              <a:extLst>
                <a:ext uri="{FF2B5EF4-FFF2-40B4-BE49-F238E27FC236}">
                  <a16:creationId xmlns:a16="http://schemas.microsoft.com/office/drawing/2014/main" id="{B46FEBC7-617D-450F-9BCD-283521B17B62}"/>
                </a:ext>
              </a:extLst>
            </p:cNvPr>
            <p:cNvSpPr/>
            <p:nvPr/>
          </p:nvSpPr>
          <p:spPr>
            <a:xfrm>
              <a:off x="4646000" y="555000"/>
              <a:ext cx="542075" cy="787250"/>
            </a:xfrm>
            <a:custGeom>
              <a:avLst/>
              <a:gdLst/>
              <a:ahLst/>
              <a:cxnLst/>
              <a:rect l="l" t="t" r="r" b="b"/>
              <a:pathLst>
                <a:path w="21683" h="31490" extrusionOk="0">
                  <a:moveTo>
                    <a:pt x="10874" y="1"/>
                  </a:moveTo>
                  <a:cubicBezTo>
                    <a:pt x="6805" y="1"/>
                    <a:pt x="2835" y="1869"/>
                    <a:pt x="1168" y="5805"/>
                  </a:cubicBezTo>
                  <a:cubicBezTo>
                    <a:pt x="33" y="8507"/>
                    <a:pt x="0" y="11709"/>
                    <a:pt x="701" y="14544"/>
                  </a:cubicBezTo>
                  <a:cubicBezTo>
                    <a:pt x="2635" y="22484"/>
                    <a:pt x="8473" y="28154"/>
                    <a:pt x="15711" y="31490"/>
                  </a:cubicBezTo>
                  <a:lnTo>
                    <a:pt x="21682" y="6339"/>
                  </a:lnTo>
                  <a:cubicBezTo>
                    <a:pt x="21048" y="4471"/>
                    <a:pt x="19581" y="3003"/>
                    <a:pt x="17879" y="2002"/>
                  </a:cubicBezTo>
                  <a:cubicBezTo>
                    <a:pt x="15845" y="835"/>
                    <a:pt x="13243" y="1"/>
                    <a:pt x="108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553;p42">
              <a:extLst>
                <a:ext uri="{FF2B5EF4-FFF2-40B4-BE49-F238E27FC236}">
                  <a16:creationId xmlns:a16="http://schemas.microsoft.com/office/drawing/2014/main" id="{96AB630E-0CBB-40F1-83DA-63300949EEEA}"/>
                </a:ext>
              </a:extLst>
            </p:cNvPr>
            <p:cNvSpPr/>
            <p:nvPr/>
          </p:nvSpPr>
          <p:spPr>
            <a:xfrm>
              <a:off x="4725200" y="648750"/>
              <a:ext cx="370300" cy="535075"/>
            </a:xfrm>
            <a:custGeom>
              <a:avLst/>
              <a:gdLst/>
              <a:ahLst/>
              <a:cxnLst/>
              <a:rect l="l" t="t" r="r" b="b"/>
              <a:pathLst>
                <a:path w="14812" h="21403" extrusionOk="0">
                  <a:moveTo>
                    <a:pt x="8322" y="0"/>
                  </a:moveTo>
                  <a:cubicBezTo>
                    <a:pt x="7956" y="0"/>
                    <a:pt x="7592" y="68"/>
                    <a:pt x="7239" y="220"/>
                  </a:cubicBezTo>
                  <a:cubicBezTo>
                    <a:pt x="6205" y="654"/>
                    <a:pt x="5572" y="1755"/>
                    <a:pt x="5371" y="2822"/>
                  </a:cubicBezTo>
                  <a:cubicBezTo>
                    <a:pt x="5171" y="3956"/>
                    <a:pt x="5371" y="5090"/>
                    <a:pt x="5638" y="6158"/>
                  </a:cubicBezTo>
                  <a:cubicBezTo>
                    <a:pt x="4668" y="5530"/>
                    <a:pt x="3478" y="5195"/>
                    <a:pt x="2298" y="5195"/>
                  </a:cubicBezTo>
                  <a:cubicBezTo>
                    <a:pt x="2098" y="5195"/>
                    <a:pt x="1900" y="5205"/>
                    <a:pt x="1702" y="5224"/>
                  </a:cubicBezTo>
                  <a:cubicBezTo>
                    <a:pt x="1235" y="5257"/>
                    <a:pt x="802" y="5391"/>
                    <a:pt x="468" y="5724"/>
                  </a:cubicBezTo>
                  <a:cubicBezTo>
                    <a:pt x="68" y="6091"/>
                    <a:pt x="1" y="6725"/>
                    <a:pt x="1" y="7259"/>
                  </a:cubicBezTo>
                  <a:cubicBezTo>
                    <a:pt x="34" y="10294"/>
                    <a:pt x="1836" y="13063"/>
                    <a:pt x="3837" y="15398"/>
                  </a:cubicBezTo>
                  <a:cubicBezTo>
                    <a:pt x="5738" y="17599"/>
                    <a:pt x="7907" y="19634"/>
                    <a:pt x="10242" y="21402"/>
                  </a:cubicBezTo>
                  <a:lnTo>
                    <a:pt x="14812" y="7692"/>
                  </a:lnTo>
                  <a:cubicBezTo>
                    <a:pt x="14478" y="5324"/>
                    <a:pt x="13310" y="3122"/>
                    <a:pt x="11543" y="1488"/>
                  </a:cubicBezTo>
                  <a:cubicBezTo>
                    <a:pt x="10655" y="677"/>
                    <a:pt x="9479" y="0"/>
                    <a:pt x="8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554;p42">
              <a:extLst>
                <a:ext uri="{FF2B5EF4-FFF2-40B4-BE49-F238E27FC236}">
                  <a16:creationId xmlns:a16="http://schemas.microsoft.com/office/drawing/2014/main" id="{1FBD3526-E217-47C1-8DF8-2502A7F30661}"/>
                </a:ext>
              </a:extLst>
            </p:cNvPr>
            <p:cNvSpPr/>
            <p:nvPr/>
          </p:nvSpPr>
          <p:spPr>
            <a:xfrm>
              <a:off x="4630150" y="1252925"/>
              <a:ext cx="207675" cy="85250"/>
            </a:xfrm>
            <a:custGeom>
              <a:avLst/>
              <a:gdLst/>
              <a:ahLst/>
              <a:cxnLst/>
              <a:rect l="l" t="t" r="r" b="b"/>
              <a:pathLst>
                <a:path w="8307" h="3410" extrusionOk="0">
                  <a:moveTo>
                    <a:pt x="747" y="1"/>
                  </a:moveTo>
                  <a:cubicBezTo>
                    <a:pt x="271" y="1"/>
                    <a:pt x="0" y="79"/>
                    <a:pt x="0" y="104"/>
                  </a:cubicBezTo>
                  <a:cubicBezTo>
                    <a:pt x="0" y="204"/>
                    <a:pt x="501" y="204"/>
                    <a:pt x="1301" y="304"/>
                  </a:cubicBezTo>
                  <a:cubicBezTo>
                    <a:pt x="1701" y="404"/>
                    <a:pt x="2168" y="471"/>
                    <a:pt x="2669" y="638"/>
                  </a:cubicBezTo>
                  <a:cubicBezTo>
                    <a:pt x="3169" y="804"/>
                    <a:pt x="3703" y="1038"/>
                    <a:pt x="4303" y="1271"/>
                  </a:cubicBezTo>
                  <a:cubicBezTo>
                    <a:pt x="5437" y="1772"/>
                    <a:pt x="6371" y="2372"/>
                    <a:pt x="7105" y="2772"/>
                  </a:cubicBezTo>
                  <a:cubicBezTo>
                    <a:pt x="7730" y="3179"/>
                    <a:pt x="8151" y="3409"/>
                    <a:pt x="8256" y="3409"/>
                  </a:cubicBezTo>
                  <a:cubicBezTo>
                    <a:pt x="8263" y="3409"/>
                    <a:pt x="8269" y="3408"/>
                    <a:pt x="8273" y="3406"/>
                  </a:cubicBezTo>
                  <a:cubicBezTo>
                    <a:pt x="8306" y="3373"/>
                    <a:pt x="7939" y="3039"/>
                    <a:pt x="7272" y="2539"/>
                  </a:cubicBezTo>
                  <a:cubicBezTo>
                    <a:pt x="6605" y="2039"/>
                    <a:pt x="5638" y="1405"/>
                    <a:pt x="4470" y="904"/>
                  </a:cubicBezTo>
                  <a:cubicBezTo>
                    <a:pt x="3870" y="638"/>
                    <a:pt x="3303" y="437"/>
                    <a:pt x="2802" y="271"/>
                  </a:cubicBezTo>
                  <a:cubicBezTo>
                    <a:pt x="2269" y="137"/>
                    <a:pt x="1768" y="70"/>
                    <a:pt x="1335" y="37"/>
                  </a:cubicBezTo>
                  <a:cubicBezTo>
                    <a:pt x="1114" y="11"/>
                    <a:pt x="917" y="1"/>
                    <a:pt x="747" y="1"/>
                  </a:cubicBezTo>
                  <a:close/>
                </a:path>
              </a:pathLst>
            </a:custGeom>
            <a:solidFill>
              <a:srgbClr val="302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555;p42">
              <a:extLst>
                <a:ext uri="{FF2B5EF4-FFF2-40B4-BE49-F238E27FC236}">
                  <a16:creationId xmlns:a16="http://schemas.microsoft.com/office/drawing/2014/main" id="{1EEC44BD-E0BB-4671-ACAD-6A5F15C0C488}"/>
                </a:ext>
              </a:extLst>
            </p:cNvPr>
            <p:cNvSpPr/>
            <p:nvPr/>
          </p:nvSpPr>
          <p:spPr>
            <a:xfrm>
              <a:off x="4651825" y="1134050"/>
              <a:ext cx="215175" cy="178200"/>
            </a:xfrm>
            <a:custGeom>
              <a:avLst/>
              <a:gdLst/>
              <a:ahLst/>
              <a:cxnLst/>
              <a:rect l="l" t="t" r="r" b="b"/>
              <a:pathLst>
                <a:path w="8607" h="7128" extrusionOk="0">
                  <a:moveTo>
                    <a:pt x="426" y="1"/>
                  </a:moveTo>
                  <a:cubicBezTo>
                    <a:pt x="152" y="1"/>
                    <a:pt x="1" y="39"/>
                    <a:pt x="1" y="55"/>
                  </a:cubicBezTo>
                  <a:cubicBezTo>
                    <a:pt x="1" y="155"/>
                    <a:pt x="668" y="155"/>
                    <a:pt x="1602" y="522"/>
                  </a:cubicBezTo>
                  <a:cubicBezTo>
                    <a:pt x="2569" y="889"/>
                    <a:pt x="3737" y="1690"/>
                    <a:pt x="4871" y="2724"/>
                  </a:cubicBezTo>
                  <a:cubicBezTo>
                    <a:pt x="7255" y="4843"/>
                    <a:pt x="8456" y="7127"/>
                    <a:pt x="8571" y="7127"/>
                  </a:cubicBezTo>
                  <a:cubicBezTo>
                    <a:pt x="8572" y="7127"/>
                    <a:pt x="8573" y="7127"/>
                    <a:pt x="8573" y="7127"/>
                  </a:cubicBezTo>
                  <a:cubicBezTo>
                    <a:pt x="8607" y="7060"/>
                    <a:pt x="8340" y="6493"/>
                    <a:pt x="7806" y="5559"/>
                  </a:cubicBezTo>
                  <a:cubicBezTo>
                    <a:pt x="7272" y="4692"/>
                    <a:pt x="6338" y="3525"/>
                    <a:pt x="5171" y="2457"/>
                  </a:cubicBezTo>
                  <a:cubicBezTo>
                    <a:pt x="4003" y="1356"/>
                    <a:pt x="2736" y="556"/>
                    <a:pt x="1735" y="222"/>
                  </a:cubicBezTo>
                  <a:cubicBezTo>
                    <a:pt x="1176" y="47"/>
                    <a:pt x="727" y="1"/>
                    <a:pt x="426" y="1"/>
                  </a:cubicBezTo>
                  <a:close/>
                </a:path>
              </a:pathLst>
            </a:custGeom>
            <a:solidFill>
              <a:srgbClr val="302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556;p42">
              <a:extLst>
                <a:ext uri="{FF2B5EF4-FFF2-40B4-BE49-F238E27FC236}">
                  <a16:creationId xmlns:a16="http://schemas.microsoft.com/office/drawing/2014/main" id="{252F8FA7-02A0-4AB8-A131-8933978C06E6}"/>
                </a:ext>
              </a:extLst>
            </p:cNvPr>
            <p:cNvSpPr/>
            <p:nvPr/>
          </p:nvSpPr>
          <p:spPr>
            <a:xfrm>
              <a:off x="4578450" y="1227025"/>
              <a:ext cx="81750" cy="72825"/>
            </a:xfrm>
            <a:custGeom>
              <a:avLst/>
              <a:gdLst/>
              <a:ahLst/>
              <a:cxnLst/>
              <a:rect l="l" t="t" r="r" b="b"/>
              <a:pathLst>
                <a:path w="3270" h="2913" extrusionOk="0">
                  <a:moveTo>
                    <a:pt x="1608" y="1"/>
                  </a:moveTo>
                  <a:cubicBezTo>
                    <a:pt x="1303" y="1"/>
                    <a:pt x="996" y="99"/>
                    <a:pt x="734" y="306"/>
                  </a:cubicBezTo>
                  <a:cubicBezTo>
                    <a:pt x="100" y="806"/>
                    <a:pt x="0" y="1740"/>
                    <a:pt x="500" y="2341"/>
                  </a:cubicBezTo>
                  <a:cubicBezTo>
                    <a:pt x="775" y="2713"/>
                    <a:pt x="1210" y="2913"/>
                    <a:pt x="1651" y="2913"/>
                  </a:cubicBezTo>
                  <a:cubicBezTo>
                    <a:pt x="1961" y="2913"/>
                    <a:pt x="2274" y="2814"/>
                    <a:pt x="2535" y="2608"/>
                  </a:cubicBezTo>
                  <a:cubicBezTo>
                    <a:pt x="3169" y="2107"/>
                    <a:pt x="3269" y="1173"/>
                    <a:pt x="2769" y="573"/>
                  </a:cubicBezTo>
                  <a:cubicBezTo>
                    <a:pt x="2475" y="200"/>
                    <a:pt x="2043" y="1"/>
                    <a:pt x="1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557;p42">
              <a:extLst>
                <a:ext uri="{FF2B5EF4-FFF2-40B4-BE49-F238E27FC236}">
                  <a16:creationId xmlns:a16="http://schemas.microsoft.com/office/drawing/2014/main" id="{AD6195EF-8C10-460D-9B71-0920D6509182}"/>
                </a:ext>
              </a:extLst>
            </p:cNvPr>
            <p:cNvSpPr/>
            <p:nvPr/>
          </p:nvSpPr>
          <p:spPr>
            <a:xfrm>
              <a:off x="4836950" y="616550"/>
              <a:ext cx="1081650" cy="1086750"/>
            </a:xfrm>
            <a:custGeom>
              <a:avLst/>
              <a:gdLst/>
              <a:ahLst/>
              <a:cxnLst/>
              <a:rect l="l" t="t" r="r" b="b"/>
              <a:pathLst>
                <a:path w="43266" h="43470" extrusionOk="0">
                  <a:moveTo>
                    <a:pt x="12921" y="0"/>
                  </a:moveTo>
                  <a:cubicBezTo>
                    <a:pt x="10355" y="0"/>
                    <a:pt x="7765" y="753"/>
                    <a:pt x="5705" y="2142"/>
                  </a:cubicBezTo>
                  <a:cubicBezTo>
                    <a:pt x="3203" y="3743"/>
                    <a:pt x="1335" y="6345"/>
                    <a:pt x="701" y="9247"/>
                  </a:cubicBezTo>
                  <a:cubicBezTo>
                    <a:pt x="1" y="12616"/>
                    <a:pt x="935" y="16085"/>
                    <a:pt x="2202" y="19254"/>
                  </a:cubicBezTo>
                  <a:cubicBezTo>
                    <a:pt x="3537" y="22723"/>
                    <a:pt x="5238" y="26026"/>
                    <a:pt x="7273" y="29095"/>
                  </a:cubicBezTo>
                  <a:lnTo>
                    <a:pt x="14011" y="41737"/>
                  </a:lnTo>
                  <a:cubicBezTo>
                    <a:pt x="16713" y="42438"/>
                    <a:pt x="19448" y="42938"/>
                    <a:pt x="22250" y="43271"/>
                  </a:cubicBezTo>
                  <a:cubicBezTo>
                    <a:pt x="23303" y="43402"/>
                    <a:pt x="24340" y="43469"/>
                    <a:pt x="25359" y="43469"/>
                  </a:cubicBezTo>
                  <a:cubicBezTo>
                    <a:pt x="29281" y="43469"/>
                    <a:pt x="32959" y="42480"/>
                    <a:pt x="36427" y="40336"/>
                  </a:cubicBezTo>
                  <a:cubicBezTo>
                    <a:pt x="40363" y="37901"/>
                    <a:pt x="43265" y="34499"/>
                    <a:pt x="42932" y="29695"/>
                  </a:cubicBezTo>
                  <a:cubicBezTo>
                    <a:pt x="42579" y="24342"/>
                    <a:pt x="36713" y="22347"/>
                    <a:pt x="32023" y="22347"/>
                  </a:cubicBezTo>
                  <a:cubicBezTo>
                    <a:pt x="31832" y="22347"/>
                    <a:pt x="31643" y="22350"/>
                    <a:pt x="31457" y="22357"/>
                  </a:cubicBezTo>
                  <a:cubicBezTo>
                    <a:pt x="28588" y="22423"/>
                    <a:pt x="25552" y="23024"/>
                    <a:pt x="23551" y="25025"/>
                  </a:cubicBezTo>
                  <a:cubicBezTo>
                    <a:pt x="26553" y="18187"/>
                    <a:pt x="26086" y="9147"/>
                    <a:pt x="21016" y="3376"/>
                  </a:cubicBezTo>
                  <a:cubicBezTo>
                    <a:pt x="18971" y="1060"/>
                    <a:pt x="15964" y="0"/>
                    <a:pt x="129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558;p42">
              <a:extLst>
                <a:ext uri="{FF2B5EF4-FFF2-40B4-BE49-F238E27FC236}">
                  <a16:creationId xmlns:a16="http://schemas.microsoft.com/office/drawing/2014/main" id="{9663FE3F-BD5C-43DF-BB38-F8937255D077}"/>
                </a:ext>
              </a:extLst>
            </p:cNvPr>
            <p:cNvSpPr/>
            <p:nvPr/>
          </p:nvSpPr>
          <p:spPr>
            <a:xfrm>
              <a:off x="4609300" y="1097000"/>
              <a:ext cx="84250" cy="73225"/>
            </a:xfrm>
            <a:custGeom>
              <a:avLst/>
              <a:gdLst/>
              <a:ahLst/>
              <a:cxnLst/>
              <a:rect l="l" t="t" r="r" b="b"/>
              <a:pathLst>
                <a:path w="3370" h="2929" extrusionOk="0">
                  <a:moveTo>
                    <a:pt x="1662" y="0"/>
                  </a:moveTo>
                  <a:cubicBezTo>
                    <a:pt x="1452" y="0"/>
                    <a:pt x="1238" y="44"/>
                    <a:pt x="1034" y="136"/>
                  </a:cubicBezTo>
                  <a:cubicBezTo>
                    <a:pt x="301" y="503"/>
                    <a:pt x="0" y="1371"/>
                    <a:pt x="367" y="2104"/>
                  </a:cubicBezTo>
                  <a:cubicBezTo>
                    <a:pt x="628" y="2626"/>
                    <a:pt x="1158" y="2928"/>
                    <a:pt x="1694" y="2928"/>
                  </a:cubicBezTo>
                  <a:cubicBezTo>
                    <a:pt x="1913" y="2928"/>
                    <a:pt x="2132" y="2878"/>
                    <a:pt x="2335" y="2772"/>
                  </a:cubicBezTo>
                  <a:cubicBezTo>
                    <a:pt x="3103" y="2371"/>
                    <a:pt x="3369" y="1504"/>
                    <a:pt x="3002" y="804"/>
                  </a:cubicBezTo>
                  <a:cubicBezTo>
                    <a:pt x="2737" y="297"/>
                    <a:pt x="2211" y="0"/>
                    <a:pt x="16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559;p42">
              <a:extLst>
                <a:ext uri="{FF2B5EF4-FFF2-40B4-BE49-F238E27FC236}">
                  <a16:creationId xmlns:a16="http://schemas.microsoft.com/office/drawing/2014/main" id="{78959BD2-6F4D-44CA-9065-6FF0AFD26DD2}"/>
                </a:ext>
              </a:extLst>
            </p:cNvPr>
            <p:cNvSpPr/>
            <p:nvPr/>
          </p:nvSpPr>
          <p:spPr>
            <a:xfrm>
              <a:off x="4945375" y="788925"/>
              <a:ext cx="346925" cy="521650"/>
            </a:xfrm>
            <a:custGeom>
              <a:avLst/>
              <a:gdLst/>
              <a:ahLst/>
              <a:cxnLst/>
              <a:rect l="l" t="t" r="r" b="b"/>
              <a:pathLst>
                <a:path w="13877" h="20866" extrusionOk="0">
                  <a:moveTo>
                    <a:pt x="11775" y="0"/>
                  </a:moveTo>
                  <a:cubicBezTo>
                    <a:pt x="11567" y="0"/>
                    <a:pt x="11358" y="34"/>
                    <a:pt x="11175" y="84"/>
                  </a:cubicBezTo>
                  <a:cubicBezTo>
                    <a:pt x="9540" y="451"/>
                    <a:pt x="8173" y="1618"/>
                    <a:pt x="7272" y="3019"/>
                  </a:cubicBezTo>
                  <a:cubicBezTo>
                    <a:pt x="6405" y="4454"/>
                    <a:pt x="6038" y="6121"/>
                    <a:pt x="5871" y="7789"/>
                  </a:cubicBezTo>
                  <a:cubicBezTo>
                    <a:pt x="5071" y="5654"/>
                    <a:pt x="4003" y="3653"/>
                    <a:pt x="2702" y="1818"/>
                  </a:cubicBezTo>
                  <a:cubicBezTo>
                    <a:pt x="2435" y="1485"/>
                    <a:pt x="2168" y="1085"/>
                    <a:pt x="1701" y="1085"/>
                  </a:cubicBezTo>
                  <a:cubicBezTo>
                    <a:pt x="1674" y="1082"/>
                    <a:pt x="1648" y="1080"/>
                    <a:pt x="1622" y="1080"/>
                  </a:cubicBezTo>
                  <a:cubicBezTo>
                    <a:pt x="1039" y="1080"/>
                    <a:pt x="727" y="1776"/>
                    <a:pt x="567" y="2319"/>
                  </a:cubicBezTo>
                  <a:cubicBezTo>
                    <a:pt x="0" y="4520"/>
                    <a:pt x="267" y="6855"/>
                    <a:pt x="834" y="9090"/>
                  </a:cubicBezTo>
                  <a:cubicBezTo>
                    <a:pt x="1935" y="13360"/>
                    <a:pt x="4269" y="17329"/>
                    <a:pt x="6838" y="20864"/>
                  </a:cubicBezTo>
                  <a:lnTo>
                    <a:pt x="6838" y="20864"/>
                  </a:lnTo>
                  <a:cubicBezTo>
                    <a:pt x="6790" y="20774"/>
                    <a:pt x="8707" y="18129"/>
                    <a:pt x="8873" y="17863"/>
                  </a:cubicBezTo>
                  <a:cubicBezTo>
                    <a:pt x="9607" y="16496"/>
                    <a:pt x="10508" y="15261"/>
                    <a:pt x="11175" y="13827"/>
                  </a:cubicBezTo>
                  <a:cubicBezTo>
                    <a:pt x="12042" y="11992"/>
                    <a:pt x="12843" y="10258"/>
                    <a:pt x="13343" y="8356"/>
                  </a:cubicBezTo>
                  <a:cubicBezTo>
                    <a:pt x="13677" y="7089"/>
                    <a:pt x="13877" y="5688"/>
                    <a:pt x="13777" y="4253"/>
                  </a:cubicBezTo>
                  <a:cubicBezTo>
                    <a:pt x="13777" y="3086"/>
                    <a:pt x="13610" y="684"/>
                    <a:pt x="12376" y="117"/>
                  </a:cubicBezTo>
                  <a:cubicBezTo>
                    <a:pt x="12192" y="34"/>
                    <a:pt x="11984" y="0"/>
                    <a:pt x="11775" y="0"/>
                  </a:cubicBezTo>
                  <a:close/>
                  <a:moveTo>
                    <a:pt x="6838" y="20864"/>
                  </a:moveTo>
                  <a:cubicBezTo>
                    <a:pt x="6838" y="20865"/>
                    <a:pt x="6838" y="20865"/>
                    <a:pt x="6838" y="20865"/>
                  </a:cubicBezTo>
                  <a:cubicBezTo>
                    <a:pt x="6838" y="20865"/>
                    <a:pt x="6838" y="20865"/>
                    <a:pt x="6838" y="208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560;p42">
              <a:extLst>
                <a:ext uri="{FF2B5EF4-FFF2-40B4-BE49-F238E27FC236}">
                  <a16:creationId xmlns:a16="http://schemas.microsoft.com/office/drawing/2014/main" id="{A9F670B6-812E-4FE7-B121-132B4EF6A58B}"/>
                </a:ext>
              </a:extLst>
            </p:cNvPr>
            <p:cNvSpPr/>
            <p:nvPr/>
          </p:nvSpPr>
          <p:spPr>
            <a:xfrm>
              <a:off x="5145500" y="990550"/>
              <a:ext cx="260225" cy="356725"/>
            </a:xfrm>
            <a:custGeom>
              <a:avLst/>
              <a:gdLst/>
              <a:ahLst/>
              <a:cxnLst/>
              <a:rect l="l" t="t" r="r" b="b"/>
              <a:pathLst>
                <a:path w="10409" h="14269" extrusionOk="0">
                  <a:moveTo>
                    <a:pt x="9294" y="0"/>
                  </a:moveTo>
                  <a:cubicBezTo>
                    <a:pt x="9215" y="0"/>
                    <a:pt x="9131" y="18"/>
                    <a:pt x="9041" y="58"/>
                  </a:cubicBezTo>
                  <a:cubicBezTo>
                    <a:pt x="8507" y="258"/>
                    <a:pt x="8073" y="1359"/>
                    <a:pt x="7840" y="1859"/>
                  </a:cubicBezTo>
                  <a:cubicBezTo>
                    <a:pt x="7540" y="2460"/>
                    <a:pt x="7273" y="3127"/>
                    <a:pt x="7006" y="3761"/>
                  </a:cubicBezTo>
                  <a:cubicBezTo>
                    <a:pt x="6372" y="5062"/>
                    <a:pt x="5705" y="6296"/>
                    <a:pt x="4938" y="7563"/>
                  </a:cubicBezTo>
                  <a:cubicBezTo>
                    <a:pt x="4237" y="8764"/>
                    <a:pt x="3437" y="9965"/>
                    <a:pt x="2603" y="11099"/>
                  </a:cubicBezTo>
                  <a:cubicBezTo>
                    <a:pt x="1802" y="12233"/>
                    <a:pt x="868" y="13201"/>
                    <a:pt x="1" y="14268"/>
                  </a:cubicBezTo>
                  <a:cubicBezTo>
                    <a:pt x="1736" y="13634"/>
                    <a:pt x="3704" y="12700"/>
                    <a:pt x="5205" y="11533"/>
                  </a:cubicBezTo>
                  <a:cubicBezTo>
                    <a:pt x="6539" y="10465"/>
                    <a:pt x="7840" y="9231"/>
                    <a:pt x="8741" y="7763"/>
                  </a:cubicBezTo>
                  <a:cubicBezTo>
                    <a:pt x="9708" y="6229"/>
                    <a:pt x="10408" y="4561"/>
                    <a:pt x="10375" y="2726"/>
                  </a:cubicBezTo>
                  <a:cubicBezTo>
                    <a:pt x="10345" y="2146"/>
                    <a:pt x="10146" y="0"/>
                    <a:pt x="9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561;p42">
              <a:extLst>
                <a:ext uri="{FF2B5EF4-FFF2-40B4-BE49-F238E27FC236}">
                  <a16:creationId xmlns:a16="http://schemas.microsoft.com/office/drawing/2014/main" id="{2A1FD7ED-D665-4A4A-8A7B-1DB67833AC6E}"/>
                </a:ext>
              </a:extLst>
            </p:cNvPr>
            <p:cNvSpPr/>
            <p:nvPr/>
          </p:nvSpPr>
          <p:spPr>
            <a:xfrm>
              <a:off x="5318125" y="774325"/>
              <a:ext cx="85925" cy="202675"/>
            </a:xfrm>
            <a:custGeom>
              <a:avLst/>
              <a:gdLst/>
              <a:ahLst/>
              <a:cxnLst/>
              <a:rect l="l" t="t" r="r" b="b"/>
              <a:pathLst>
                <a:path w="3437" h="8107" extrusionOk="0">
                  <a:moveTo>
                    <a:pt x="968" y="1"/>
                  </a:moveTo>
                  <a:cubicBezTo>
                    <a:pt x="168" y="1"/>
                    <a:pt x="435" y="2869"/>
                    <a:pt x="435" y="3436"/>
                  </a:cubicBezTo>
                  <a:cubicBezTo>
                    <a:pt x="368" y="5038"/>
                    <a:pt x="468" y="6572"/>
                    <a:pt x="1" y="8106"/>
                  </a:cubicBezTo>
                  <a:cubicBezTo>
                    <a:pt x="368" y="7940"/>
                    <a:pt x="701" y="7673"/>
                    <a:pt x="968" y="7339"/>
                  </a:cubicBezTo>
                  <a:cubicBezTo>
                    <a:pt x="2436" y="5538"/>
                    <a:pt x="3437" y="2903"/>
                    <a:pt x="1869" y="835"/>
                  </a:cubicBezTo>
                  <a:cubicBezTo>
                    <a:pt x="1702" y="601"/>
                    <a:pt x="1268" y="34"/>
                    <a:pt x="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6562;p42">
              <a:extLst>
                <a:ext uri="{FF2B5EF4-FFF2-40B4-BE49-F238E27FC236}">
                  <a16:creationId xmlns:a16="http://schemas.microsoft.com/office/drawing/2014/main" id="{62BECB92-AF81-4D45-B53D-EA6C8D91D9F4}"/>
                </a:ext>
              </a:extLst>
            </p:cNvPr>
            <p:cNvSpPr/>
            <p:nvPr/>
          </p:nvSpPr>
          <p:spPr>
            <a:xfrm>
              <a:off x="5227225" y="1397500"/>
              <a:ext cx="494550" cy="195775"/>
            </a:xfrm>
            <a:custGeom>
              <a:avLst/>
              <a:gdLst/>
              <a:ahLst/>
              <a:cxnLst/>
              <a:rect l="l" t="t" r="r" b="b"/>
              <a:pathLst>
                <a:path w="19782" h="7831" extrusionOk="0">
                  <a:moveTo>
                    <a:pt x="10715" y="0"/>
                  </a:moveTo>
                  <a:cubicBezTo>
                    <a:pt x="9318" y="0"/>
                    <a:pt x="7931" y="160"/>
                    <a:pt x="6572" y="292"/>
                  </a:cubicBezTo>
                  <a:cubicBezTo>
                    <a:pt x="4667" y="497"/>
                    <a:pt x="2711" y="882"/>
                    <a:pt x="793" y="882"/>
                  </a:cubicBezTo>
                  <a:cubicBezTo>
                    <a:pt x="528" y="882"/>
                    <a:pt x="264" y="875"/>
                    <a:pt x="1" y="859"/>
                  </a:cubicBezTo>
                  <a:lnTo>
                    <a:pt x="1" y="859"/>
                  </a:lnTo>
                  <a:cubicBezTo>
                    <a:pt x="1102" y="1993"/>
                    <a:pt x="2436" y="2994"/>
                    <a:pt x="3737" y="3928"/>
                  </a:cubicBezTo>
                  <a:cubicBezTo>
                    <a:pt x="5138" y="4962"/>
                    <a:pt x="6739" y="5796"/>
                    <a:pt x="8340" y="6463"/>
                  </a:cubicBezTo>
                  <a:cubicBezTo>
                    <a:pt x="10075" y="7163"/>
                    <a:pt x="11843" y="7764"/>
                    <a:pt x="13744" y="7830"/>
                  </a:cubicBezTo>
                  <a:lnTo>
                    <a:pt x="14511" y="7830"/>
                  </a:lnTo>
                  <a:cubicBezTo>
                    <a:pt x="15779" y="7797"/>
                    <a:pt x="17147" y="7664"/>
                    <a:pt x="18214" y="6930"/>
                  </a:cubicBezTo>
                  <a:cubicBezTo>
                    <a:pt x="18848" y="6496"/>
                    <a:pt x="19782" y="5762"/>
                    <a:pt x="19748" y="4962"/>
                  </a:cubicBezTo>
                  <a:cubicBezTo>
                    <a:pt x="19682" y="4094"/>
                    <a:pt x="18914" y="3160"/>
                    <a:pt x="18314" y="2593"/>
                  </a:cubicBezTo>
                  <a:cubicBezTo>
                    <a:pt x="17480" y="1826"/>
                    <a:pt x="16513" y="1226"/>
                    <a:pt x="15479" y="859"/>
                  </a:cubicBezTo>
                  <a:cubicBezTo>
                    <a:pt x="14645" y="525"/>
                    <a:pt x="13777" y="325"/>
                    <a:pt x="12910" y="158"/>
                  </a:cubicBezTo>
                  <a:cubicBezTo>
                    <a:pt x="12177" y="44"/>
                    <a:pt x="11445" y="0"/>
                    <a:pt x="10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6563;p42">
              <a:extLst>
                <a:ext uri="{FF2B5EF4-FFF2-40B4-BE49-F238E27FC236}">
                  <a16:creationId xmlns:a16="http://schemas.microsoft.com/office/drawing/2014/main" id="{3C0EDB2A-4D61-4123-9DC5-BB9AD7D51E81}"/>
                </a:ext>
              </a:extLst>
            </p:cNvPr>
            <p:cNvSpPr/>
            <p:nvPr/>
          </p:nvSpPr>
          <p:spPr>
            <a:xfrm>
              <a:off x="5680900" y="1282125"/>
              <a:ext cx="125950" cy="124100"/>
            </a:xfrm>
            <a:custGeom>
              <a:avLst/>
              <a:gdLst/>
              <a:ahLst/>
              <a:cxnLst/>
              <a:rect l="l" t="t" r="r" b="b"/>
              <a:pathLst>
                <a:path w="5038" h="4964" extrusionOk="0">
                  <a:moveTo>
                    <a:pt x="2515" y="0"/>
                  </a:moveTo>
                  <a:cubicBezTo>
                    <a:pt x="1318" y="0"/>
                    <a:pt x="124" y="760"/>
                    <a:pt x="34" y="2071"/>
                  </a:cubicBezTo>
                  <a:cubicBezTo>
                    <a:pt x="0" y="2905"/>
                    <a:pt x="300" y="3739"/>
                    <a:pt x="868" y="4306"/>
                  </a:cubicBezTo>
                  <a:cubicBezTo>
                    <a:pt x="1312" y="4726"/>
                    <a:pt x="1921" y="4963"/>
                    <a:pt x="2532" y="4963"/>
                  </a:cubicBezTo>
                  <a:cubicBezTo>
                    <a:pt x="2747" y="4963"/>
                    <a:pt x="2961" y="4934"/>
                    <a:pt x="3169" y="4873"/>
                  </a:cubicBezTo>
                  <a:cubicBezTo>
                    <a:pt x="3369" y="4773"/>
                    <a:pt x="3603" y="4707"/>
                    <a:pt x="3803" y="4573"/>
                  </a:cubicBezTo>
                  <a:cubicBezTo>
                    <a:pt x="4470" y="4140"/>
                    <a:pt x="4870" y="3406"/>
                    <a:pt x="4970" y="2638"/>
                  </a:cubicBezTo>
                  <a:cubicBezTo>
                    <a:pt x="5037" y="1805"/>
                    <a:pt x="4704" y="1037"/>
                    <a:pt x="4103" y="537"/>
                  </a:cubicBezTo>
                  <a:cubicBezTo>
                    <a:pt x="3652" y="172"/>
                    <a:pt x="3083" y="0"/>
                    <a:pt x="25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564;p42">
              <a:extLst>
                <a:ext uri="{FF2B5EF4-FFF2-40B4-BE49-F238E27FC236}">
                  <a16:creationId xmlns:a16="http://schemas.microsoft.com/office/drawing/2014/main" id="{1D3D58C4-34D7-490D-AF9D-A00FC4ACCE53}"/>
                </a:ext>
              </a:extLst>
            </p:cNvPr>
            <p:cNvSpPr/>
            <p:nvPr/>
          </p:nvSpPr>
          <p:spPr>
            <a:xfrm>
              <a:off x="5320625" y="1255600"/>
              <a:ext cx="331100" cy="104175"/>
            </a:xfrm>
            <a:custGeom>
              <a:avLst/>
              <a:gdLst/>
              <a:ahLst/>
              <a:cxnLst/>
              <a:rect l="l" t="t" r="r" b="b"/>
              <a:pathLst>
                <a:path w="13244" h="4167" extrusionOk="0">
                  <a:moveTo>
                    <a:pt x="9714" y="0"/>
                  </a:moveTo>
                  <a:cubicBezTo>
                    <a:pt x="8548" y="0"/>
                    <a:pt x="7379" y="185"/>
                    <a:pt x="6272" y="531"/>
                  </a:cubicBezTo>
                  <a:cubicBezTo>
                    <a:pt x="5071" y="931"/>
                    <a:pt x="3870" y="1431"/>
                    <a:pt x="2770" y="2132"/>
                  </a:cubicBezTo>
                  <a:cubicBezTo>
                    <a:pt x="1836" y="2765"/>
                    <a:pt x="768" y="3299"/>
                    <a:pt x="1" y="4166"/>
                  </a:cubicBezTo>
                  <a:cubicBezTo>
                    <a:pt x="1002" y="3866"/>
                    <a:pt x="1936" y="3599"/>
                    <a:pt x="2936" y="3599"/>
                  </a:cubicBezTo>
                  <a:cubicBezTo>
                    <a:pt x="3670" y="3599"/>
                    <a:pt x="4419" y="3614"/>
                    <a:pt x="5153" y="3614"/>
                  </a:cubicBezTo>
                  <a:cubicBezTo>
                    <a:pt x="5520" y="3614"/>
                    <a:pt x="5883" y="3610"/>
                    <a:pt x="6239" y="3599"/>
                  </a:cubicBezTo>
                  <a:cubicBezTo>
                    <a:pt x="7706" y="3499"/>
                    <a:pt x="9174" y="3266"/>
                    <a:pt x="10475" y="2799"/>
                  </a:cubicBezTo>
                  <a:cubicBezTo>
                    <a:pt x="11476" y="2465"/>
                    <a:pt x="12443" y="1965"/>
                    <a:pt x="13077" y="1131"/>
                  </a:cubicBezTo>
                  <a:cubicBezTo>
                    <a:pt x="13144" y="998"/>
                    <a:pt x="13244" y="831"/>
                    <a:pt x="13210" y="697"/>
                  </a:cubicBezTo>
                  <a:cubicBezTo>
                    <a:pt x="13144" y="597"/>
                    <a:pt x="13044" y="531"/>
                    <a:pt x="12910" y="497"/>
                  </a:cubicBezTo>
                  <a:cubicBezTo>
                    <a:pt x="11882" y="160"/>
                    <a:pt x="10799" y="0"/>
                    <a:pt x="9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565;p42">
              <a:extLst>
                <a:ext uri="{FF2B5EF4-FFF2-40B4-BE49-F238E27FC236}">
                  <a16:creationId xmlns:a16="http://schemas.microsoft.com/office/drawing/2014/main" id="{D0667ADB-6C39-425F-BE22-574A797350E6}"/>
                </a:ext>
              </a:extLst>
            </p:cNvPr>
            <p:cNvSpPr/>
            <p:nvPr/>
          </p:nvSpPr>
          <p:spPr>
            <a:xfrm>
              <a:off x="4804425" y="1245325"/>
              <a:ext cx="624650" cy="622350"/>
            </a:xfrm>
            <a:custGeom>
              <a:avLst/>
              <a:gdLst/>
              <a:ahLst/>
              <a:cxnLst/>
              <a:rect l="l" t="t" r="r" b="b"/>
              <a:pathLst>
                <a:path w="24986" h="24894" extrusionOk="0">
                  <a:moveTo>
                    <a:pt x="4151" y="1"/>
                  </a:moveTo>
                  <a:cubicBezTo>
                    <a:pt x="3378" y="1"/>
                    <a:pt x="2571" y="292"/>
                    <a:pt x="1735" y="1008"/>
                  </a:cubicBezTo>
                  <a:cubicBezTo>
                    <a:pt x="435" y="2076"/>
                    <a:pt x="1" y="3910"/>
                    <a:pt x="134" y="5578"/>
                  </a:cubicBezTo>
                  <a:cubicBezTo>
                    <a:pt x="301" y="7246"/>
                    <a:pt x="1035" y="8847"/>
                    <a:pt x="1869" y="10248"/>
                  </a:cubicBezTo>
                  <a:cubicBezTo>
                    <a:pt x="3637" y="13217"/>
                    <a:pt x="5905" y="15852"/>
                    <a:pt x="8407" y="18254"/>
                  </a:cubicBezTo>
                  <a:cubicBezTo>
                    <a:pt x="10208" y="20022"/>
                    <a:pt x="12076" y="21623"/>
                    <a:pt x="14178" y="22957"/>
                  </a:cubicBezTo>
                  <a:cubicBezTo>
                    <a:pt x="15856" y="24006"/>
                    <a:pt x="17777" y="24894"/>
                    <a:pt x="19746" y="24894"/>
                  </a:cubicBezTo>
                  <a:cubicBezTo>
                    <a:pt x="19969" y="24894"/>
                    <a:pt x="20192" y="24882"/>
                    <a:pt x="20415" y="24859"/>
                  </a:cubicBezTo>
                  <a:cubicBezTo>
                    <a:pt x="22650" y="24625"/>
                    <a:pt x="24819" y="22924"/>
                    <a:pt x="24885" y="20722"/>
                  </a:cubicBezTo>
                  <a:cubicBezTo>
                    <a:pt x="24985" y="18854"/>
                    <a:pt x="24085" y="17854"/>
                    <a:pt x="22717" y="16886"/>
                  </a:cubicBezTo>
                  <a:cubicBezTo>
                    <a:pt x="22017" y="16419"/>
                    <a:pt x="21349" y="15852"/>
                    <a:pt x="20682" y="15218"/>
                  </a:cubicBezTo>
                  <a:cubicBezTo>
                    <a:pt x="19882" y="14451"/>
                    <a:pt x="19081" y="13684"/>
                    <a:pt x="18314" y="12917"/>
                  </a:cubicBezTo>
                  <a:cubicBezTo>
                    <a:pt x="15412" y="10081"/>
                    <a:pt x="12710" y="7079"/>
                    <a:pt x="9908" y="4110"/>
                  </a:cubicBezTo>
                  <a:cubicBezTo>
                    <a:pt x="8368" y="2472"/>
                    <a:pt x="6404" y="1"/>
                    <a:pt x="4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566;p42">
              <a:extLst>
                <a:ext uri="{FF2B5EF4-FFF2-40B4-BE49-F238E27FC236}">
                  <a16:creationId xmlns:a16="http://schemas.microsoft.com/office/drawing/2014/main" id="{40D87A12-335C-48B9-A943-B046EB5D009C}"/>
                </a:ext>
              </a:extLst>
            </p:cNvPr>
            <p:cNvSpPr/>
            <p:nvPr/>
          </p:nvSpPr>
          <p:spPr>
            <a:xfrm>
              <a:off x="4815275" y="1272175"/>
              <a:ext cx="168475" cy="159325"/>
            </a:xfrm>
            <a:custGeom>
              <a:avLst/>
              <a:gdLst/>
              <a:ahLst/>
              <a:cxnLst/>
              <a:rect l="l" t="t" r="r" b="b"/>
              <a:pathLst>
                <a:path w="6739" h="6373" extrusionOk="0">
                  <a:moveTo>
                    <a:pt x="6438" y="1"/>
                  </a:moveTo>
                  <a:cubicBezTo>
                    <a:pt x="5638" y="1102"/>
                    <a:pt x="4737" y="2169"/>
                    <a:pt x="3603" y="3203"/>
                  </a:cubicBezTo>
                  <a:cubicBezTo>
                    <a:pt x="2436" y="4337"/>
                    <a:pt x="1201" y="5271"/>
                    <a:pt x="1" y="6005"/>
                  </a:cubicBezTo>
                  <a:lnTo>
                    <a:pt x="134" y="6372"/>
                  </a:lnTo>
                  <a:cubicBezTo>
                    <a:pt x="1402" y="5605"/>
                    <a:pt x="2702" y="4671"/>
                    <a:pt x="3903" y="3503"/>
                  </a:cubicBezTo>
                  <a:cubicBezTo>
                    <a:pt x="4971" y="2469"/>
                    <a:pt x="5938" y="1335"/>
                    <a:pt x="6739" y="268"/>
                  </a:cubicBezTo>
                  <a:cubicBezTo>
                    <a:pt x="6639" y="168"/>
                    <a:pt x="6539" y="101"/>
                    <a:pt x="64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6567;p42">
              <a:extLst>
                <a:ext uri="{FF2B5EF4-FFF2-40B4-BE49-F238E27FC236}">
                  <a16:creationId xmlns:a16="http://schemas.microsoft.com/office/drawing/2014/main" id="{0B205DC3-BE28-4D0D-8E56-65BC7FA3B699}"/>
                </a:ext>
              </a:extLst>
            </p:cNvPr>
            <p:cNvSpPr/>
            <p:nvPr/>
          </p:nvSpPr>
          <p:spPr>
            <a:xfrm>
              <a:off x="4870325" y="1358075"/>
              <a:ext cx="197650" cy="179325"/>
            </a:xfrm>
            <a:custGeom>
              <a:avLst/>
              <a:gdLst/>
              <a:ahLst/>
              <a:cxnLst/>
              <a:rect l="l" t="t" r="r" b="b"/>
              <a:pathLst>
                <a:path w="7906" h="7173" extrusionOk="0">
                  <a:moveTo>
                    <a:pt x="7672" y="1"/>
                  </a:moveTo>
                  <a:cubicBezTo>
                    <a:pt x="6872" y="1102"/>
                    <a:pt x="5871" y="2236"/>
                    <a:pt x="4737" y="3336"/>
                  </a:cubicBezTo>
                  <a:cubicBezTo>
                    <a:pt x="3169" y="4804"/>
                    <a:pt x="1501" y="6005"/>
                    <a:pt x="0" y="6872"/>
                  </a:cubicBezTo>
                  <a:cubicBezTo>
                    <a:pt x="67" y="6939"/>
                    <a:pt x="100" y="7072"/>
                    <a:pt x="200" y="7173"/>
                  </a:cubicBezTo>
                  <a:cubicBezTo>
                    <a:pt x="1768" y="6272"/>
                    <a:pt x="3436" y="5104"/>
                    <a:pt x="5037" y="3603"/>
                  </a:cubicBezTo>
                  <a:cubicBezTo>
                    <a:pt x="6171" y="2569"/>
                    <a:pt x="7105" y="1402"/>
                    <a:pt x="7906" y="268"/>
                  </a:cubicBezTo>
                  <a:cubicBezTo>
                    <a:pt x="7839" y="201"/>
                    <a:pt x="7739" y="67"/>
                    <a:pt x="76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6568;p42">
              <a:extLst>
                <a:ext uri="{FF2B5EF4-FFF2-40B4-BE49-F238E27FC236}">
                  <a16:creationId xmlns:a16="http://schemas.microsoft.com/office/drawing/2014/main" id="{7D61B5D0-E0C3-45CD-92A7-D06690D8C35B}"/>
                </a:ext>
              </a:extLst>
            </p:cNvPr>
            <p:cNvSpPr/>
            <p:nvPr/>
          </p:nvSpPr>
          <p:spPr>
            <a:xfrm>
              <a:off x="4942875" y="1447300"/>
              <a:ext cx="208500" cy="183500"/>
            </a:xfrm>
            <a:custGeom>
              <a:avLst/>
              <a:gdLst/>
              <a:ahLst/>
              <a:cxnLst/>
              <a:rect l="l" t="t" r="r" b="b"/>
              <a:pathLst>
                <a:path w="8340" h="7340" extrusionOk="0">
                  <a:moveTo>
                    <a:pt x="8106" y="1"/>
                  </a:moveTo>
                  <a:cubicBezTo>
                    <a:pt x="7305" y="1135"/>
                    <a:pt x="6305" y="2269"/>
                    <a:pt x="5171" y="3337"/>
                  </a:cubicBezTo>
                  <a:cubicBezTo>
                    <a:pt x="3469" y="4971"/>
                    <a:pt x="1635" y="6205"/>
                    <a:pt x="0" y="7106"/>
                  </a:cubicBezTo>
                  <a:lnTo>
                    <a:pt x="267" y="7340"/>
                  </a:lnTo>
                  <a:cubicBezTo>
                    <a:pt x="1935" y="6472"/>
                    <a:pt x="3770" y="5205"/>
                    <a:pt x="5504" y="3604"/>
                  </a:cubicBezTo>
                  <a:cubicBezTo>
                    <a:pt x="6605" y="2536"/>
                    <a:pt x="7539" y="1435"/>
                    <a:pt x="8339" y="301"/>
                  </a:cubicBezTo>
                  <a:cubicBezTo>
                    <a:pt x="8273" y="201"/>
                    <a:pt x="8173" y="101"/>
                    <a:pt x="81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6569;p42">
              <a:extLst>
                <a:ext uri="{FF2B5EF4-FFF2-40B4-BE49-F238E27FC236}">
                  <a16:creationId xmlns:a16="http://schemas.microsoft.com/office/drawing/2014/main" id="{C11871CC-C35D-4336-87EB-734244D88758}"/>
                </a:ext>
              </a:extLst>
            </p:cNvPr>
            <p:cNvSpPr/>
            <p:nvPr/>
          </p:nvSpPr>
          <p:spPr>
            <a:xfrm>
              <a:off x="5027100" y="1534875"/>
              <a:ext cx="208500" cy="184325"/>
            </a:xfrm>
            <a:custGeom>
              <a:avLst/>
              <a:gdLst/>
              <a:ahLst/>
              <a:cxnLst/>
              <a:rect l="l" t="t" r="r" b="b"/>
              <a:pathLst>
                <a:path w="8340" h="7373" extrusionOk="0">
                  <a:moveTo>
                    <a:pt x="8106" y="0"/>
                  </a:moveTo>
                  <a:cubicBezTo>
                    <a:pt x="7272" y="1135"/>
                    <a:pt x="6305" y="2302"/>
                    <a:pt x="5137" y="3436"/>
                  </a:cubicBezTo>
                  <a:cubicBezTo>
                    <a:pt x="3469" y="5037"/>
                    <a:pt x="1635" y="6272"/>
                    <a:pt x="0" y="7139"/>
                  </a:cubicBezTo>
                  <a:lnTo>
                    <a:pt x="267" y="7372"/>
                  </a:lnTo>
                  <a:cubicBezTo>
                    <a:pt x="1902" y="6505"/>
                    <a:pt x="3736" y="5304"/>
                    <a:pt x="5404" y="3703"/>
                  </a:cubicBezTo>
                  <a:cubicBezTo>
                    <a:pt x="6572" y="2602"/>
                    <a:pt x="7506" y="1435"/>
                    <a:pt x="8340" y="301"/>
                  </a:cubicBezTo>
                  <a:cubicBezTo>
                    <a:pt x="8273" y="201"/>
                    <a:pt x="8173" y="134"/>
                    <a:pt x="81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6570;p42">
              <a:extLst>
                <a:ext uri="{FF2B5EF4-FFF2-40B4-BE49-F238E27FC236}">
                  <a16:creationId xmlns:a16="http://schemas.microsoft.com/office/drawing/2014/main" id="{96CFA3E0-F2F5-49A7-917D-9E1424489EA4}"/>
                </a:ext>
              </a:extLst>
            </p:cNvPr>
            <p:cNvSpPr/>
            <p:nvPr/>
          </p:nvSpPr>
          <p:spPr>
            <a:xfrm>
              <a:off x="5124675" y="1620775"/>
              <a:ext cx="197650" cy="180975"/>
            </a:xfrm>
            <a:custGeom>
              <a:avLst/>
              <a:gdLst/>
              <a:ahLst/>
              <a:cxnLst/>
              <a:rect l="l" t="t" r="r" b="b"/>
              <a:pathLst>
                <a:path w="7906" h="7239" extrusionOk="0">
                  <a:moveTo>
                    <a:pt x="7639" y="0"/>
                  </a:moveTo>
                  <a:cubicBezTo>
                    <a:pt x="6805" y="1168"/>
                    <a:pt x="5771" y="2402"/>
                    <a:pt x="4570" y="3569"/>
                  </a:cubicBezTo>
                  <a:cubicBezTo>
                    <a:pt x="3069" y="5004"/>
                    <a:pt x="1434" y="6138"/>
                    <a:pt x="0" y="6972"/>
                  </a:cubicBezTo>
                  <a:cubicBezTo>
                    <a:pt x="100" y="7072"/>
                    <a:pt x="200" y="7139"/>
                    <a:pt x="334" y="7239"/>
                  </a:cubicBezTo>
                  <a:cubicBezTo>
                    <a:pt x="1835" y="6405"/>
                    <a:pt x="3402" y="5271"/>
                    <a:pt x="4870" y="3870"/>
                  </a:cubicBezTo>
                  <a:cubicBezTo>
                    <a:pt x="6038" y="2702"/>
                    <a:pt x="7072" y="1435"/>
                    <a:pt x="7906" y="234"/>
                  </a:cubicBezTo>
                  <a:lnTo>
                    <a:pt x="7872" y="200"/>
                  </a:lnTo>
                  <a:cubicBezTo>
                    <a:pt x="7772" y="100"/>
                    <a:pt x="7706" y="67"/>
                    <a:pt x="7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6571;p42">
              <a:extLst>
                <a:ext uri="{FF2B5EF4-FFF2-40B4-BE49-F238E27FC236}">
                  <a16:creationId xmlns:a16="http://schemas.microsoft.com/office/drawing/2014/main" id="{AE5E7F9F-6EBD-4D64-AE8F-F2A80672BFBE}"/>
                </a:ext>
              </a:extLst>
            </p:cNvPr>
            <p:cNvSpPr/>
            <p:nvPr/>
          </p:nvSpPr>
          <p:spPr>
            <a:xfrm>
              <a:off x="5245575" y="1696650"/>
              <a:ext cx="167650" cy="166825"/>
            </a:xfrm>
            <a:custGeom>
              <a:avLst/>
              <a:gdLst/>
              <a:ahLst/>
              <a:cxnLst/>
              <a:rect l="l" t="t" r="r" b="b"/>
              <a:pathLst>
                <a:path w="6706" h="6673" extrusionOk="0">
                  <a:moveTo>
                    <a:pt x="6439" y="1"/>
                  </a:moveTo>
                  <a:cubicBezTo>
                    <a:pt x="5538" y="1368"/>
                    <a:pt x="4404" y="2736"/>
                    <a:pt x="3036" y="4070"/>
                  </a:cubicBezTo>
                  <a:cubicBezTo>
                    <a:pt x="2036" y="5038"/>
                    <a:pt x="1002" y="5838"/>
                    <a:pt x="1" y="6539"/>
                  </a:cubicBezTo>
                  <a:lnTo>
                    <a:pt x="501" y="6672"/>
                  </a:lnTo>
                  <a:cubicBezTo>
                    <a:pt x="1435" y="6005"/>
                    <a:pt x="2403" y="5238"/>
                    <a:pt x="3337" y="4371"/>
                  </a:cubicBezTo>
                  <a:cubicBezTo>
                    <a:pt x="4704" y="3070"/>
                    <a:pt x="5838" y="1669"/>
                    <a:pt x="6706" y="334"/>
                  </a:cubicBezTo>
                  <a:cubicBezTo>
                    <a:pt x="6606" y="201"/>
                    <a:pt x="6539" y="134"/>
                    <a:pt x="64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548599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39" grpId="0"/>
      <p:bldP spid="43" grpId="0"/>
      <p:bldP spid="46" grpId="0" animBg="1"/>
      <p:bldP spid="47" grpId="0"/>
      <p:bldP spid="48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Medieval fairy tale">
            <a:extLst>
              <a:ext uri="{FF2B5EF4-FFF2-40B4-BE49-F238E27FC236}">
                <a16:creationId xmlns:a16="http://schemas.microsoft.com/office/drawing/2014/main" id="{B92204BD-FA13-4B47-9461-63185BCC41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120104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" name="Tiếng-âm thanh gõ bàn phím ghép vào video - Typing chat sound effect">
            <a:hlinkClick r:id="" action="ppaction://media"/>
            <a:extLst>
              <a:ext uri="{FF2B5EF4-FFF2-40B4-BE49-F238E27FC236}">
                <a16:creationId xmlns:a16="http://schemas.microsoft.com/office/drawing/2014/main" id="{B2576DEC-CA5E-4C6E-9B83-C3D7F41BBB25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931" end="9979.8125"/>
                </p14:media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3663083" y="-532647"/>
            <a:ext cx="2357877" cy="2357877"/>
          </a:xfrm>
          <a:prstGeom prst="rect">
            <a:avLst/>
          </a:prstGeom>
        </p:spPr>
      </p:pic>
      <p:sp>
        <p:nvSpPr>
          <p:cNvPr id="136" name="Rectangle: Rounded Corners 135">
            <a:extLst>
              <a:ext uri="{FF2B5EF4-FFF2-40B4-BE49-F238E27FC236}">
                <a16:creationId xmlns:a16="http://schemas.microsoft.com/office/drawing/2014/main" id="{CD05BD40-5B85-4616-ADA9-3DD877E3A4D4}"/>
              </a:ext>
            </a:extLst>
          </p:cNvPr>
          <p:cNvSpPr/>
          <p:nvPr/>
        </p:nvSpPr>
        <p:spPr>
          <a:xfrm>
            <a:off x="717128" y="940403"/>
            <a:ext cx="10621206" cy="5409960"/>
          </a:xfrm>
          <a:prstGeom prst="roundRect">
            <a:avLst>
              <a:gd name="adj" fmla="val 10270"/>
            </a:avLst>
          </a:prstGeom>
          <a:solidFill>
            <a:schemeClr val="bg1">
              <a:alpha val="86000"/>
            </a:schemeClr>
          </a:solidFill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prstClr val="black"/>
                </a:solidFill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C6CAB9BC-03F0-4C20-82D7-5BBCF5AC9F39}"/>
              </a:ext>
            </a:extLst>
          </p:cNvPr>
          <p:cNvGrpSpPr/>
          <p:nvPr/>
        </p:nvGrpSpPr>
        <p:grpSpPr>
          <a:xfrm>
            <a:off x="2655600" y="147279"/>
            <a:ext cx="6619399" cy="1275866"/>
            <a:chOff x="387313" y="473408"/>
            <a:chExt cx="6435833" cy="1563726"/>
          </a:xfrm>
        </p:grpSpPr>
        <p:sp>
          <p:nvSpPr>
            <p:cNvPr id="138" name="Rectangle: Rounded Corners 137">
              <a:extLst>
                <a:ext uri="{FF2B5EF4-FFF2-40B4-BE49-F238E27FC236}">
                  <a16:creationId xmlns:a16="http://schemas.microsoft.com/office/drawing/2014/main" id="{EC8EAE03-9255-4ED4-ADA6-0A1D482028E6}"/>
                </a:ext>
              </a:extLst>
            </p:cNvPr>
            <p:cNvSpPr/>
            <p:nvPr/>
          </p:nvSpPr>
          <p:spPr>
            <a:xfrm>
              <a:off x="508714" y="623105"/>
              <a:ext cx="6314432" cy="1414029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Rectangle: Rounded Corners 35">
              <a:extLst>
                <a:ext uri="{FF2B5EF4-FFF2-40B4-BE49-F238E27FC236}">
                  <a16:creationId xmlns:a16="http://schemas.microsoft.com/office/drawing/2014/main" id="{34B78B9D-C8ED-479D-A96D-5B07B051A1C5}"/>
                </a:ext>
              </a:extLst>
            </p:cNvPr>
            <p:cNvSpPr/>
            <p:nvPr/>
          </p:nvSpPr>
          <p:spPr>
            <a:xfrm>
              <a:off x="387313" y="473408"/>
              <a:ext cx="6314432" cy="1414029"/>
            </a:xfrm>
            <a:custGeom>
              <a:avLst/>
              <a:gdLst>
                <a:gd name="connsiteX0" fmla="*/ 0 w 6314432"/>
                <a:gd name="connsiteY0" fmla="*/ 235676 h 1414029"/>
                <a:gd name="connsiteX1" fmla="*/ 235676 w 6314432"/>
                <a:gd name="connsiteY1" fmla="*/ 0 h 1414029"/>
                <a:gd name="connsiteX2" fmla="*/ 1001769 w 6314432"/>
                <a:gd name="connsiteY2" fmla="*/ 0 h 1414029"/>
                <a:gd name="connsiteX3" fmla="*/ 1592569 w 6314432"/>
                <a:gd name="connsiteY3" fmla="*/ 0 h 1414029"/>
                <a:gd name="connsiteX4" fmla="*/ 2124939 w 6314432"/>
                <a:gd name="connsiteY4" fmla="*/ 0 h 1414029"/>
                <a:gd name="connsiteX5" fmla="*/ 2832600 w 6314432"/>
                <a:gd name="connsiteY5" fmla="*/ 0 h 1414029"/>
                <a:gd name="connsiteX6" fmla="*/ 3423401 w 6314432"/>
                <a:gd name="connsiteY6" fmla="*/ 0 h 1414029"/>
                <a:gd name="connsiteX7" fmla="*/ 4189493 w 6314432"/>
                <a:gd name="connsiteY7" fmla="*/ 0 h 1414029"/>
                <a:gd name="connsiteX8" fmla="*/ 4721863 w 6314432"/>
                <a:gd name="connsiteY8" fmla="*/ 0 h 1414029"/>
                <a:gd name="connsiteX9" fmla="*/ 5487956 w 6314432"/>
                <a:gd name="connsiteY9" fmla="*/ 0 h 1414029"/>
                <a:gd name="connsiteX10" fmla="*/ 6078756 w 6314432"/>
                <a:gd name="connsiteY10" fmla="*/ 0 h 1414029"/>
                <a:gd name="connsiteX11" fmla="*/ 6314432 w 6314432"/>
                <a:gd name="connsiteY11" fmla="*/ 235676 h 1414029"/>
                <a:gd name="connsiteX12" fmla="*/ 6314432 w 6314432"/>
                <a:gd name="connsiteY12" fmla="*/ 716441 h 1414029"/>
                <a:gd name="connsiteX13" fmla="*/ 6314432 w 6314432"/>
                <a:gd name="connsiteY13" fmla="*/ 1178353 h 1414029"/>
                <a:gd name="connsiteX14" fmla="*/ 6078756 w 6314432"/>
                <a:gd name="connsiteY14" fmla="*/ 1414029 h 1414029"/>
                <a:gd name="connsiteX15" fmla="*/ 5429525 w 6314432"/>
                <a:gd name="connsiteY15" fmla="*/ 1414029 h 1414029"/>
                <a:gd name="connsiteX16" fmla="*/ 4663432 w 6314432"/>
                <a:gd name="connsiteY16" fmla="*/ 1414029 h 1414029"/>
                <a:gd name="connsiteX17" fmla="*/ 4014201 w 6314432"/>
                <a:gd name="connsiteY17" fmla="*/ 1414029 h 1414029"/>
                <a:gd name="connsiteX18" fmla="*/ 3540262 w 6314432"/>
                <a:gd name="connsiteY18" fmla="*/ 1414029 h 1414029"/>
                <a:gd name="connsiteX19" fmla="*/ 3007893 w 6314432"/>
                <a:gd name="connsiteY19" fmla="*/ 1414029 h 1414029"/>
                <a:gd name="connsiteX20" fmla="*/ 2241800 w 6314432"/>
                <a:gd name="connsiteY20" fmla="*/ 1414029 h 1414029"/>
                <a:gd name="connsiteX21" fmla="*/ 1592569 w 6314432"/>
                <a:gd name="connsiteY21" fmla="*/ 1414029 h 1414029"/>
                <a:gd name="connsiteX22" fmla="*/ 1060200 w 6314432"/>
                <a:gd name="connsiteY22" fmla="*/ 1414029 h 1414029"/>
                <a:gd name="connsiteX23" fmla="*/ 235676 w 6314432"/>
                <a:gd name="connsiteY23" fmla="*/ 1414029 h 1414029"/>
                <a:gd name="connsiteX24" fmla="*/ 0 w 6314432"/>
                <a:gd name="connsiteY24" fmla="*/ 1178353 h 1414029"/>
                <a:gd name="connsiteX25" fmla="*/ 0 w 6314432"/>
                <a:gd name="connsiteY25" fmla="*/ 707015 h 1414029"/>
                <a:gd name="connsiteX26" fmla="*/ 0 w 6314432"/>
                <a:gd name="connsiteY26" fmla="*/ 235676 h 141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314432" h="1414029" extrusionOk="0">
                  <a:moveTo>
                    <a:pt x="0" y="235676"/>
                  </a:moveTo>
                  <a:cubicBezTo>
                    <a:pt x="-2746" y="103822"/>
                    <a:pt x="102013" y="1315"/>
                    <a:pt x="235676" y="0"/>
                  </a:cubicBezTo>
                  <a:cubicBezTo>
                    <a:pt x="524085" y="12075"/>
                    <a:pt x="727160" y="32704"/>
                    <a:pt x="1001769" y="0"/>
                  </a:cubicBezTo>
                  <a:cubicBezTo>
                    <a:pt x="1276378" y="-32704"/>
                    <a:pt x="1383476" y="-9344"/>
                    <a:pt x="1592569" y="0"/>
                  </a:cubicBezTo>
                  <a:cubicBezTo>
                    <a:pt x="1801662" y="9344"/>
                    <a:pt x="2007575" y="-4680"/>
                    <a:pt x="2124939" y="0"/>
                  </a:cubicBezTo>
                  <a:cubicBezTo>
                    <a:pt x="2242303" y="4680"/>
                    <a:pt x="2563601" y="-6402"/>
                    <a:pt x="2832600" y="0"/>
                  </a:cubicBezTo>
                  <a:cubicBezTo>
                    <a:pt x="3101599" y="6402"/>
                    <a:pt x="3188639" y="-19948"/>
                    <a:pt x="3423401" y="0"/>
                  </a:cubicBezTo>
                  <a:cubicBezTo>
                    <a:pt x="3658163" y="19948"/>
                    <a:pt x="3966269" y="-36550"/>
                    <a:pt x="4189493" y="0"/>
                  </a:cubicBezTo>
                  <a:cubicBezTo>
                    <a:pt x="4412717" y="36550"/>
                    <a:pt x="4521013" y="8351"/>
                    <a:pt x="4721863" y="0"/>
                  </a:cubicBezTo>
                  <a:cubicBezTo>
                    <a:pt x="4922713" y="-8351"/>
                    <a:pt x="5176003" y="17884"/>
                    <a:pt x="5487956" y="0"/>
                  </a:cubicBezTo>
                  <a:cubicBezTo>
                    <a:pt x="5799909" y="-17884"/>
                    <a:pt x="5836378" y="3807"/>
                    <a:pt x="6078756" y="0"/>
                  </a:cubicBezTo>
                  <a:cubicBezTo>
                    <a:pt x="6202678" y="-357"/>
                    <a:pt x="6321919" y="84985"/>
                    <a:pt x="6314432" y="235676"/>
                  </a:cubicBezTo>
                  <a:cubicBezTo>
                    <a:pt x="6303916" y="430636"/>
                    <a:pt x="6296991" y="545176"/>
                    <a:pt x="6314432" y="716441"/>
                  </a:cubicBezTo>
                  <a:cubicBezTo>
                    <a:pt x="6331873" y="887706"/>
                    <a:pt x="6321237" y="1049045"/>
                    <a:pt x="6314432" y="1178353"/>
                  </a:cubicBezTo>
                  <a:cubicBezTo>
                    <a:pt x="6331070" y="1287859"/>
                    <a:pt x="6201797" y="1411277"/>
                    <a:pt x="6078756" y="1414029"/>
                  </a:cubicBezTo>
                  <a:cubicBezTo>
                    <a:pt x="5793994" y="1406761"/>
                    <a:pt x="5674627" y="1388149"/>
                    <a:pt x="5429525" y="1414029"/>
                  </a:cubicBezTo>
                  <a:cubicBezTo>
                    <a:pt x="5184423" y="1439909"/>
                    <a:pt x="4922782" y="1439782"/>
                    <a:pt x="4663432" y="1414029"/>
                  </a:cubicBezTo>
                  <a:cubicBezTo>
                    <a:pt x="4404082" y="1388276"/>
                    <a:pt x="4275959" y="1412847"/>
                    <a:pt x="4014201" y="1414029"/>
                  </a:cubicBezTo>
                  <a:cubicBezTo>
                    <a:pt x="3752443" y="1415211"/>
                    <a:pt x="3667118" y="1410640"/>
                    <a:pt x="3540262" y="1414029"/>
                  </a:cubicBezTo>
                  <a:cubicBezTo>
                    <a:pt x="3413406" y="1417418"/>
                    <a:pt x="3120155" y="1396417"/>
                    <a:pt x="3007893" y="1414029"/>
                  </a:cubicBezTo>
                  <a:cubicBezTo>
                    <a:pt x="2895631" y="1431641"/>
                    <a:pt x="2544559" y="1394496"/>
                    <a:pt x="2241800" y="1414029"/>
                  </a:cubicBezTo>
                  <a:cubicBezTo>
                    <a:pt x="1939041" y="1433562"/>
                    <a:pt x="1815605" y="1402217"/>
                    <a:pt x="1592569" y="1414029"/>
                  </a:cubicBezTo>
                  <a:cubicBezTo>
                    <a:pt x="1369533" y="1425841"/>
                    <a:pt x="1274715" y="1422445"/>
                    <a:pt x="1060200" y="1414029"/>
                  </a:cubicBezTo>
                  <a:cubicBezTo>
                    <a:pt x="845685" y="1405613"/>
                    <a:pt x="499682" y="1405273"/>
                    <a:pt x="235676" y="1414029"/>
                  </a:cubicBezTo>
                  <a:cubicBezTo>
                    <a:pt x="79110" y="1412535"/>
                    <a:pt x="9683" y="1316850"/>
                    <a:pt x="0" y="1178353"/>
                  </a:cubicBezTo>
                  <a:cubicBezTo>
                    <a:pt x="23220" y="995706"/>
                    <a:pt x="6845" y="855788"/>
                    <a:pt x="0" y="707015"/>
                  </a:cubicBezTo>
                  <a:cubicBezTo>
                    <a:pt x="-6845" y="558242"/>
                    <a:pt x="5056" y="396643"/>
                    <a:pt x="0" y="235676"/>
                  </a:cubicBezTo>
                  <a:close/>
                </a:path>
              </a:pathLst>
            </a:custGeom>
            <a:noFill/>
            <a:ln w="38100">
              <a:solidFill>
                <a:schemeClr val="accent2">
                  <a:lumMod val="50000"/>
                </a:schemeClr>
              </a:solidFill>
              <a:prstDash val="dash"/>
              <a:extLst>
                <a:ext uri="{C807C97D-BFC1-408E-A445-0C87EB9F89A2}">
                  <ask:lineSketchStyleProps xmlns:ask="http://schemas.microsoft.com/office/drawing/2018/sketchyshapes" sd="1219033472">
                    <a:prstGeom prst="roundRect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0" name="Picture 139">
            <a:extLst>
              <a:ext uri="{FF2B5EF4-FFF2-40B4-BE49-F238E27FC236}">
                <a16:creationId xmlns:a16="http://schemas.microsoft.com/office/drawing/2014/main" id="{DFAF5242-AA48-434C-BDBD-B2268F4FAA9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600214" y="103247"/>
            <a:ext cx="6206266" cy="1786283"/>
          </a:xfrm>
          <a:prstGeom prst="rect">
            <a:avLst/>
          </a:prstGeom>
        </p:spPr>
      </p:pic>
      <p:pic>
        <p:nvPicPr>
          <p:cNvPr id="141" name="Picture 6">
            <a:extLst>
              <a:ext uri="{FF2B5EF4-FFF2-40B4-BE49-F238E27FC236}">
                <a16:creationId xmlns:a16="http://schemas.microsoft.com/office/drawing/2014/main" id="{86B6E92F-466D-47EB-B2D6-37469EC8A5D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10287000" y="3749952"/>
            <a:ext cx="2142425" cy="3191693"/>
          </a:xfrm>
          <a:prstGeom prst="rect">
            <a:avLst/>
          </a:prstGeom>
        </p:spPr>
      </p:pic>
      <p:grpSp>
        <p:nvGrpSpPr>
          <p:cNvPr id="142" name="Google Shape;2240;p62">
            <a:extLst>
              <a:ext uri="{FF2B5EF4-FFF2-40B4-BE49-F238E27FC236}">
                <a16:creationId xmlns:a16="http://schemas.microsoft.com/office/drawing/2014/main" id="{DB568BE7-C33C-4532-BD6E-92B3FD0B1F7F}"/>
              </a:ext>
            </a:extLst>
          </p:cNvPr>
          <p:cNvGrpSpPr/>
          <p:nvPr/>
        </p:nvGrpSpPr>
        <p:grpSpPr>
          <a:xfrm>
            <a:off x="1423812" y="1916278"/>
            <a:ext cx="976488" cy="1246450"/>
            <a:chOff x="5500512" y="1480236"/>
            <a:chExt cx="400439" cy="595535"/>
          </a:xfrm>
        </p:grpSpPr>
        <p:sp>
          <p:nvSpPr>
            <p:cNvPr id="143" name="Google Shape;2241;p62">
              <a:extLst>
                <a:ext uri="{FF2B5EF4-FFF2-40B4-BE49-F238E27FC236}">
                  <a16:creationId xmlns:a16="http://schemas.microsoft.com/office/drawing/2014/main" id="{F15FA6A2-DA7B-4203-850C-5FF703AAC30F}"/>
                </a:ext>
              </a:extLst>
            </p:cNvPr>
            <p:cNvSpPr/>
            <p:nvPr/>
          </p:nvSpPr>
          <p:spPr>
            <a:xfrm>
              <a:off x="5534600" y="1592442"/>
              <a:ext cx="328238" cy="483175"/>
            </a:xfrm>
            <a:custGeom>
              <a:avLst/>
              <a:gdLst/>
              <a:ahLst/>
              <a:cxnLst/>
              <a:rect l="l" t="t" r="r" b="b"/>
              <a:pathLst>
                <a:path w="14925" h="21970" extrusionOk="0">
                  <a:moveTo>
                    <a:pt x="0" y="1"/>
                  </a:moveTo>
                  <a:lnTo>
                    <a:pt x="0" y="15138"/>
                  </a:lnTo>
                  <a:cubicBezTo>
                    <a:pt x="0" y="16141"/>
                    <a:pt x="487" y="17114"/>
                    <a:pt x="1307" y="17722"/>
                  </a:cubicBezTo>
                  <a:lnTo>
                    <a:pt x="6809" y="21764"/>
                  </a:lnTo>
                  <a:cubicBezTo>
                    <a:pt x="6991" y="21901"/>
                    <a:pt x="7219" y="21969"/>
                    <a:pt x="7451" y="21969"/>
                  </a:cubicBezTo>
                  <a:cubicBezTo>
                    <a:pt x="7683" y="21969"/>
                    <a:pt x="7918" y="21901"/>
                    <a:pt x="8116" y="21764"/>
                  </a:cubicBezTo>
                  <a:lnTo>
                    <a:pt x="13618" y="17722"/>
                  </a:lnTo>
                  <a:cubicBezTo>
                    <a:pt x="14438" y="17114"/>
                    <a:pt x="14925" y="16141"/>
                    <a:pt x="14925" y="15108"/>
                  </a:cubicBezTo>
                  <a:lnTo>
                    <a:pt x="14925" y="1"/>
                  </a:lnTo>
                  <a:close/>
                </a:path>
              </a:pathLst>
            </a:custGeom>
            <a:solidFill>
              <a:srgbClr val="FE66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2242;p62">
              <a:extLst>
                <a:ext uri="{FF2B5EF4-FFF2-40B4-BE49-F238E27FC236}">
                  <a16:creationId xmlns:a16="http://schemas.microsoft.com/office/drawing/2014/main" id="{6615F5D7-BD3D-4297-B6D8-3B7047863F38}"/>
                </a:ext>
              </a:extLst>
            </p:cNvPr>
            <p:cNvSpPr/>
            <p:nvPr/>
          </p:nvSpPr>
          <p:spPr>
            <a:xfrm>
              <a:off x="5534600" y="1592442"/>
              <a:ext cx="229976" cy="483175"/>
            </a:xfrm>
            <a:custGeom>
              <a:avLst/>
              <a:gdLst/>
              <a:ahLst/>
              <a:cxnLst/>
              <a:rect l="l" t="t" r="r" b="b"/>
              <a:pathLst>
                <a:path w="10457" h="21970" extrusionOk="0">
                  <a:moveTo>
                    <a:pt x="0" y="1"/>
                  </a:moveTo>
                  <a:lnTo>
                    <a:pt x="0" y="15138"/>
                  </a:lnTo>
                  <a:cubicBezTo>
                    <a:pt x="0" y="16141"/>
                    <a:pt x="487" y="17114"/>
                    <a:pt x="1307" y="17722"/>
                  </a:cubicBezTo>
                  <a:lnTo>
                    <a:pt x="6809" y="21764"/>
                  </a:lnTo>
                  <a:cubicBezTo>
                    <a:pt x="6991" y="21901"/>
                    <a:pt x="7219" y="21969"/>
                    <a:pt x="7451" y="21969"/>
                  </a:cubicBezTo>
                  <a:cubicBezTo>
                    <a:pt x="7683" y="21969"/>
                    <a:pt x="7918" y="21901"/>
                    <a:pt x="8116" y="21764"/>
                  </a:cubicBezTo>
                  <a:lnTo>
                    <a:pt x="10456" y="20032"/>
                  </a:lnTo>
                  <a:lnTo>
                    <a:pt x="5046" y="16050"/>
                  </a:lnTo>
                  <a:cubicBezTo>
                    <a:pt x="4195" y="15442"/>
                    <a:pt x="3709" y="14500"/>
                    <a:pt x="3709" y="13466"/>
                  </a:cubicBezTo>
                  <a:lnTo>
                    <a:pt x="3709" y="1"/>
                  </a:ln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2243;p62">
              <a:extLst>
                <a:ext uri="{FF2B5EF4-FFF2-40B4-BE49-F238E27FC236}">
                  <a16:creationId xmlns:a16="http://schemas.microsoft.com/office/drawing/2014/main" id="{ADF37437-1911-4EB8-A757-0D5F31486B12}"/>
                </a:ext>
              </a:extLst>
            </p:cNvPr>
            <p:cNvSpPr/>
            <p:nvPr/>
          </p:nvSpPr>
          <p:spPr>
            <a:xfrm>
              <a:off x="5698378" y="1592442"/>
              <a:ext cx="164460" cy="483329"/>
            </a:xfrm>
            <a:custGeom>
              <a:avLst/>
              <a:gdLst/>
              <a:ahLst/>
              <a:cxnLst/>
              <a:rect l="l" t="t" r="r" b="b"/>
              <a:pathLst>
                <a:path w="7478" h="21977" extrusionOk="0">
                  <a:moveTo>
                    <a:pt x="0" y="1"/>
                  </a:moveTo>
                  <a:lnTo>
                    <a:pt x="0" y="21977"/>
                  </a:lnTo>
                  <a:cubicBezTo>
                    <a:pt x="243" y="21977"/>
                    <a:pt x="456" y="21916"/>
                    <a:pt x="669" y="21764"/>
                  </a:cubicBezTo>
                  <a:lnTo>
                    <a:pt x="6171" y="17722"/>
                  </a:lnTo>
                  <a:cubicBezTo>
                    <a:pt x="6991" y="17114"/>
                    <a:pt x="7478" y="16141"/>
                    <a:pt x="7478" y="15138"/>
                  </a:cubicBezTo>
                  <a:lnTo>
                    <a:pt x="7478" y="1"/>
                  </a:ln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2244;p62">
              <a:extLst>
                <a:ext uri="{FF2B5EF4-FFF2-40B4-BE49-F238E27FC236}">
                  <a16:creationId xmlns:a16="http://schemas.microsoft.com/office/drawing/2014/main" id="{DE21632A-BC39-4A9D-B84C-C55DFF645F1B}"/>
                </a:ext>
              </a:extLst>
            </p:cNvPr>
            <p:cNvSpPr/>
            <p:nvPr/>
          </p:nvSpPr>
          <p:spPr>
            <a:xfrm>
              <a:off x="5698378" y="1834447"/>
              <a:ext cx="164460" cy="241324"/>
            </a:xfrm>
            <a:custGeom>
              <a:avLst/>
              <a:gdLst/>
              <a:ahLst/>
              <a:cxnLst/>
              <a:rect l="l" t="t" r="r" b="b"/>
              <a:pathLst>
                <a:path w="7478" h="10973" extrusionOk="0">
                  <a:moveTo>
                    <a:pt x="0" y="0"/>
                  </a:moveTo>
                  <a:lnTo>
                    <a:pt x="0" y="10973"/>
                  </a:lnTo>
                  <a:cubicBezTo>
                    <a:pt x="243" y="10973"/>
                    <a:pt x="487" y="10912"/>
                    <a:pt x="669" y="10760"/>
                  </a:cubicBezTo>
                  <a:lnTo>
                    <a:pt x="6171" y="6718"/>
                  </a:lnTo>
                  <a:cubicBezTo>
                    <a:pt x="6991" y="6110"/>
                    <a:pt x="7478" y="5137"/>
                    <a:pt x="7478" y="4134"/>
                  </a:cubicBezTo>
                  <a:lnTo>
                    <a:pt x="7478" y="0"/>
                  </a:lnTo>
                  <a:close/>
                </a:path>
              </a:pathLst>
            </a:custGeom>
            <a:solidFill>
              <a:srgbClr val="FE66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2245;p62">
              <a:extLst>
                <a:ext uri="{FF2B5EF4-FFF2-40B4-BE49-F238E27FC236}">
                  <a16:creationId xmlns:a16="http://schemas.microsoft.com/office/drawing/2014/main" id="{A8936CB6-44E9-4606-A05B-60AFB722A832}"/>
                </a:ext>
              </a:extLst>
            </p:cNvPr>
            <p:cNvSpPr/>
            <p:nvPr/>
          </p:nvSpPr>
          <p:spPr>
            <a:xfrm>
              <a:off x="5698378" y="1984854"/>
              <a:ext cx="66197" cy="90917"/>
            </a:xfrm>
            <a:custGeom>
              <a:avLst/>
              <a:gdLst/>
              <a:ahLst/>
              <a:cxnLst/>
              <a:rect l="l" t="t" r="r" b="b"/>
              <a:pathLst>
                <a:path w="3010" h="4134" extrusionOk="0">
                  <a:moveTo>
                    <a:pt x="0" y="0"/>
                  </a:moveTo>
                  <a:lnTo>
                    <a:pt x="0" y="4134"/>
                  </a:lnTo>
                  <a:cubicBezTo>
                    <a:pt x="243" y="4134"/>
                    <a:pt x="487" y="4073"/>
                    <a:pt x="669" y="3921"/>
                  </a:cubicBezTo>
                  <a:lnTo>
                    <a:pt x="3009" y="2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2246;p62">
              <a:extLst>
                <a:ext uri="{FF2B5EF4-FFF2-40B4-BE49-F238E27FC236}">
                  <a16:creationId xmlns:a16="http://schemas.microsoft.com/office/drawing/2014/main" id="{C72D8806-A5A8-4216-8D41-313C770AB4DB}"/>
                </a:ext>
              </a:extLst>
            </p:cNvPr>
            <p:cNvSpPr/>
            <p:nvPr/>
          </p:nvSpPr>
          <p:spPr>
            <a:xfrm>
              <a:off x="5534600" y="1834447"/>
              <a:ext cx="163800" cy="241324"/>
            </a:xfrm>
            <a:custGeom>
              <a:avLst/>
              <a:gdLst/>
              <a:ahLst/>
              <a:cxnLst/>
              <a:rect l="l" t="t" r="r" b="b"/>
              <a:pathLst>
                <a:path w="7448" h="10973" extrusionOk="0">
                  <a:moveTo>
                    <a:pt x="0" y="0"/>
                  </a:moveTo>
                  <a:lnTo>
                    <a:pt x="0" y="4134"/>
                  </a:lnTo>
                  <a:cubicBezTo>
                    <a:pt x="0" y="5137"/>
                    <a:pt x="487" y="6110"/>
                    <a:pt x="1307" y="6718"/>
                  </a:cubicBezTo>
                  <a:lnTo>
                    <a:pt x="6809" y="10760"/>
                  </a:lnTo>
                  <a:cubicBezTo>
                    <a:pt x="6991" y="10912"/>
                    <a:pt x="7234" y="10973"/>
                    <a:pt x="7447" y="10973"/>
                  </a:cubicBezTo>
                  <a:lnTo>
                    <a:pt x="7447" y="0"/>
                  </a:ln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2247;p62">
              <a:extLst>
                <a:ext uri="{FF2B5EF4-FFF2-40B4-BE49-F238E27FC236}">
                  <a16:creationId xmlns:a16="http://schemas.microsoft.com/office/drawing/2014/main" id="{EA0F4EE5-F895-4A66-B201-ED6766E77C6A}"/>
                </a:ext>
              </a:extLst>
            </p:cNvPr>
            <p:cNvSpPr/>
            <p:nvPr/>
          </p:nvSpPr>
          <p:spPr>
            <a:xfrm>
              <a:off x="5534600" y="1834447"/>
              <a:ext cx="163800" cy="241324"/>
            </a:xfrm>
            <a:custGeom>
              <a:avLst/>
              <a:gdLst/>
              <a:ahLst/>
              <a:cxnLst/>
              <a:rect l="l" t="t" r="r" b="b"/>
              <a:pathLst>
                <a:path w="7448" h="10973" extrusionOk="0">
                  <a:moveTo>
                    <a:pt x="0" y="0"/>
                  </a:moveTo>
                  <a:lnTo>
                    <a:pt x="0" y="4104"/>
                  </a:lnTo>
                  <a:cubicBezTo>
                    <a:pt x="0" y="5137"/>
                    <a:pt x="487" y="6110"/>
                    <a:pt x="1307" y="6718"/>
                  </a:cubicBezTo>
                  <a:lnTo>
                    <a:pt x="6809" y="10760"/>
                  </a:lnTo>
                  <a:cubicBezTo>
                    <a:pt x="6991" y="10912"/>
                    <a:pt x="7234" y="10973"/>
                    <a:pt x="7447" y="10973"/>
                  </a:cubicBezTo>
                  <a:lnTo>
                    <a:pt x="7447" y="6839"/>
                  </a:lnTo>
                  <a:lnTo>
                    <a:pt x="5016" y="5046"/>
                  </a:lnTo>
                  <a:cubicBezTo>
                    <a:pt x="4195" y="4438"/>
                    <a:pt x="3709" y="3496"/>
                    <a:pt x="3709" y="2462"/>
                  </a:cubicBezTo>
                  <a:lnTo>
                    <a:pt x="3709" y="0"/>
                  </a:ln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2248;p62">
              <a:extLst>
                <a:ext uri="{FF2B5EF4-FFF2-40B4-BE49-F238E27FC236}">
                  <a16:creationId xmlns:a16="http://schemas.microsoft.com/office/drawing/2014/main" id="{1D0CC529-0981-4DB7-9FD0-1F119EC2ED31}"/>
                </a:ext>
              </a:extLst>
            </p:cNvPr>
            <p:cNvSpPr/>
            <p:nvPr/>
          </p:nvSpPr>
          <p:spPr>
            <a:xfrm>
              <a:off x="5518546" y="1480236"/>
              <a:ext cx="364350" cy="110908"/>
            </a:xfrm>
            <a:custGeom>
              <a:avLst/>
              <a:gdLst/>
              <a:ahLst/>
              <a:cxnLst/>
              <a:rect l="l" t="t" r="r" b="b"/>
              <a:pathLst>
                <a:path w="16567" h="5043" extrusionOk="0">
                  <a:moveTo>
                    <a:pt x="8200" y="0"/>
                  </a:moveTo>
                  <a:cubicBezTo>
                    <a:pt x="7698" y="0"/>
                    <a:pt x="7196" y="129"/>
                    <a:pt x="6749" y="392"/>
                  </a:cubicBezTo>
                  <a:lnTo>
                    <a:pt x="1" y="4343"/>
                  </a:lnTo>
                  <a:lnTo>
                    <a:pt x="426" y="5042"/>
                  </a:lnTo>
                  <a:lnTo>
                    <a:pt x="7174" y="1091"/>
                  </a:lnTo>
                  <a:cubicBezTo>
                    <a:pt x="7484" y="889"/>
                    <a:pt x="7842" y="790"/>
                    <a:pt x="8202" y="790"/>
                  </a:cubicBezTo>
                  <a:cubicBezTo>
                    <a:pt x="8549" y="790"/>
                    <a:pt x="8898" y="882"/>
                    <a:pt x="9211" y="1060"/>
                  </a:cubicBezTo>
                  <a:lnTo>
                    <a:pt x="16141" y="5042"/>
                  </a:lnTo>
                  <a:lnTo>
                    <a:pt x="16566" y="4343"/>
                  </a:lnTo>
                  <a:lnTo>
                    <a:pt x="9606" y="361"/>
                  </a:lnTo>
                  <a:cubicBezTo>
                    <a:pt x="9172" y="122"/>
                    <a:pt x="8686" y="0"/>
                    <a:pt x="820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2249;p62">
              <a:extLst>
                <a:ext uri="{FF2B5EF4-FFF2-40B4-BE49-F238E27FC236}">
                  <a16:creationId xmlns:a16="http://schemas.microsoft.com/office/drawing/2014/main" id="{5E7DBBD6-5730-4827-8BDA-A8528C3271B1}"/>
                </a:ext>
              </a:extLst>
            </p:cNvPr>
            <p:cNvSpPr/>
            <p:nvPr/>
          </p:nvSpPr>
          <p:spPr>
            <a:xfrm>
              <a:off x="5555977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2007" y="2523"/>
                  </a:lnTo>
                  <a:cubicBezTo>
                    <a:pt x="2281" y="2523"/>
                    <a:pt x="2524" y="2310"/>
                    <a:pt x="2524" y="2006"/>
                  </a:cubicBezTo>
                  <a:lnTo>
                    <a:pt x="2524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2250;p62">
              <a:extLst>
                <a:ext uri="{FF2B5EF4-FFF2-40B4-BE49-F238E27FC236}">
                  <a16:creationId xmlns:a16="http://schemas.microsoft.com/office/drawing/2014/main" id="{07540F1F-D9FC-47F9-B63D-785DCA93D32E}"/>
                </a:ext>
              </a:extLst>
            </p:cNvPr>
            <p:cNvSpPr/>
            <p:nvPr/>
          </p:nvSpPr>
          <p:spPr>
            <a:xfrm>
              <a:off x="5555977" y="1599809"/>
              <a:ext cx="39477" cy="55509"/>
            </a:xfrm>
            <a:custGeom>
              <a:avLst/>
              <a:gdLst/>
              <a:ahLst/>
              <a:cxnLst/>
              <a:rect l="l" t="t" r="r" b="b"/>
              <a:pathLst>
                <a:path w="1795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1794" y="2523"/>
                  </a:lnTo>
                  <a:cubicBezTo>
                    <a:pt x="1490" y="2523"/>
                    <a:pt x="1278" y="2310"/>
                    <a:pt x="1278" y="2006"/>
                  </a:cubicBezTo>
                  <a:lnTo>
                    <a:pt x="1278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2251;p62">
              <a:extLst>
                <a:ext uri="{FF2B5EF4-FFF2-40B4-BE49-F238E27FC236}">
                  <a16:creationId xmlns:a16="http://schemas.microsoft.com/office/drawing/2014/main" id="{BD54A3E4-C583-4982-8236-04666E58C2A1}"/>
                </a:ext>
              </a:extLst>
            </p:cNvPr>
            <p:cNvSpPr/>
            <p:nvPr/>
          </p:nvSpPr>
          <p:spPr>
            <a:xfrm>
              <a:off x="5632863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0" y="0"/>
                  </a:moveTo>
                  <a:lnTo>
                    <a:pt x="0" y="2006"/>
                  </a:lnTo>
                  <a:cubicBezTo>
                    <a:pt x="0" y="2310"/>
                    <a:pt x="213" y="2523"/>
                    <a:pt x="517" y="2523"/>
                  </a:cubicBezTo>
                  <a:lnTo>
                    <a:pt x="1976" y="2523"/>
                  </a:lnTo>
                  <a:cubicBezTo>
                    <a:pt x="2280" y="2523"/>
                    <a:pt x="2523" y="2310"/>
                    <a:pt x="2523" y="2006"/>
                  </a:cubicBezTo>
                  <a:lnTo>
                    <a:pt x="2523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2252;p62">
              <a:extLst>
                <a:ext uri="{FF2B5EF4-FFF2-40B4-BE49-F238E27FC236}">
                  <a16:creationId xmlns:a16="http://schemas.microsoft.com/office/drawing/2014/main" id="{629013F7-AC9F-4D31-BBF7-4DFE2E3E5C86}"/>
                </a:ext>
              </a:extLst>
            </p:cNvPr>
            <p:cNvSpPr/>
            <p:nvPr/>
          </p:nvSpPr>
          <p:spPr>
            <a:xfrm>
              <a:off x="5709067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17" y="2523"/>
                  </a:cubicBezTo>
                  <a:lnTo>
                    <a:pt x="2007" y="2523"/>
                  </a:lnTo>
                  <a:cubicBezTo>
                    <a:pt x="2280" y="2523"/>
                    <a:pt x="2523" y="2310"/>
                    <a:pt x="2523" y="2006"/>
                  </a:cubicBezTo>
                  <a:lnTo>
                    <a:pt x="2523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2253;p62">
              <a:extLst>
                <a:ext uri="{FF2B5EF4-FFF2-40B4-BE49-F238E27FC236}">
                  <a16:creationId xmlns:a16="http://schemas.microsoft.com/office/drawing/2014/main" id="{018B5FE5-2827-4293-8A25-97926FE1CEB3}"/>
                </a:ext>
              </a:extLst>
            </p:cNvPr>
            <p:cNvSpPr/>
            <p:nvPr/>
          </p:nvSpPr>
          <p:spPr>
            <a:xfrm>
              <a:off x="5785271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2007" y="2523"/>
                  </a:lnTo>
                  <a:cubicBezTo>
                    <a:pt x="2311" y="2523"/>
                    <a:pt x="2524" y="2310"/>
                    <a:pt x="2524" y="2006"/>
                  </a:cubicBezTo>
                  <a:lnTo>
                    <a:pt x="2524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2254;p62">
              <a:extLst>
                <a:ext uri="{FF2B5EF4-FFF2-40B4-BE49-F238E27FC236}">
                  <a16:creationId xmlns:a16="http://schemas.microsoft.com/office/drawing/2014/main" id="{5B18F36D-29F8-4CDD-8A7A-E0B6E0EBA21B}"/>
                </a:ext>
              </a:extLst>
            </p:cNvPr>
            <p:cNvSpPr/>
            <p:nvPr/>
          </p:nvSpPr>
          <p:spPr>
            <a:xfrm>
              <a:off x="5632863" y="1599809"/>
              <a:ext cx="38795" cy="55509"/>
            </a:xfrm>
            <a:custGeom>
              <a:avLst/>
              <a:gdLst/>
              <a:ahLst/>
              <a:cxnLst/>
              <a:rect l="l" t="t" r="r" b="b"/>
              <a:pathLst>
                <a:path w="1764" h="2524" extrusionOk="0">
                  <a:moveTo>
                    <a:pt x="0" y="0"/>
                  </a:moveTo>
                  <a:lnTo>
                    <a:pt x="0" y="2006"/>
                  </a:lnTo>
                  <a:cubicBezTo>
                    <a:pt x="0" y="2310"/>
                    <a:pt x="213" y="2523"/>
                    <a:pt x="517" y="2523"/>
                  </a:cubicBezTo>
                  <a:lnTo>
                    <a:pt x="1763" y="2523"/>
                  </a:lnTo>
                  <a:cubicBezTo>
                    <a:pt x="1490" y="2523"/>
                    <a:pt x="1247" y="2310"/>
                    <a:pt x="1247" y="2006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2255;p62">
              <a:extLst>
                <a:ext uri="{FF2B5EF4-FFF2-40B4-BE49-F238E27FC236}">
                  <a16:creationId xmlns:a16="http://schemas.microsoft.com/office/drawing/2014/main" id="{4BAB97F2-EB64-400A-8DCC-DC2713552486}"/>
                </a:ext>
              </a:extLst>
            </p:cNvPr>
            <p:cNvSpPr/>
            <p:nvPr/>
          </p:nvSpPr>
          <p:spPr>
            <a:xfrm>
              <a:off x="5709067" y="1599809"/>
              <a:ext cx="39455" cy="55509"/>
            </a:xfrm>
            <a:custGeom>
              <a:avLst/>
              <a:gdLst/>
              <a:ahLst/>
              <a:cxnLst/>
              <a:rect l="l" t="t" r="r" b="b"/>
              <a:pathLst>
                <a:path w="179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17" y="2523"/>
                  </a:cubicBezTo>
                  <a:lnTo>
                    <a:pt x="1794" y="2523"/>
                  </a:lnTo>
                  <a:cubicBezTo>
                    <a:pt x="1490" y="2523"/>
                    <a:pt x="1277" y="2310"/>
                    <a:pt x="1277" y="2006"/>
                  </a:cubicBezTo>
                  <a:lnTo>
                    <a:pt x="1277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2256;p62">
              <a:extLst>
                <a:ext uri="{FF2B5EF4-FFF2-40B4-BE49-F238E27FC236}">
                  <a16:creationId xmlns:a16="http://schemas.microsoft.com/office/drawing/2014/main" id="{79CDDF0D-B8CE-49A9-BA90-E470177216BA}"/>
                </a:ext>
              </a:extLst>
            </p:cNvPr>
            <p:cNvSpPr/>
            <p:nvPr/>
          </p:nvSpPr>
          <p:spPr>
            <a:xfrm>
              <a:off x="5785271" y="1599809"/>
              <a:ext cx="39455" cy="55509"/>
            </a:xfrm>
            <a:custGeom>
              <a:avLst/>
              <a:gdLst/>
              <a:ahLst/>
              <a:cxnLst/>
              <a:rect l="l" t="t" r="r" b="b"/>
              <a:pathLst>
                <a:path w="179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1794" y="2523"/>
                  </a:lnTo>
                  <a:cubicBezTo>
                    <a:pt x="1520" y="2523"/>
                    <a:pt x="1277" y="2310"/>
                    <a:pt x="1277" y="2006"/>
                  </a:cubicBezTo>
                  <a:lnTo>
                    <a:pt x="1277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2257;p62">
              <a:extLst>
                <a:ext uri="{FF2B5EF4-FFF2-40B4-BE49-F238E27FC236}">
                  <a16:creationId xmlns:a16="http://schemas.microsoft.com/office/drawing/2014/main" id="{783F50F3-C94A-4F8B-BD1C-A8F2E85B3A7E}"/>
                </a:ext>
              </a:extLst>
            </p:cNvPr>
            <p:cNvSpPr/>
            <p:nvPr/>
          </p:nvSpPr>
          <p:spPr>
            <a:xfrm>
              <a:off x="5574714" y="1621868"/>
              <a:ext cx="18056" cy="17396"/>
            </a:xfrm>
            <a:custGeom>
              <a:avLst/>
              <a:gdLst/>
              <a:ahLst/>
              <a:cxnLst/>
              <a:rect l="l" t="t" r="r" b="b"/>
              <a:pathLst>
                <a:path w="821" h="791" extrusionOk="0">
                  <a:moveTo>
                    <a:pt x="426" y="0"/>
                  </a:moveTo>
                  <a:cubicBezTo>
                    <a:pt x="182" y="0"/>
                    <a:pt x="0" y="183"/>
                    <a:pt x="0" y="395"/>
                  </a:cubicBezTo>
                  <a:cubicBezTo>
                    <a:pt x="0" y="608"/>
                    <a:pt x="182" y="791"/>
                    <a:pt x="426" y="791"/>
                  </a:cubicBezTo>
                  <a:cubicBezTo>
                    <a:pt x="638" y="791"/>
                    <a:pt x="821" y="608"/>
                    <a:pt x="821" y="395"/>
                  </a:cubicBezTo>
                  <a:cubicBezTo>
                    <a:pt x="821" y="183"/>
                    <a:pt x="638" y="0"/>
                    <a:pt x="4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2258;p62">
              <a:extLst>
                <a:ext uri="{FF2B5EF4-FFF2-40B4-BE49-F238E27FC236}">
                  <a16:creationId xmlns:a16="http://schemas.microsoft.com/office/drawing/2014/main" id="{19CD7DEE-E233-4189-B275-A9793C315981}"/>
                </a:ext>
              </a:extLst>
            </p:cNvPr>
            <p:cNvSpPr/>
            <p:nvPr/>
          </p:nvSpPr>
          <p:spPr>
            <a:xfrm>
              <a:off x="5651578" y="1621868"/>
              <a:ext cx="17396" cy="17396"/>
            </a:xfrm>
            <a:custGeom>
              <a:avLst/>
              <a:gdLst/>
              <a:ahLst/>
              <a:cxnLst/>
              <a:rect l="l" t="t" r="r" b="b"/>
              <a:pathLst>
                <a:path w="791" h="791" extrusionOk="0">
                  <a:moveTo>
                    <a:pt x="396" y="0"/>
                  </a:moveTo>
                  <a:cubicBezTo>
                    <a:pt x="183" y="0"/>
                    <a:pt x="1" y="183"/>
                    <a:pt x="1" y="395"/>
                  </a:cubicBezTo>
                  <a:cubicBezTo>
                    <a:pt x="1" y="608"/>
                    <a:pt x="183" y="791"/>
                    <a:pt x="396" y="791"/>
                  </a:cubicBezTo>
                  <a:cubicBezTo>
                    <a:pt x="608" y="791"/>
                    <a:pt x="791" y="608"/>
                    <a:pt x="791" y="395"/>
                  </a:cubicBezTo>
                  <a:cubicBezTo>
                    <a:pt x="791" y="183"/>
                    <a:pt x="608" y="0"/>
                    <a:pt x="3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2259;p62">
              <a:extLst>
                <a:ext uri="{FF2B5EF4-FFF2-40B4-BE49-F238E27FC236}">
                  <a16:creationId xmlns:a16="http://schemas.microsoft.com/office/drawing/2014/main" id="{52963DC2-A5D2-47F9-87EB-0E9D29100C30}"/>
                </a:ext>
              </a:extLst>
            </p:cNvPr>
            <p:cNvSpPr/>
            <p:nvPr/>
          </p:nvSpPr>
          <p:spPr>
            <a:xfrm>
              <a:off x="5727782" y="1621868"/>
              <a:ext cx="18078" cy="17396"/>
            </a:xfrm>
            <a:custGeom>
              <a:avLst/>
              <a:gdLst/>
              <a:ahLst/>
              <a:cxnLst/>
              <a:rect l="l" t="t" r="r" b="b"/>
              <a:pathLst>
                <a:path w="822" h="791" extrusionOk="0">
                  <a:moveTo>
                    <a:pt x="426" y="0"/>
                  </a:moveTo>
                  <a:cubicBezTo>
                    <a:pt x="183" y="0"/>
                    <a:pt x="1" y="183"/>
                    <a:pt x="1" y="395"/>
                  </a:cubicBezTo>
                  <a:cubicBezTo>
                    <a:pt x="1" y="608"/>
                    <a:pt x="183" y="791"/>
                    <a:pt x="426" y="791"/>
                  </a:cubicBezTo>
                  <a:cubicBezTo>
                    <a:pt x="639" y="791"/>
                    <a:pt x="821" y="608"/>
                    <a:pt x="821" y="395"/>
                  </a:cubicBezTo>
                  <a:cubicBezTo>
                    <a:pt x="821" y="183"/>
                    <a:pt x="639" y="0"/>
                    <a:pt x="4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2260;p62">
              <a:extLst>
                <a:ext uri="{FF2B5EF4-FFF2-40B4-BE49-F238E27FC236}">
                  <a16:creationId xmlns:a16="http://schemas.microsoft.com/office/drawing/2014/main" id="{4BC6C2F0-FC72-44FB-B9CB-8D0ADBDAC8D2}"/>
                </a:ext>
              </a:extLst>
            </p:cNvPr>
            <p:cNvSpPr/>
            <p:nvPr/>
          </p:nvSpPr>
          <p:spPr>
            <a:xfrm>
              <a:off x="5804668" y="1621868"/>
              <a:ext cx="17396" cy="17396"/>
            </a:xfrm>
            <a:custGeom>
              <a:avLst/>
              <a:gdLst/>
              <a:ahLst/>
              <a:cxnLst/>
              <a:rect l="l" t="t" r="r" b="b"/>
              <a:pathLst>
                <a:path w="791" h="791" extrusionOk="0">
                  <a:moveTo>
                    <a:pt x="395" y="0"/>
                  </a:moveTo>
                  <a:cubicBezTo>
                    <a:pt x="183" y="0"/>
                    <a:pt x="0" y="183"/>
                    <a:pt x="0" y="395"/>
                  </a:cubicBezTo>
                  <a:cubicBezTo>
                    <a:pt x="0" y="608"/>
                    <a:pt x="183" y="791"/>
                    <a:pt x="395" y="791"/>
                  </a:cubicBezTo>
                  <a:cubicBezTo>
                    <a:pt x="608" y="791"/>
                    <a:pt x="790" y="608"/>
                    <a:pt x="790" y="395"/>
                  </a:cubicBezTo>
                  <a:cubicBezTo>
                    <a:pt x="790" y="183"/>
                    <a:pt x="608" y="0"/>
                    <a:pt x="3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2261;p62">
              <a:extLst>
                <a:ext uri="{FF2B5EF4-FFF2-40B4-BE49-F238E27FC236}">
                  <a16:creationId xmlns:a16="http://schemas.microsoft.com/office/drawing/2014/main" id="{CF971DB5-A21E-4D45-8E94-BBE31CA198C8}"/>
                </a:ext>
              </a:extLst>
            </p:cNvPr>
            <p:cNvSpPr/>
            <p:nvPr/>
          </p:nvSpPr>
          <p:spPr>
            <a:xfrm>
              <a:off x="5534600" y="1576409"/>
              <a:ext cx="328238" cy="32769"/>
            </a:xfrm>
            <a:custGeom>
              <a:avLst/>
              <a:gdLst/>
              <a:ahLst/>
              <a:cxnLst/>
              <a:rect l="l" t="t" r="r" b="b"/>
              <a:pathLst>
                <a:path w="14925" h="1490" extrusionOk="0">
                  <a:moveTo>
                    <a:pt x="0" y="0"/>
                  </a:moveTo>
                  <a:lnTo>
                    <a:pt x="0" y="1490"/>
                  </a:lnTo>
                  <a:lnTo>
                    <a:pt x="14925" y="1490"/>
                  </a:lnTo>
                  <a:lnTo>
                    <a:pt x="14925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2262;p62">
              <a:extLst>
                <a:ext uri="{FF2B5EF4-FFF2-40B4-BE49-F238E27FC236}">
                  <a16:creationId xmlns:a16="http://schemas.microsoft.com/office/drawing/2014/main" id="{10C6F4F0-504A-41D0-BC2B-95A1CD0930CE}"/>
                </a:ext>
              </a:extLst>
            </p:cNvPr>
            <p:cNvSpPr/>
            <p:nvPr/>
          </p:nvSpPr>
          <p:spPr>
            <a:xfrm>
              <a:off x="5534600" y="1576409"/>
              <a:ext cx="328238" cy="16055"/>
            </a:xfrm>
            <a:custGeom>
              <a:avLst/>
              <a:gdLst/>
              <a:ahLst/>
              <a:cxnLst/>
              <a:rect l="l" t="t" r="r" b="b"/>
              <a:pathLst>
                <a:path w="14925" h="730" extrusionOk="0">
                  <a:moveTo>
                    <a:pt x="0" y="0"/>
                  </a:moveTo>
                  <a:lnTo>
                    <a:pt x="0" y="730"/>
                  </a:lnTo>
                  <a:lnTo>
                    <a:pt x="14925" y="730"/>
                  </a:lnTo>
                  <a:lnTo>
                    <a:pt x="14925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2263;p62">
              <a:extLst>
                <a:ext uri="{FF2B5EF4-FFF2-40B4-BE49-F238E27FC236}">
                  <a16:creationId xmlns:a16="http://schemas.microsoft.com/office/drawing/2014/main" id="{EC4AE134-663D-4076-B359-57313392EB1D}"/>
                </a:ext>
              </a:extLst>
            </p:cNvPr>
            <p:cNvSpPr/>
            <p:nvPr/>
          </p:nvSpPr>
          <p:spPr>
            <a:xfrm>
              <a:off x="5500512" y="1570383"/>
              <a:ext cx="45458" cy="44821"/>
            </a:xfrm>
            <a:custGeom>
              <a:avLst/>
              <a:gdLst/>
              <a:ahLst/>
              <a:cxnLst/>
              <a:rect l="l" t="t" r="r" b="b"/>
              <a:pathLst>
                <a:path w="2067" h="2038" extrusionOk="0">
                  <a:moveTo>
                    <a:pt x="1034" y="1"/>
                  </a:moveTo>
                  <a:cubicBezTo>
                    <a:pt x="486" y="1"/>
                    <a:pt x="0" y="457"/>
                    <a:pt x="0" y="1004"/>
                  </a:cubicBezTo>
                  <a:cubicBezTo>
                    <a:pt x="0" y="1581"/>
                    <a:pt x="486" y="2037"/>
                    <a:pt x="1034" y="2037"/>
                  </a:cubicBezTo>
                  <a:cubicBezTo>
                    <a:pt x="1611" y="2037"/>
                    <a:pt x="2067" y="1581"/>
                    <a:pt x="2067" y="1004"/>
                  </a:cubicBezTo>
                  <a:cubicBezTo>
                    <a:pt x="2067" y="457"/>
                    <a:pt x="1611" y="1"/>
                    <a:pt x="1034" y="1"/>
                  </a:cubicBez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2264;p62">
              <a:extLst>
                <a:ext uri="{FF2B5EF4-FFF2-40B4-BE49-F238E27FC236}">
                  <a16:creationId xmlns:a16="http://schemas.microsoft.com/office/drawing/2014/main" id="{C1346774-EF73-4B0D-9248-36FE9512070C}"/>
                </a:ext>
              </a:extLst>
            </p:cNvPr>
            <p:cNvSpPr/>
            <p:nvPr/>
          </p:nvSpPr>
          <p:spPr>
            <a:xfrm>
              <a:off x="5855471" y="1570383"/>
              <a:ext cx="45480" cy="44821"/>
            </a:xfrm>
            <a:custGeom>
              <a:avLst/>
              <a:gdLst/>
              <a:ahLst/>
              <a:cxnLst/>
              <a:rect l="l" t="t" r="r" b="b"/>
              <a:pathLst>
                <a:path w="2068" h="2038" extrusionOk="0">
                  <a:moveTo>
                    <a:pt x="1034" y="1"/>
                  </a:moveTo>
                  <a:cubicBezTo>
                    <a:pt x="456" y="1"/>
                    <a:pt x="0" y="457"/>
                    <a:pt x="0" y="1004"/>
                  </a:cubicBezTo>
                  <a:cubicBezTo>
                    <a:pt x="0" y="1581"/>
                    <a:pt x="456" y="2037"/>
                    <a:pt x="1034" y="2037"/>
                  </a:cubicBezTo>
                  <a:cubicBezTo>
                    <a:pt x="1611" y="2037"/>
                    <a:pt x="2067" y="1581"/>
                    <a:pt x="2067" y="1004"/>
                  </a:cubicBezTo>
                  <a:cubicBezTo>
                    <a:pt x="2067" y="457"/>
                    <a:pt x="1611" y="1"/>
                    <a:pt x="1034" y="1"/>
                  </a:cubicBez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2240;p62">
            <a:extLst>
              <a:ext uri="{FF2B5EF4-FFF2-40B4-BE49-F238E27FC236}">
                <a16:creationId xmlns:a16="http://schemas.microsoft.com/office/drawing/2014/main" id="{280172AC-C125-4076-9F35-F48477632AAC}"/>
              </a:ext>
            </a:extLst>
          </p:cNvPr>
          <p:cNvGrpSpPr/>
          <p:nvPr/>
        </p:nvGrpSpPr>
        <p:grpSpPr>
          <a:xfrm>
            <a:off x="1352915" y="4037653"/>
            <a:ext cx="976488" cy="1246450"/>
            <a:chOff x="5500512" y="1480236"/>
            <a:chExt cx="400439" cy="595535"/>
          </a:xfrm>
        </p:grpSpPr>
        <p:sp>
          <p:nvSpPr>
            <p:cNvPr id="168" name="Google Shape;2241;p62">
              <a:extLst>
                <a:ext uri="{FF2B5EF4-FFF2-40B4-BE49-F238E27FC236}">
                  <a16:creationId xmlns:a16="http://schemas.microsoft.com/office/drawing/2014/main" id="{7CA23BCA-DAFB-49C9-ABDA-09499A57B032}"/>
                </a:ext>
              </a:extLst>
            </p:cNvPr>
            <p:cNvSpPr/>
            <p:nvPr/>
          </p:nvSpPr>
          <p:spPr>
            <a:xfrm>
              <a:off x="5534600" y="1592442"/>
              <a:ext cx="328238" cy="483175"/>
            </a:xfrm>
            <a:custGeom>
              <a:avLst/>
              <a:gdLst/>
              <a:ahLst/>
              <a:cxnLst/>
              <a:rect l="l" t="t" r="r" b="b"/>
              <a:pathLst>
                <a:path w="14925" h="21970" extrusionOk="0">
                  <a:moveTo>
                    <a:pt x="0" y="1"/>
                  </a:moveTo>
                  <a:lnTo>
                    <a:pt x="0" y="15138"/>
                  </a:lnTo>
                  <a:cubicBezTo>
                    <a:pt x="0" y="16141"/>
                    <a:pt x="487" y="17114"/>
                    <a:pt x="1307" y="17722"/>
                  </a:cubicBezTo>
                  <a:lnTo>
                    <a:pt x="6809" y="21764"/>
                  </a:lnTo>
                  <a:cubicBezTo>
                    <a:pt x="6991" y="21901"/>
                    <a:pt x="7219" y="21969"/>
                    <a:pt x="7451" y="21969"/>
                  </a:cubicBezTo>
                  <a:cubicBezTo>
                    <a:pt x="7683" y="21969"/>
                    <a:pt x="7918" y="21901"/>
                    <a:pt x="8116" y="21764"/>
                  </a:cubicBezTo>
                  <a:lnTo>
                    <a:pt x="13618" y="17722"/>
                  </a:lnTo>
                  <a:cubicBezTo>
                    <a:pt x="14438" y="17114"/>
                    <a:pt x="14925" y="16141"/>
                    <a:pt x="14925" y="15108"/>
                  </a:cubicBezTo>
                  <a:lnTo>
                    <a:pt x="14925" y="1"/>
                  </a:lnTo>
                  <a:close/>
                </a:path>
              </a:pathLst>
            </a:custGeom>
            <a:solidFill>
              <a:srgbClr val="FE66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2242;p62">
              <a:extLst>
                <a:ext uri="{FF2B5EF4-FFF2-40B4-BE49-F238E27FC236}">
                  <a16:creationId xmlns:a16="http://schemas.microsoft.com/office/drawing/2014/main" id="{E0735884-F103-4121-B6AB-1340C74CB4EE}"/>
                </a:ext>
              </a:extLst>
            </p:cNvPr>
            <p:cNvSpPr/>
            <p:nvPr/>
          </p:nvSpPr>
          <p:spPr>
            <a:xfrm>
              <a:off x="5534600" y="1592442"/>
              <a:ext cx="229976" cy="483175"/>
            </a:xfrm>
            <a:custGeom>
              <a:avLst/>
              <a:gdLst/>
              <a:ahLst/>
              <a:cxnLst/>
              <a:rect l="l" t="t" r="r" b="b"/>
              <a:pathLst>
                <a:path w="10457" h="21970" extrusionOk="0">
                  <a:moveTo>
                    <a:pt x="0" y="1"/>
                  </a:moveTo>
                  <a:lnTo>
                    <a:pt x="0" y="15138"/>
                  </a:lnTo>
                  <a:cubicBezTo>
                    <a:pt x="0" y="16141"/>
                    <a:pt x="487" y="17114"/>
                    <a:pt x="1307" y="17722"/>
                  </a:cubicBezTo>
                  <a:lnTo>
                    <a:pt x="6809" y="21764"/>
                  </a:lnTo>
                  <a:cubicBezTo>
                    <a:pt x="6991" y="21901"/>
                    <a:pt x="7219" y="21969"/>
                    <a:pt x="7451" y="21969"/>
                  </a:cubicBezTo>
                  <a:cubicBezTo>
                    <a:pt x="7683" y="21969"/>
                    <a:pt x="7918" y="21901"/>
                    <a:pt x="8116" y="21764"/>
                  </a:cubicBezTo>
                  <a:lnTo>
                    <a:pt x="10456" y="20032"/>
                  </a:lnTo>
                  <a:lnTo>
                    <a:pt x="5046" y="16050"/>
                  </a:lnTo>
                  <a:cubicBezTo>
                    <a:pt x="4195" y="15442"/>
                    <a:pt x="3709" y="14500"/>
                    <a:pt x="3709" y="13466"/>
                  </a:cubicBezTo>
                  <a:lnTo>
                    <a:pt x="3709" y="1"/>
                  </a:ln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2243;p62">
              <a:extLst>
                <a:ext uri="{FF2B5EF4-FFF2-40B4-BE49-F238E27FC236}">
                  <a16:creationId xmlns:a16="http://schemas.microsoft.com/office/drawing/2014/main" id="{B8B781E9-BCED-4899-9739-F2F73AAAF745}"/>
                </a:ext>
              </a:extLst>
            </p:cNvPr>
            <p:cNvSpPr/>
            <p:nvPr/>
          </p:nvSpPr>
          <p:spPr>
            <a:xfrm>
              <a:off x="5698378" y="1592442"/>
              <a:ext cx="164460" cy="483329"/>
            </a:xfrm>
            <a:custGeom>
              <a:avLst/>
              <a:gdLst/>
              <a:ahLst/>
              <a:cxnLst/>
              <a:rect l="l" t="t" r="r" b="b"/>
              <a:pathLst>
                <a:path w="7478" h="21977" extrusionOk="0">
                  <a:moveTo>
                    <a:pt x="0" y="1"/>
                  </a:moveTo>
                  <a:lnTo>
                    <a:pt x="0" y="21977"/>
                  </a:lnTo>
                  <a:cubicBezTo>
                    <a:pt x="243" y="21977"/>
                    <a:pt x="456" y="21916"/>
                    <a:pt x="669" y="21764"/>
                  </a:cubicBezTo>
                  <a:lnTo>
                    <a:pt x="6171" y="17722"/>
                  </a:lnTo>
                  <a:cubicBezTo>
                    <a:pt x="6991" y="17114"/>
                    <a:pt x="7478" y="16141"/>
                    <a:pt x="7478" y="15138"/>
                  </a:cubicBezTo>
                  <a:lnTo>
                    <a:pt x="7478" y="1"/>
                  </a:ln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2244;p62">
              <a:extLst>
                <a:ext uri="{FF2B5EF4-FFF2-40B4-BE49-F238E27FC236}">
                  <a16:creationId xmlns:a16="http://schemas.microsoft.com/office/drawing/2014/main" id="{758D6BA8-B0CA-47E2-834E-AE2F9BDC41E0}"/>
                </a:ext>
              </a:extLst>
            </p:cNvPr>
            <p:cNvSpPr/>
            <p:nvPr/>
          </p:nvSpPr>
          <p:spPr>
            <a:xfrm>
              <a:off x="5698378" y="1834447"/>
              <a:ext cx="164460" cy="241324"/>
            </a:xfrm>
            <a:custGeom>
              <a:avLst/>
              <a:gdLst/>
              <a:ahLst/>
              <a:cxnLst/>
              <a:rect l="l" t="t" r="r" b="b"/>
              <a:pathLst>
                <a:path w="7478" h="10973" extrusionOk="0">
                  <a:moveTo>
                    <a:pt x="0" y="0"/>
                  </a:moveTo>
                  <a:lnTo>
                    <a:pt x="0" y="10973"/>
                  </a:lnTo>
                  <a:cubicBezTo>
                    <a:pt x="243" y="10973"/>
                    <a:pt x="487" y="10912"/>
                    <a:pt x="669" y="10760"/>
                  </a:cubicBezTo>
                  <a:lnTo>
                    <a:pt x="6171" y="6718"/>
                  </a:lnTo>
                  <a:cubicBezTo>
                    <a:pt x="6991" y="6110"/>
                    <a:pt x="7478" y="5137"/>
                    <a:pt x="7478" y="4134"/>
                  </a:cubicBezTo>
                  <a:lnTo>
                    <a:pt x="7478" y="0"/>
                  </a:lnTo>
                  <a:close/>
                </a:path>
              </a:pathLst>
            </a:custGeom>
            <a:solidFill>
              <a:srgbClr val="FE66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2245;p62">
              <a:extLst>
                <a:ext uri="{FF2B5EF4-FFF2-40B4-BE49-F238E27FC236}">
                  <a16:creationId xmlns:a16="http://schemas.microsoft.com/office/drawing/2014/main" id="{FB4C02D9-F7E9-4B10-AA08-98347272B715}"/>
                </a:ext>
              </a:extLst>
            </p:cNvPr>
            <p:cNvSpPr/>
            <p:nvPr/>
          </p:nvSpPr>
          <p:spPr>
            <a:xfrm>
              <a:off x="5698378" y="1984854"/>
              <a:ext cx="66197" cy="90917"/>
            </a:xfrm>
            <a:custGeom>
              <a:avLst/>
              <a:gdLst/>
              <a:ahLst/>
              <a:cxnLst/>
              <a:rect l="l" t="t" r="r" b="b"/>
              <a:pathLst>
                <a:path w="3010" h="4134" extrusionOk="0">
                  <a:moveTo>
                    <a:pt x="0" y="0"/>
                  </a:moveTo>
                  <a:lnTo>
                    <a:pt x="0" y="4134"/>
                  </a:lnTo>
                  <a:cubicBezTo>
                    <a:pt x="243" y="4134"/>
                    <a:pt x="487" y="4073"/>
                    <a:pt x="669" y="3921"/>
                  </a:cubicBezTo>
                  <a:lnTo>
                    <a:pt x="3009" y="21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2246;p62">
              <a:extLst>
                <a:ext uri="{FF2B5EF4-FFF2-40B4-BE49-F238E27FC236}">
                  <a16:creationId xmlns:a16="http://schemas.microsoft.com/office/drawing/2014/main" id="{46D8D12B-6C07-477D-AEF2-1AB6259E3F71}"/>
                </a:ext>
              </a:extLst>
            </p:cNvPr>
            <p:cNvSpPr/>
            <p:nvPr/>
          </p:nvSpPr>
          <p:spPr>
            <a:xfrm>
              <a:off x="5534600" y="1834447"/>
              <a:ext cx="163800" cy="241324"/>
            </a:xfrm>
            <a:custGeom>
              <a:avLst/>
              <a:gdLst/>
              <a:ahLst/>
              <a:cxnLst/>
              <a:rect l="l" t="t" r="r" b="b"/>
              <a:pathLst>
                <a:path w="7448" h="10973" extrusionOk="0">
                  <a:moveTo>
                    <a:pt x="0" y="0"/>
                  </a:moveTo>
                  <a:lnTo>
                    <a:pt x="0" y="4134"/>
                  </a:lnTo>
                  <a:cubicBezTo>
                    <a:pt x="0" y="5137"/>
                    <a:pt x="487" y="6110"/>
                    <a:pt x="1307" y="6718"/>
                  </a:cubicBezTo>
                  <a:lnTo>
                    <a:pt x="6809" y="10760"/>
                  </a:lnTo>
                  <a:cubicBezTo>
                    <a:pt x="6991" y="10912"/>
                    <a:pt x="7234" y="10973"/>
                    <a:pt x="7447" y="10973"/>
                  </a:cubicBezTo>
                  <a:lnTo>
                    <a:pt x="7447" y="0"/>
                  </a:lnTo>
                  <a:close/>
                </a:path>
              </a:pathLst>
            </a:custGeom>
            <a:solidFill>
              <a:srgbClr val="BFD9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2247;p62">
              <a:extLst>
                <a:ext uri="{FF2B5EF4-FFF2-40B4-BE49-F238E27FC236}">
                  <a16:creationId xmlns:a16="http://schemas.microsoft.com/office/drawing/2014/main" id="{1A0B9BB8-0F40-4B91-9B9C-2A05DAF5AE08}"/>
                </a:ext>
              </a:extLst>
            </p:cNvPr>
            <p:cNvSpPr/>
            <p:nvPr/>
          </p:nvSpPr>
          <p:spPr>
            <a:xfrm>
              <a:off x="5534600" y="1834447"/>
              <a:ext cx="163800" cy="241324"/>
            </a:xfrm>
            <a:custGeom>
              <a:avLst/>
              <a:gdLst/>
              <a:ahLst/>
              <a:cxnLst/>
              <a:rect l="l" t="t" r="r" b="b"/>
              <a:pathLst>
                <a:path w="7448" h="10973" extrusionOk="0">
                  <a:moveTo>
                    <a:pt x="0" y="0"/>
                  </a:moveTo>
                  <a:lnTo>
                    <a:pt x="0" y="4104"/>
                  </a:lnTo>
                  <a:cubicBezTo>
                    <a:pt x="0" y="5137"/>
                    <a:pt x="487" y="6110"/>
                    <a:pt x="1307" y="6718"/>
                  </a:cubicBezTo>
                  <a:lnTo>
                    <a:pt x="6809" y="10760"/>
                  </a:lnTo>
                  <a:cubicBezTo>
                    <a:pt x="6991" y="10912"/>
                    <a:pt x="7234" y="10973"/>
                    <a:pt x="7447" y="10973"/>
                  </a:cubicBezTo>
                  <a:lnTo>
                    <a:pt x="7447" y="6839"/>
                  </a:lnTo>
                  <a:lnTo>
                    <a:pt x="5016" y="5046"/>
                  </a:lnTo>
                  <a:cubicBezTo>
                    <a:pt x="4195" y="4438"/>
                    <a:pt x="3709" y="3496"/>
                    <a:pt x="3709" y="2462"/>
                  </a:cubicBezTo>
                  <a:lnTo>
                    <a:pt x="3709" y="0"/>
                  </a:lnTo>
                  <a:close/>
                </a:path>
              </a:pathLst>
            </a:custGeom>
            <a:solidFill>
              <a:srgbClr val="A9C3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2248;p62">
              <a:extLst>
                <a:ext uri="{FF2B5EF4-FFF2-40B4-BE49-F238E27FC236}">
                  <a16:creationId xmlns:a16="http://schemas.microsoft.com/office/drawing/2014/main" id="{1874CE59-4D92-445D-B16A-4B056F3BFD25}"/>
                </a:ext>
              </a:extLst>
            </p:cNvPr>
            <p:cNvSpPr/>
            <p:nvPr/>
          </p:nvSpPr>
          <p:spPr>
            <a:xfrm>
              <a:off x="5518546" y="1480236"/>
              <a:ext cx="364350" cy="110908"/>
            </a:xfrm>
            <a:custGeom>
              <a:avLst/>
              <a:gdLst/>
              <a:ahLst/>
              <a:cxnLst/>
              <a:rect l="l" t="t" r="r" b="b"/>
              <a:pathLst>
                <a:path w="16567" h="5043" extrusionOk="0">
                  <a:moveTo>
                    <a:pt x="8200" y="0"/>
                  </a:moveTo>
                  <a:cubicBezTo>
                    <a:pt x="7698" y="0"/>
                    <a:pt x="7196" y="129"/>
                    <a:pt x="6749" y="392"/>
                  </a:cubicBezTo>
                  <a:lnTo>
                    <a:pt x="1" y="4343"/>
                  </a:lnTo>
                  <a:lnTo>
                    <a:pt x="426" y="5042"/>
                  </a:lnTo>
                  <a:lnTo>
                    <a:pt x="7174" y="1091"/>
                  </a:lnTo>
                  <a:cubicBezTo>
                    <a:pt x="7484" y="889"/>
                    <a:pt x="7842" y="790"/>
                    <a:pt x="8202" y="790"/>
                  </a:cubicBezTo>
                  <a:cubicBezTo>
                    <a:pt x="8549" y="790"/>
                    <a:pt x="8898" y="882"/>
                    <a:pt x="9211" y="1060"/>
                  </a:cubicBezTo>
                  <a:lnTo>
                    <a:pt x="16141" y="5042"/>
                  </a:lnTo>
                  <a:lnTo>
                    <a:pt x="16566" y="4343"/>
                  </a:lnTo>
                  <a:lnTo>
                    <a:pt x="9606" y="361"/>
                  </a:lnTo>
                  <a:cubicBezTo>
                    <a:pt x="9172" y="122"/>
                    <a:pt x="8686" y="0"/>
                    <a:pt x="820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2249;p62">
              <a:extLst>
                <a:ext uri="{FF2B5EF4-FFF2-40B4-BE49-F238E27FC236}">
                  <a16:creationId xmlns:a16="http://schemas.microsoft.com/office/drawing/2014/main" id="{CD1FA422-ED1E-4A36-9A7A-42524C51862A}"/>
                </a:ext>
              </a:extLst>
            </p:cNvPr>
            <p:cNvSpPr/>
            <p:nvPr/>
          </p:nvSpPr>
          <p:spPr>
            <a:xfrm>
              <a:off x="5555977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2007" y="2523"/>
                  </a:lnTo>
                  <a:cubicBezTo>
                    <a:pt x="2281" y="2523"/>
                    <a:pt x="2524" y="2310"/>
                    <a:pt x="2524" y="2006"/>
                  </a:cubicBezTo>
                  <a:lnTo>
                    <a:pt x="2524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2250;p62">
              <a:extLst>
                <a:ext uri="{FF2B5EF4-FFF2-40B4-BE49-F238E27FC236}">
                  <a16:creationId xmlns:a16="http://schemas.microsoft.com/office/drawing/2014/main" id="{4263D09B-7BF3-4BAF-902A-8BDA27B94D1A}"/>
                </a:ext>
              </a:extLst>
            </p:cNvPr>
            <p:cNvSpPr/>
            <p:nvPr/>
          </p:nvSpPr>
          <p:spPr>
            <a:xfrm>
              <a:off x="5555977" y="1599809"/>
              <a:ext cx="39477" cy="55509"/>
            </a:xfrm>
            <a:custGeom>
              <a:avLst/>
              <a:gdLst/>
              <a:ahLst/>
              <a:cxnLst/>
              <a:rect l="l" t="t" r="r" b="b"/>
              <a:pathLst>
                <a:path w="1795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1794" y="2523"/>
                  </a:lnTo>
                  <a:cubicBezTo>
                    <a:pt x="1490" y="2523"/>
                    <a:pt x="1278" y="2310"/>
                    <a:pt x="1278" y="2006"/>
                  </a:cubicBezTo>
                  <a:lnTo>
                    <a:pt x="1278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2251;p62">
              <a:extLst>
                <a:ext uri="{FF2B5EF4-FFF2-40B4-BE49-F238E27FC236}">
                  <a16:creationId xmlns:a16="http://schemas.microsoft.com/office/drawing/2014/main" id="{829A31F9-B1A5-47CE-AD2C-DE1242D6DF16}"/>
                </a:ext>
              </a:extLst>
            </p:cNvPr>
            <p:cNvSpPr/>
            <p:nvPr/>
          </p:nvSpPr>
          <p:spPr>
            <a:xfrm>
              <a:off x="5632863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0" y="0"/>
                  </a:moveTo>
                  <a:lnTo>
                    <a:pt x="0" y="2006"/>
                  </a:lnTo>
                  <a:cubicBezTo>
                    <a:pt x="0" y="2310"/>
                    <a:pt x="213" y="2523"/>
                    <a:pt x="517" y="2523"/>
                  </a:cubicBezTo>
                  <a:lnTo>
                    <a:pt x="1976" y="2523"/>
                  </a:lnTo>
                  <a:cubicBezTo>
                    <a:pt x="2280" y="2523"/>
                    <a:pt x="2523" y="2310"/>
                    <a:pt x="2523" y="2006"/>
                  </a:cubicBezTo>
                  <a:lnTo>
                    <a:pt x="2523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2252;p62">
              <a:extLst>
                <a:ext uri="{FF2B5EF4-FFF2-40B4-BE49-F238E27FC236}">
                  <a16:creationId xmlns:a16="http://schemas.microsoft.com/office/drawing/2014/main" id="{2B0B183A-00AD-424F-B689-14ED4C7BDF35}"/>
                </a:ext>
              </a:extLst>
            </p:cNvPr>
            <p:cNvSpPr/>
            <p:nvPr/>
          </p:nvSpPr>
          <p:spPr>
            <a:xfrm>
              <a:off x="5709067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17" y="2523"/>
                  </a:cubicBezTo>
                  <a:lnTo>
                    <a:pt x="2007" y="2523"/>
                  </a:lnTo>
                  <a:cubicBezTo>
                    <a:pt x="2280" y="2523"/>
                    <a:pt x="2523" y="2310"/>
                    <a:pt x="2523" y="2006"/>
                  </a:cubicBezTo>
                  <a:lnTo>
                    <a:pt x="2523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2253;p62">
              <a:extLst>
                <a:ext uri="{FF2B5EF4-FFF2-40B4-BE49-F238E27FC236}">
                  <a16:creationId xmlns:a16="http://schemas.microsoft.com/office/drawing/2014/main" id="{66F432DC-C5D5-4105-A06E-17A8E0FFD86A}"/>
                </a:ext>
              </a:extLst>
            </p:cNvPr>
            <p:cNvSpPr/>
            <p:nvPr/>
          </p:nvSpPr>
          <p:spPr>
            <a:xfrm>
              <a:off x="5785271" y="1599809"/>
              <a:ext cx="55509" cy="55509"/>
            </a:xfrm>
            <a:custGeom>
              <a:avLst/>
              <a:gdLst/>
              <a:ahLst/>
              <a:cxnLst/>
              <a:rect l="l" t="t" r="r" b="b"/>
              <a:pathLst>
                <a:path w="252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2007" y="2523"/>
                  </a:lnTo>
                  <a:cubicBezTo>
                    <a:pt x="2311" y="2523"/>
                    <a:pt x="2524" y="2310"/>
                    <a:pt x="2524" y="2006"/>
                  </a:cubicBezTo>
                  <a:lnTo>
                    <a:pt x="2524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2254;p62">
              <a:extLst>
                <a:ext uri="{FF2B5EF4-FFF2-40B4-BE49-F238E27FC236}">
                  <a16:creationId xmlns:a16="http://schemas.microsoft.com/office/drawing/2014/main" id="{F1D431FE-C4CB-4482-8397-92FF8AC0A037}"/>
                </a:ext>
              </a:extLst>
            </p:cNvPr>
            <p:cNvSpPr/>
            <p:nvPr/>
          </p:nvSpPr>
          <p:spPr>
            <a:xfrm>
              <a:off x="5632863" y="1599809"/>
              <a:ext cx="38795" cy="55509"/>
            </a:xfrm>
            <a:custGeom>
              <a:avLst/>
              <a:gdLst/>
              <a:ahLst/>
              <a:cxnLst/>
              <a:rect l="l" t="t" r="r" b="b"/>
              <a:pathLst>
                <a:path w="1764" h="2524" extrusionOk="0">
                  <a:moveTo>
                    <a:pt x="0" y="0"/>
                  </a:moveTo>
                  <a:lnTo>
                    <a:pt x="0" y="2006"/>
                  </a:lnTo>
                  <a:cubicBezTo>
                    <a:pt x="0" y="2310"/>
                    <a:pt x="213" y="2523"/>
                    <a:pt x="517" y="2523"/>
                  </a:cubicBezTo>
                  <a:lnTo>
                    <a:pt x="1763" y="2523"/>
                  </a:lnTo>
                  <a:cubicBezTo>
                    <a:pt x="1490" y="2523"/>
                    <a:pt x="1247" y="2310"/>
                    <a:pt x="1247" y="2006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2255;p62">
              <a:extLst>
                <a:ext uri="{FF2B5EF4-FFF2-40B4-BE49-F238E27FC236}">
                  <a16:creationId xmlns:a16="http://schemas.microsoft.com/office/drawing/2014/main" id="{180711AC-51DE-401F-B46A-4F12524B008B}"/>
                </a:ext>
              </a:extLst>
            </p:cNvPr>
            <p:cNvSpPr/>
            <p:nvPr/>
          </p:nvSpPr>
          <p:spPr>
            <a:xfrm>
              <a:off x="5709067" y="1599809"/>
              <a:ext cx="39455" cy="55509"/>
            </a:xfrm>
            <a:custGeom>
              <a:avLst/>
              <a:gdLst/>
              <a:ahLst/>
              <a:cxnLst/>
              <a:rect l="l" t="t" r="r" b="b"/>
              <a:pathLst>
                <a:path w="179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17" y="2523"/>
                  </a:cubicBezTo>
                  <a:lnTo>
                    <a:pt x="1794" y="2523"/>
                  </a:lnTo>
                  <a:cubicBezTo>
                    <a:pt x="1490" y="2523"/>
                    <a:pt x="1277" y="2310"/>
                    <a:pt x="1277" y="2006"/>
                  </a:cubicBezTo>
                  <a:lnTo>
                    <a:pt x="1277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2256;p62">
              <a:extLst>
                <a:ext uri="{FF2B5EF4-FFF2-40B4-BE49-F238E27FC236}">
                  <a16:creationId xmlns:a16="http://schemas.microsoft.com/office/drawing/2014/main" id="{854D8634-AF9F-47B6-BFE2-CB8F5CB06A13}"/>
                </a:ext>
              </a:extLst>
            </p:cNvPr>
            <p:cNvSpPr/>
            <p:nvPr/>
          </p:nvSpPr>
          <p:spPr>
            <a:xfrm>
              <a:off x="5785271" y="1599809"/>
              <a:ext cx="39455" cy="55509"/>
            </a:xfrm>
            <a:custGeom>
              <a:avLst/>
              <a:gdLst/>
              <a:ahLst/>
              <a:cxnLst/>
              <a:rect l="l" t="t" r="r" b="b"/>
              <a:pathLst>
                <a:path w="1794" h="2524" extrusionOk="0">
                  <a:moveTo>
                    <a:pt x="1" y="0"/>
                  </a:moveTo>
                  <a:lnTo>
                    <a:pt x="1" y="2006"/>
                  </a:lnTo>
                  <a:cubicBezTo>
                    <a:pt x="1" y="2310"/>
                    <a:pt x="244" y="2523"/>
                    <a:pt x="548" y="2523"/>
                  </a:cubicBezTo>
                  <a:lnTo>
                    <a:pt x="1794" y="2523"/>
                  </a:lnTo>
                  <a:cubicBezTo>
                    <a:pt x="1520" y="2523"/>
                    <a:pt x="1277" y="2310"/>
                    <a:pt x="1277" y="2006"/>
                  </a:cubicBezTo>
                  <a:lnTo>
                    <a:pt x="1277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2257;p62">
              <a:extLst>
                <a:ext uri="{FF2B5EF4-FFF2-40B4-BE49-F238E27FC236}">
                  <a16:creationId xmlns:a16="http://schemas.microsoft.com/office/drawing/2014/main" id="{D88C73B8-D60F-41C8-82A2-7A6A0C6ACE5A}"/>
                </a:ext>
              </a:extLst>
            </p:cNvPr>
            <p:cNvSpPr/>
            <p:nvPr/>
          </p:nvSpPr>
          <p:spPr>
            <a:xfrm>
              <a:off x="5574714" y="1621868"/>
              <a:ext cx="18056" cy="17396"/>
            </a:xfrm>
            <a:custGeom>
              <a:avLst/>
              <a:gdLst/>
              <a:ahLst/>
              <a:cxnLst/>
              <a:rect l="l" t="t" r="r" b="b"/>
              <a:pathLst>
                <a:path w="821" h="791" extrusionOk="0">
                  <a:moveTo>
                    <a:pt x="426" y="0"/>
                  </a:moveTo>
                  <a:cubicBezTo>
                    <a:pt x="182" y="0"/>
                    <a:pt x="0" y="183"/>
                    <a:pt x="0" y="395"/>
                  </a:cubicBezTo>
                  <a:cubicBezTo>
                    <a:pt x="0" y="608"/>
                    <a:pt x="182" y="791"/>
                    <a:pt x="426" y="791"/>
                  </a:cubicBezTo>
                  <a:cubicBezTo>
                    <a:pt x="638" y="791"/>
                    <a:pt x="821" y="608"/>
                    <a:pt x="821" y="395"/>
                  </a:cubicBezTo>
                  <a:cubicBezTo>
                    <a:pt x="821" y="183"/>
                    <a:pt x="638" y="0"/>
                    <a:pt x="4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2258;p62">
              <a:extLst>
                <a:ext uri="{FF2B5EF4-FFF2-40B4-BE49-F238E27FC236}">
                  <a16:creationId xmlns:a16="http://schemas.microsoft.com/office/drawing/2014/main" id="{D0DC4883-2332-4EEC-B08E-4D6A1DDC75DF}"/>
                </a:ext>
              </a:extLst>
            </p:cNvPr>
            <p:cNvSpPr/>
            <p:nvPr/>
          </p:nvSpPr>
          <p:spPr>
            <a:xfrm>
              <a:off x="5651578" y="1621868"/>
              <a:ext cx="17396" cy="17396"/>
            </a:xfrm>
            <a:custGeom>
              <a:avLst/>
              <a:gdLst/>
              <a:ahLst/>
              <a:cxnLst/>
              <a:rect l="l" t="t" r="r" b="b"/>
              <a:pathLst>
                <a:path w="791" h="791" extrusionOk="0">
                  <a:moveTo>
                    <a:pt x="396" y="0"/>
                  </a:moveTo>
                  <a:cubicBezTo>
                    <a:pt x="183" y="0"/>
                    <a:pt x="1" y="183"/>
                    <a:pt x="1" y="395"/>
                  </a:cubicBezTo>
                  <a:cubicBezTo>
                    <a:pt x="1" y="608"/>
                    <a:pt x="183" y="791"/>
                    <a:pt x="396" y="791"/>
                  </a:cubicBezTo>
                  <a:cubicBezTo>
                    <a:pt x="608" y="791"/>
                    <a:pt x="791" y="608"/>
                    <a:pt x="791" y="395"/>
                  </a:cubicBezTo>
                  <a:cubicBezTo>
                    <a:pt x="791" y="183"/>
                    <a:pt x="608" y="0"/>
                    <a:pt x="39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2259;p62">
              <a:extLst>
                <a:ext uri="{FF2B5EF4-FFF2-40B4-BE49-F238E27FC236}">
                  <a16:creationId xmlns:a16="http://schemas.microsoft.com/office/drawing/2014/main" id="{014AEBEF-A32A-4C31-826F-5E0EBA27953E}"/>
                </a:ext>
              </a:extLst>
            </p:cNvPr>
            <p:cNvSpPr/>
            <p:nvPr/>
          </p:nvSpPr>
          <p:spPr>
            <a:xfrm>
              <a:off x="5727782" y="1621868"/>
              <a:ext cx="18078" cy="17396"/>
            </a:xfrm>
            <a:custGeom>
              <a:avLst/>
              <a:gdLst/>
              <a:ahLst/>
              <a:cxnLst/>
              <a:rect l="l" t="t" r="r" b="b"/>
              <a:pathLst>
                <a:path w="822" h="791" extrusionOk="0">
                  <a:moveTo>
                    <a:pt x="426" y="0"/>
                  </a:moveTo>
                  <a:cubicBezTo>
                    <a:pt x="183" y="0"/>
                    <a:pt x="1" y="183"/>
                    <a:pt x="1" y="395"/>
                  </a:cubicBezTo>
                  <a:cubicBezTo>
                    <a:pt x="1" y="608"/>
                    <a:pt x="183" y="791"/>
                    <a:pt x="426" y="791"/>
                  </a:cubicBezTo>
                  <a:cubicBezTo>
                    <a:pt x="639" y="791"/>
                    <a:pt x="821" y="608"/>
                    <a:pt x="821" y="395"/>
                  </a:cubicBezTo>
                  <a:cubicBezTo>
                    <a:pt x="821" y="183"/>
                    <a:pt x="639" y="0"/>
                    <a:pt x="426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2260;p62">
              <a:extLst>
                <a:ext uri="{FF2B5EF4-FFF2-40B4-BE49-F238E27FC236}">
                  <a16:creationId xmlns:a16="http://schemas.microsoft.com/office/drawing/2014/main" id="{9100B121-1FD3-4021-B188-A9CDB9B06864}"/>
                </a:ext>
              </a:extLst>
            </p:cNvPr>
            <p:cNvSpPr/>
            <p:nvPr/>
          </p:nvSpPr>
          <p:spPr>
            <a:xfrm>
              <a:off x="5804668" y="1621868"/>
              <a:ext cx="17396" cy="17396"/>
            </a:xfrm>
            <a:custGeom>
              <a:avLst/>
              <a:gdLst/>
              <a:ahLst/>
              <a:cxnLst/>
              <a:rect l="l" t="t" r="r" b="b"/>
              <a:pathLst>
                <a:path w="791" h="791" extrusionOk="0">
                  <a:moveTo>
                    <a:pt x="395" y="0"/>
                  </a:moveTo>
                  <a:cubicBezTo>
                    <a:pt x="183" y="0"/>
                    <a:pt x="0" y="183"/>
                    <a:pt x="0" y="395"/>
                  </a:cubicBezTo>
                  <a:cubicBezTo>
                    <a:pt x="0" y="608"/>
                    <a:pt x="183" y="791"/>
                    <a:pt x="395" y="791"/>
                  </a:cubicBezTo>
                  <a:cubicBezTo>
                    <a:pt x="608" y="791"/>
                    <a:pt x="790" y="608"/>
                    <a:pt x="790" y="395"/>
                  </a:cubicBezTo>
                  <a:cubicBezTo>
                    <a:pt x="790" y="183"/>
                    <a:pt x="608" y="0"/>
                    <a:pt x="395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2261;p62">
              <a:extLst>
                <a:ext uri="{FF2B5EF4-FFF2-40B4-BE49-F238E27FC236}">
                  <a16:creationId xmlns:a16="http://schemas.microsoft.com/office/drawing/2014/main" id="{C1958F4C-C8FD-4F0E-BF26-46F555FB0848}"/>
                </a:ext>
              </a:extLst>
            </p:cNvPr>
            <p:cNvSpPr/>
            <p:nvPr/>
          </p:nvSpPr>
          <p:spPr>
            <a:xfrm>
              <a:off x="5534600" y="1576409"/>
              <a:ext cx="328238" cy="32769"/>
            </a:xfrm>
            <a:custGeom>
              <a:avLst/>
              <a:gdLst/>
              <a:ahLst/>
              <a:cxnLst/>
              <a:rect l="l" t="t" r="r" b="b"/>
              <a:pathLst>
                <a:path w="14925" h="1490" extrusionOk="0">
                  <a:moveTo>
                    <a:pt x="0" y="0"/>
                  </a:moveTo>
                  <a:lnTo>
                    <a:pt x="0" y="1490"/>
                  </a:lnTo>
                  <a:lnTo>
                    <a:pt x="14925" y="1490"/>
                  </a:lnTo>
                  <a:lnTo>
                    <a:pt x="14925" y="0"/>
                  </a:lnTo>
                  <a:close/>
                </a:path>
              </a:pathLst>
            </a:custGeom>
            <a:solidFill>
              <a:srgbClr val="FF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2262;p62">
              <a:extLst>
                <a:ext uri="{FF2B5EF4-FFF2-40B4-BE49-F238E27FC236}">
                  <a16:creationId xmlns:a16="http://schemas.microsoft.com/office/drawing/2014/main" id="{F2CBF023-225F-4365-A25E-7CB1006AC4D0}"/>
                </a:ext>
              </a:extLst>
            </p:cNvPr>
            <p:cNvSpPr/>
            <p:nvPr/>
          </p:nvSpPr>
          <p:spPr>
            <a:xfrm>
              <a:off x="5534600" y="1576409"/>
              <a:ext cx="328238" cy="16055"/>
            </a:xfrm>
            <a:custGeom>
              <a:avLst/>
              <a:gdLst/>
              <a:ahLst/>
              <a:cxnLst/>
              <a:rect l="l" t="t" r="r" b="b"/>
              <a:pathLst>
                <a:path w="14925" h="730" extrusionOk="0">
                  <a:moveTo>
                    <a:pt x="0" y="0"/>
                  </a:moveTo>
                  <a:lnTo>
                    <a:pt x="0" y="730"/>
                  </a:lnTo>
                  <a:lnTo>
                    <a:pt x="14925" y="730"/>
                  </a:lnTo>
                  <a:lnTo>
                    <a:pt x="14925" y="0"/>
                  </a:ln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2263;p62">
              <a:extLst>
                <a:ext uri="{FF2B5EF4-FFF2-40B4-BE49-F238E27FC236}">
                  <a16:creationId xmlns:a16="http://schemas.microsoft.com/office/drawing/2014/main" id="{E06A2AD3-9A93-43ED-98B9-06EEC71CC1D1}"/>
                </a:ext>
              </a:extLst>
            </p:cNvPr>
            <p:cNvSpPr/>
            <p:nvPr/>
          </p:nvSpPr>
          <p:spPr>
            <a:xfrm>
              <a:off x="5500512" y="1570383"/>
              <a:ext cx="45458" cy="44821"/>
            </a:xfrm>
            <a:custGeom>
              <a:avLst/>
              <a:gdLst/>
              <a:ahLst/>
              <a:cxnLst/>
              <a:rect l="l" t="t" r="r" b="b"/>
              <a:pathLst>
                <a:path w="2067" h="2038" extrusionOk="0">
                  <a:moveTo>
                    <a:pt x="1034" y="1"/>
                  </a:moveTo>
                  <a:cubicBezTo>
                    <a:pt x="486" y="1"/>
                    <a:pt x="0" y="457"/>
                    <a:pt x="0" y="1004"/>
                  </a:cubicBezTo>
                  <a:cubicBezTo>
                    <a:pt x="0" y="1581"/>
                    <a:pt x="486" y="2037"/>
                    <a:pt x="1034" y="2037"/>
                  </a:cubicBezTo>
                  <a:cubicBezTo>
                    <a:pt x="1611" y="2037"/>
                    <a:pt x="2067" y="1581"/>
                    <a:pt x="2067" y="1004"/>
                  </a:cubicBezTo>
                  <a:cubicBezTo>
                    <a:pt x="2067" y="457"/>
                    <a:pt x="1611" y="1"/>
                    <a:pt x="1034" y="1"/>
                  </a:cubicBez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2264;p62">
              <a:extLst>
                <a:ext uri="{FF2B5EF4-FFF2-40B4-BE49-F238E27FC236}">
                  <a16:creationId xmlns:a16="http://schemas.microsoft.com/office/drawing/2014/main" id="{65B87AA4-2893-4B9B-9C1D-450B2B1B7827}"/>
                </a:ext>
              </a:extLst>
            </p:cNvPr>
            <p:cNvSpPr/>
            <p:nvPr/>
          </p:nvSpPr>
          <p:spPr>
            <a:xfrm>
              <a:off x="5855471" y="1570383"/>
              <a:ext cx="45480" cy="44821"/>
            </a:xfrm>
            <a:custGeom>
              <a:avLst/>
              <a:gdLst/>
              <a:ahLst/>
              <a:cxnLst/>
              <a:rect l="l" t="t" r="r" b="b"/>
              <a:pathLst>
                <a:path w="2068" h="2038" extrusionOk="0">
                  <a:moveTo>
                    <a:pt x="1034" y="1"/>
                  </a:moveTo>
                  <a:cubicBezTo>
                    <a:pt x="456" y="1"/>
                    <a:pt x="0" y="457"/>
                    <a:pt x="0" y="1004"/>
                  </a:cubicBezTo>
                  <a:cubicBezTo>
                    <a:pt x="0" y="1581"/>
                    <a:pt x="456" y="2037"/>
                    <a:pt x="1034" y="2037"/>
                  </a:cubicBezTo>
                  <a:cubicBezTo>
                    <a:pt x="1611" y="2037"/>
                    <a:pt x="2067" y="1581"/>
                    <a:pt x="2067" y="1004"/>
                  </a:cubicBezTo>
                  <a:cubicBezTo>
                    <a:pt x="2067" y="457"/>
                    <a:pt x="1611" y="1"/>
                    <a:pt x="1034" y="1"/>
                  </a:cubicBezTo>
                  <a:close/>
                </a:path>
              </a:pathLst>
            </a:custGeom>
            <a:solidFill>
              <a:srgbClr val="F491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" name="TextBox 191">
            <a:extLst>
              <a:ext uri="{FF2B5EF4-FFF2-40B4-BE49-F238E27FC236}">
                <a16:creationId xmlns:a16="http://schemas.microsoft.com/office/drawing/2014/main" id="{20C9B4F0-4181-4321-B521-E9BD8C305D6B}"/>
              </a:ext>
            </a:extLst>
          </p:cNvPr>
          <p:cNvSpPr txBox="1"/>
          <p:nvPr/>
        </p:nvSpPr>
        <p:spPr>
          <a:xfrm>
            <a:off x="2690438" y="2166543"/>
            <a:ext cx="807775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rgbClr val="002060"/>
                </a:solidFill>
              </a:rPr>
              <a:t>Nắm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được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quy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tắc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tính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diện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tích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xung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quanh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và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diện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tích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toàn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phần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của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hình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lập</a:t>
            </a:r>
            <a:r>
              <a:rPr lang="en-US" sz="2800" b="1" i="1" dirty="0">
                <a:solidFill>
                  <a:srgbClr val="002060"/>
                </a:solidFill>
              </a:rPr>
              <a:t> </a:t>
            </a:r>
            <a:r>
              <a:rPr lang="en-US" sz="2800" b="1" i="1" dirty="0" err="1">
                <a:solidFill>
                  <a:srgbClr val="002060"/>
                </a:solidFill>
              </a:rPr>
              <a:t>phương</a:t>
            </a:r>
            <a:r>
              <a:rPr lang="en-US" sz="2800" b="1" i="1" dirty="0">
                <a:solidFill>
                  <a:srgbClr val="002060"/>
                </a:solidFill>
              </a:rPr>
              <a:t>. 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93486080-3647-4CCE-998E-16167B7082C1}"/>
              </a:ext>
            </a:extLst>
          </p:cNvPr>
          <p:cNvSpPr txBox="1"/>
          <p:nvPr/>
        </p:nvSpPr>
        <p:spPr>
          <a:xfrm>
            <a:off x="2733732" y="4370498"/>
            <a:ext cx="726473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>
                <a:solidFill>
                  <a:srgbClr val="002060"/>
                </a:solidFill>
              </a:rPr>
              <a:t>Vận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dụng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để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giải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các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bài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toán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có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liên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  <a:r>
              <a:rPr lang="en-US" sz="2800" b="1" dirty="0" err="1">
                <a:solidFill>
                  <a:srgbClr val="002060"/>
                </a:solidFill>
              </a:rPr>
              <a:t>quan</a:t>
            </a:r>
            <a:r>
              <a:rPr lang="en-US" sz="2800" b="1" dirty="0">
                <a:solidFill>
                  <a:srgbClr val="002060"/>
                </a:solidFill>
              </a:rPr>
              <a:t> </a:t>
            </a:r>
          </a:p>
        </p:txBody>
      </p:sp>
      <p:pic>
        <p:nvPicPr>
          <p:cNvPr id="67" name="Picture 7">
            <a:extLst>
              <a:ext uri="{FF2B5EF4-FFF2-40B4-BE49-F238E27FC236}">
                <a16:creationId xmlns:a16="http://schemas.microsoft.com/office/drawing/2014/main" id="{5622D8A8-50F5-4306-96D0-96DBEE75582B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 t="20877"/>
          <a:stretch/>
        </p:blipFill>
        <p:spPr>
          <a:xfrm>
            <a:off x="833323" y="-358298"/>
            <a:ext cx="10617199" cy="6741506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:a16="http://schemas.microsoft.com/office/drawing/2014/main" id="{DC1472BC-8106-40DE-98F1-9EE11CA2ADD0}"/>
              </a:ext>
            </a:extLst>
          </p:cNvPr>
          <p:cNvSpPr txBox="1"/>
          <p:nvPr/>
        </p:nvSpPr>
        <p:spPr>
          <a:xfrm>
            <a:off x="3521790" y="2082823"/>
            <a:ext cx="6072537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3200" b="1" i="1" dirty="0"/>
              <a:t>    </a:t>
            </a:r>
            <a:r>
              <a:rPr lang="en-US" sz="3200" b="1" i="1" dirty="0" err="1"/>
              <a:t>Xưa</a:t>
            </a:r>
            <a:r>
              <a:rPr lang="en-US" sz="3200" b="1" i="1" dirty="0"/>
              <a:t> kia, ở </a:t>
            </a:r>
            <a:r>
              <a:rPr lang="en-US" sz="3200" b="1" i="1" dirty="0" err="1"/>
              <a:t>một</a:t>
            </a:r>
            <a:r>
              <a:rPr lang="en-US" sz="3200" b="1" i="1" dirty="0"/>
              <a:t> </a:t>
            </a:r>
            <a:r>
              <a:rPr lang="en-US" sz="3200" b="1" i="1" dirty="0" err="1"/>
              <a:t>vương</a:t>
            </a:r>
            <a:r>
              <a:rPr lang="en-US" sz="3200" b="1" i="1" dirty="0"/>
              <a:t> </a:t>
            </a:r>
            <a:r>
              <a:rPr lang="en-US" sz="3200" b="1" i="1" dirty="0" err="1"/>
              <a:t>quốc</a:t>
            </a:r>
            <a:r>
              <a:rPr lang="en-US" sz="3200" b="1" i="1" dirty="0"/>
              <a:t> </a:t>
            </a:r>
            <a:r>
              <a:rPr lang="en-US" sz="3200" b="1" i="1" dirty="0" err="1"/>
              <a:t>xa</a:t>
            </a:r>
            <a:r>
              <a:rPr lang="en-US" sz="3200" b="1" i="1" dirty="0"/>
              <a:t> </a:t>
            </a:r>
            <a:r>
              <a:rPr lang="en-US" sz="3200" b="1" i="1" dirty="0" err="1"/>
              <a:t>thật</a:t>
            </a:r>
            <a:r>
              <a:rPr lang="en-US" sz="3200" b="1" i="1" dirty="0"/>
              <a:t> </a:t>
            </a:r>
            <a:r>
              <a:rPr lang="en-US" sz="3200" b="1" i="1" dirty="0" err="1"/>
              <a:t>xa</a:t>
            </a:r>
            <a:r>
              <a:rPr lang="en-US" sz="3200" b="1" i="1" dirty="0"/>
              <a:t> </a:t>
            </a:r>
            <a:r>
              <a:rPr lang="en-US" sz="3200" b="1" i="1" dirty="0" err="1"/>
              <a:t>bỗng</a:t>
            </a:r>
            <a:r>
              <a:rPr lang="en-US" sz="3200" b="1" i="1" dirty="0"/>
              <a:t> </a:t>
            </a:r>
            <a:r>
              <a:rPr lang="en-US" sz="3200" b="1" i="1" dirty="0" err="1"/>
              <a:t>xuất</a:t>
            </a:r>
            <a:r>
              <a:rPr lang="en-US" sz="3200" b="1" i="1" dirty="0"/>
              <a:t> </a:t>
            </a:r>
            <a:r>
              <a:rPr lang="en-US" sz="3200" b="1" i="1" dirty="0" err="1"/>
              <a:t>hiện</a:t>
            </a:r>
            <a:r>
              <a:rPr lang="en-US" sz="3200" b="1" i="1" dirty="0"/>
              <a:t> </a:t>
            </a:r>
            <a:r>
              <a:rPr lang="en-US" sz="3200" b="1" i="1" dirty="0" err="1"/>
              <a:t>một</a:t>
            </a:r>
            <a:r>
              <a:rPr lang="en-US" sz="3200" b="1" i="1" dirty="0"/>
              <a:t> con </a:t>
            </a:r>
            <a:r>
              <a:rPr lang="en-US" sz="3200" b="1" i="1" dirty="0" err="1"/>
              <a:t>rồng</a:t>
            </a:r>
            <a:r>
              <a:rPr lang="en-US" sz="3200" b="1" i="1" dirty="0"/>
              <a:t> hung </a:t>
            </a:r>
            <a:r>
              <a:rPr lang="en-US" sz="3200" b="1" i="1" dirty="0" err="1"/>
              <a:t>ác</a:t>
            </a:r>
            <a:r>
              <a:rPr lang="en-US" sz="3200" b="1" i="1" dirty="0"/>
              <a:t>. </a:t>
            </a:r>
            <a:r>
              <a:rPr lang="en-US" sz="3200" b="1" i="1" dirty="0" err="1"/>
              <a:t>Nó</a:t>
            </a:r>
            <a:r>
              <a:rPr lang="en-US" sz="3200" b="1" i="1" dirty="0"/>
              <a:t> </a:t>
            </a:r>
            <a:r>
              <a:rPr lang="en-US" sz="3200" b="1" i="1" dirty="0" err="1"/>
              <a:t>đã</a:t>
            </a:r>
            <a:r>
              <a:rPr lang="en-US" sz="3200" b="1" i="1" dirty="0"/>
              <a:t> </a:t>
            </a:r>
            <a:r>
              <a:rPr lang="en-US" sz="3200" b="1" i="1" dirty="0" err="1"/>
              <a:t>cướp</a:t>
            </a:r>
            <a:r>
              <a:rPr lang="en-US" sz="3200" b="1" i="1" dirty="0"/>
              <a:t> </a:t>
            </a:r>
            <a:r>
              <a:rPr lang="en-US" sz="3200" b="1" i="1" dirty="0" err="1"/>
              <a:t>đi</a:t>
            </a:r>
            <a:r>
              <a:rPr lang="en-US" sz="3200" b="1" i="1" dirty="0"/>
              <a:t> </a:t>
            </a:r>
            <a:r>
              <a:rPr lang="en-US" sz="3200" b="1" i="1" dirty="0" err="1"/>
              <a:t>nàng</a:t>
            </a:r>
            <a:r>
              <a:rPr lang="en-US" sz="3200" b="1" i="1" dirty="0"/>
              <a:t> </a:t>
            </a:r>
            <a:r>
              <a:rPr lang="en-US" sz="3200" b="1" i="1" dirty="0" err="1"/>
              <a:t>công</a:t>
            </a:r>
            <a:r>
              <a:rPr lang="en-US" sz="3200" b="1" i="1" dirty="0"/>
              <a:t> </a:t>
            </a:r>
            <a:r>
              <a:rPr lang="en-US" sz="3200" b="1" i="1" dirty="0" err="1"/>
              <a:t>chúa</a:t>
            </a:r>
            <a:r>
              <a:rPr lang="en-US" sz="3200" b="1" i="1" dirty="0"/>
              <a:t> </a:t>
            </a:r>
            <a:r>
              <a:rPr lang="en-US" sz="3200" b="1" i="1" dirty="0" err="1"/>
              <a:t>xinh</a:t>
            </a:r>
            <a:r>
              <a:rPr lang="en-US" sz="3200" b="1" i="1" dirty="0"/>
              <a:t> </a:t>
            </a:r>
            <a:r>
              <a:rPr lang="en-US" sz="3200" b="1" i="1" dirty="0" err="1"/>
              <a:t>đẹp</a:t>
            </a:r>
            <a:r>
              <a:rPr lang="en-US" sz="3200" b="1" i="1" dirty="0"/>
              <a:t> </a:t>
            </a:r>
            <a:r>
              <a:rPr lang="en-US" sz="3200" b="1" i="1" dirty="0" err="1"/>
              <a:t>và</a:t>
            </a:r>
            <a:r>
              <a:rPr lang="en-US" sz="3200" b="1" i="1" dirty="0"/>
              <a:t> </a:t>
            </a:r>
            <a:r>
              <a:rPr lang="en-US" sz="3200" b="1" i="1" dirty="0" err="1"/>
              <a:t>giam</a:t>
            </a:r>
            <a:r>
              <a:rPr lang="en-US" sz="3200" b="1" i="1" dirty="0"/>
              <a:t> </a:t>
            </a:r>
            <a:r>
              <a:rPr lang="en-US" sz="3200" b="1" i="1" dirty="0" err="1"/>
              <a:t>cầm</a:t>
            </a:r>
            <a:r>
              <a:rPr lang="en-US" sz="3200" b="1" i="1" dirty="0"/>
              <a:t> </a:t>
            </a:r>
            <a:r>
              <a:rPr lang="en-US" sz="3200" b="1" i="1" dirty="0" err="1"/>
              <a:t>nàng</a:t>
            </a:r>
            <a:r>
              <a:rPr lang="en-US" sz="3200" b="1" i="1" dirty="0"/>
              <a:t> </a:t>
            </a:r>
            <a:r>
              <a:rPr lang="en-US" sz="3200" b="1" i="1" dirty="0" err="1"/>
              <a:t>trong</a:t>
            </a:r>
            <a:r>
              <a:rPr lang="en-US" sz="3200" b="1" i="1" dirty="0"/>
              <a:t> </a:t>
            </a:r>
            <a:r>
              <a:rPr lang="en-US" sz="3200" b="1" i="1" dirty="0" err="1"/>
              <a:t>tòa</a:t>
            </a:r>
            <a:r>
              <a:rPr lang="en-US" sz="3200" b="1" i="1" dirty="0"/>
              <a:t> </a:t>
            </a:r>
            <a:r>
              <a:rPr lang="en-US" sz="3200" b="1" i="1" dirty="0" err="1"/>
              <a:t>tháp</a:t>
            </a:r>
            <a:r>
              <a:rPr lang="en-US" sz="3200" b="1" i="1" dirty="0"/>
              <a:t> </a:t>
            </a:r>
            <a:r>
              <a:rPr lang="en-US" sz="3200" b="1" i="1" dirty="0" err="1"/>
              <a:t>cao</a:t>
            </a:r>
            <a:r>
              <a:rPr lang="en-US" sz="3200" b="1" i="1" dirty="0"/>
              <a:t> </a:t>
            </a:r>
            <a:r>
              <a:rPr lang="en-US" sz="3200" b="1" i="1" dirty="0" err="1"/>
              <a:t>chót</a:t>
            </a:r>
            <a:r>
              <a:rPr lang="en-US" sz="3200" b="1" i="1" dirty="0"/>
              <a:t> </a:t>
            </a:r>
            <a:r>
              <a:rPr lang="en-US" sz="3200" b="1" i="1" dirty="0" err="1"/>
              <a:t>vót</a:t>
            </a:r>
            <a:r>
              <a:rPr lang="en-US" sz="3200" b="1" i="1" dirty="0"/>
              <a:t>. 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79C60A2-7777-4B4A-A944-408CC91A5D86}"/>
              </a:ext>
            </a:extLst>
          </p:cNvPr>
          <p:cNvSpPr txBox="1"/>
          <p:nvPr/>
        </p:nvSpPr>
        <p:spPr>
          <a:xfrm>
            <a:off x="3429025" y="2110318"/>
            <a:ext cx="6072537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3200" b="1" i="1" dirty="0"/>
              <a:t>    </a:t>
            </a:r>
            <a:r>
              <a:rPr lang="en-US" sz="3200" b="1" i="1" dirty="0" err="1"/>
              <a:t>Một</a:t>
            </a:r>
            <a:r>
              <a:rPr lang="en-US" sz="3200" b="1" i="1" dirty="0"/>
              <a:t> </a:t>
            </a:r>
            <a:r>
              <a:rPr lang="en-US" sz="3200" b="1" i="1" dirty="0" err="1"/>
              <a:t>ngày</a:t>
            </a:r>
            <a:r>
              <a:rPr lang="en-US" sz="3200" b="1" i="1" dirty="0"/>
              <a:t> </a:t>
            </a:r>
            <a:r>
              <a:rPr lang="en-US" sz="3200" b="1" i="1" dirty="0" err="1"/>
              <a:t>nọ</a:t>
            </a:r>
            <a:r>
              <a:rPr lang="en-US" sz="3200" b="1" i="1" dirty="0"/>
              <a:t>, </a:t>
            </a:r>
            <a:r>
              <a:rPr lang="en-US" sz="3200" b="1" i="1" dirty="0" err="1"/>
              <a:t>chàng</a:t>
            </a:r>
            <a:r>
              <a:rPr lang="en-US" sz="3200" b="1" i="1" dirty="0"/>
              <a:t> </a:t>
            </a:r>
            <a:r>
              <a:rPr lang="en-US" sz="3200" b="1" i="1" dirty="0" err="1"/>
              <a:t>hoàng</a:t>
            </a:r>
            <a:r>
              <a:rPr lang="en-US" sz="3200" b="1" i="1" dirty="0"/>
              <a:t> </a:t>
            </a:r>
            <a:r>
              <a:rPr lang="en-US" sz="3200" b="1" i="1" dirty="0" err="1"/>
              <a:t>tử</a:t>
            </a:r>
            <a:r>
              <a:rPr lang="en-US" sz="3200" b="1" i="1" dirty="0"/>
              <a:t> </a:t>
            </a:r>
            <a:r>
              <a:rPr lang="en-US" sz="3200" b="1" i="1" dirty="0" err="1"/>
              <a:t>bạch</a:t>
            </a:r>
            <a:r>
              <a:rPr lang="en-US" sz="3200" b="1" i="1" dirty="0"/>
              <a:t> </a:t>
            </a:r>
            <a:r>
              <a:rPr lang="en-US" sz="3200" b="1" i="1" dirty="0" err="1"/>
              <a:t>mã</a:t>
            </a:r>
            <a:r>
              <a:rPr lang="en-US" sz="3200" b="1" i="1" dirty="0"/>
              <a:t> </a:t>
            </a:r>
            <a:r>
              <a:rPr lang="en-US" sz="3200" b="1" i="1" dirty="0" err="1"/>
              <a:t>đến</a:t>
            </a:r>
            <a:r>
              <a:rPr lang="en-US" sz="3200" b="1" i="1" dirty="0"/>
              <a:t> </a:t>
            </a:r>
            <a:r>
              <a:rPr lang="en-US" sz="3200" b="1" i="1" dirty="0" err="1"/>
              <a:t>với</a:t>
            </a:r>
            <a:r>
              <a:rPr lang="en-US" sz="3200" b="1" i="1" dirty="0"/>
              <a:t> </a:t>
            </a:r>
            <a:r>
              <a:rPr lang="en-US" sz="3200" b="1" i="1" dirty="0" err="1"/>
              <a:t>quyết</a:t>
            </a:r>
            <a:r>
              <a:rPr lang="en-US" sz="3200" b="1" i="1" dirty="0"/>
              <a:t> </a:t>
            </a:r>
            <a:r>
              <a:rPr lang="en-US" sz="3200" b="1" i="1" dirty="0" err="1"/>
              <a:t>tâm</a:t>
            </a:r>
            <a:r>
              <a:rPr lang="en-US" sz="3200" b="1" i="1" dirty="0"/>
              <a:t> </a:t>
            </a:r>
            <a:r>
              <a:rPr lang="en-US" sz="3200" b="1" i="1" dirty="0" err="1"/>
              <a:t>đánh</a:t>
            </a:r>
            <a:r>
              <a:rPr lang="en-US" sz="3200" b="1" i="1" dirty="0"/>
              <a:t> </a:t>
            </a:r>
            <a:r>
              <a:rPr lang="en-US" sz="3200" b="1" i="1" dirty="0" err="1"/>
              <a:t>bại</a:t>
            </a:r>
            <a:r>
              <a:rPr lang="en-US" sz="3200" b="1" i="1" dirty="0"/>
              <a:t> con </a:t>
            </a:r>
            <a:r>
              <a:rPr lang="en-US" sz="3200" b="1" i="1" dirty="0" err="1"/>
              <a:t>rồng</a:t>
            </a:r>
            <a:r>
              <a:rPr lang="en-US" sz="3200" b="1" i="1" dirty="0"/>
              <a:t> hung </a:t>
            </a:r>
            <a:r>
              <a:rPr lang="en-US" sz="3200" b="1" i="1" dirty="0" err="1"/>
              <a:t>ác</a:t>
            </a:r>
            <a:r>
              <a:rPr lang="en-US" sz="3200" b="1" i="1" dirty="0"/>
              <a:t> </a:t>
            </a:r>
            <a:r>
              <a:rPr lang="en-US" sz="3200" b="1" i="1" dirty="0" err="1"/>
              <a:t>ấy</a:t>
            </a:r>
            <a:r>
              <a:rPr lang="en-US" sz="3200" b="1" i="1" dirty="0"/>
              <a:t> </a:t>
            </a:r>
            <a:r>
              <a:rPr lang="en-US" sz="3200" b="1" i="1" dirty="0" err="1"/>
              <a:t>và</a:t>
            </a:r>
            <a:r>
              <a:rPr lang="en-US" sz="3200" b="1" i="1" dirty="0"/>
              <a:t> </a:t>
            </a:r>
            <a:r>
              <a:rPr lang="en-US" sz="3200" b="1" i="1" dirty="0" err="1"/>
              <a:t>giải</a:t>
            </a:r>
            <a:r>
              <a:rPr lang="en-US" sz="3200" b="1" i="1" dirty="0"/>
              <a:t> </a:t>
            </a:r>
            <a:r>
              <a:rPr lang="en-US" sz="3200" b="1" i="1" dirty="0" err="1"/>
              <a:t>cứu</a:t>
            </a:r>
            <a:r>
              <a:rPr lang="en-US" sz="3200" b="1" i="1" dirty="0"/>
              <a:t> </a:t>
            </a:r>
            <a:r>
              <a:rPr lang="en-US" sz="3200" b="1" i="1" dirty="0" err="1"/>
              <a:t>nàng</a:t>
            </a:r>
            <a:r>
              <a:rPr lang="en-US" sz="3200" b="1" i="1" dirty="0"/>
              <a:t> </a:t>
            </a:r>
            <a:r>
              <a:rPr lang="en-US" sz="3200" b="1" i="1" dirty="0" err="1"/>
              <a:t>công</a:t>
            </a:r>
            <a:r>
              <a:rPr lang="en-US" sz="3200" b="1" i="1" dirty="0"/>
              <a:t> </a:t>
            </a:r>
            <a:r>
              <a:rPr lang="en-US" sz="3200" b="1" i="1" dirty="0" err="1"/>
              <a:t>chúa</a:t>
            </a:r>
            <a:r>
              <a:rPr lang="en-US" sz="3200" b="1" i="1" dirty="0"/>
              <a:t>. </a:t>
            </a:r>
            <a:r>
              <a:rPr lang="en-US" sz="3200" b="1" i="1" dirty="0" err="1"/>
              <a:t>Nhưng</a:t>
            </a:r>
            <a:r>
              <a:rPr lang="en-US" sz="3200" b="1" i="1" dirty="0"/>
              <a:t> </a:t>
            </a:r>
            <a:r>
              <a:rPr lang="en-US" sz="3200" b="1" i="1" dirty="0" err="1"/>
              <a:t>để</a:t>
            </a:r>
            <a:r>
              <a:rPr lang="en-US" sz="3200" b="1" i="1" dirty="0"/>
              <a:t> </a:t>
            </a:r>
            <a:r>
              <a:rPr lang="en-US" sz="3200" b="1" i="1" dirty="0" err="1"/>
              <a:t>giúp</a:t>
            </a:r>
            <a:r>
              <a:rPr lang="en-US" sz="3200" b="1" i="1" dirty="0"/>
              <a:t> </a:t>
            </a:r>
            <a:r>
              <a:rPr lang="en-US" sz="3200" b="1" i="1" dirty="0" err="1"/>
              <a:t>nàng</a:t>
            </a:r>
            <a:r>
              <a:rPr lang="en-US" sz="3200" b="1" i="1" dirty="0"/>
              <a:t>, </a:t>
            </a:r>
            <a:r>
              <a:rPr lang="en-US" sz="3200" b="1" i="1" dirty="0" err="1"/>
              <a:t>chàng</a:t>
            </a:r>
            <a:r>
              <a:rPr lang="en-US" sz="3200" b="1" i="1" dirty="0"/>
              <a:t> </a:t>
            </a:r>
            <a:r>
              <a:rPr lang="en-US" sz="3200" b="1" i="1" dirty="0" err="1"/>
              <a:t>đã</a:t>
            </a:r>
            <a:r>
              <a:rPr lang="en-US" sz="3200" b="1" i="1" dirty="0"/>
              <a:t> </a:t>
            </a:r>
            <a:r>
              <a:rPr lang="en-US" sz="3200" b="1" i="1" dirty="0" err="1"/>
              <a:t>phải</a:t>
            </a:r>
            <a:r>
              <a:rPr lang="en-US" sz="3200" b="1" i="1" dirty="0"/>
              <a:t> </a:t>
            </a:r>
            <a:r>
              <a:rPr lang="en-US" sz="3200" b="1" i="1" dirty="0" err="1"/>
              <a:t>trải</a:t>
            </a:r>
            <a:r>
              <a:rPr lang="en-US" sz="3200" b="1" i="1" dirty="0"/>
              <a:t> qua </a:t>
            </a:r>
            <a:r>
              <a:rPr lang="en-US" sz="3200" b="1" i="1" dirty="0" err="1"/>
              <a:t>rất</a:t>
            </a:r>
            <a:r>
              <a:rPr lang="en-US" sz="3200" b="1" i="1" dirty="0"/>
              <a:t> </a:t>
            </a:r>
            <a:r>
              <a:rPr lang="en-US" sz="3200" b="1" i="1" dirty="0" err="1"/>
              <a:t>nhiều</a:t>
            </a:r>
            <a:r>
              <a:rPr lang="en-US" sz="3200" b="1" i="1" dirty="0"/>
              <a:t> </a:t>
            </a:r>
            <a:r>
              <a:rPr lang="en-US" sz="3200" b="1" i="1" dirty="0" err="1"/>
              <a:t>thử</a:t>
            </a:r>
            <a:r>
              <a:rPr lang="en-US" sz="3200" b="1" i="1" dirty="0"/>
              <a:t> </a:t>
            </a:r>
            <a:r>
              <a:rPr lang="en-US" sz="3200" b="1" i="1" dirty="0" err="1"/>
              <a:t>thách</a:t>
            </a:r>
            <a:r>
              <a:rPr lang="en-US" sz="3200" b="1" i="1" dirty="0"/>
              <a:t> </a:t>
            </a:r>
            <a:r>
              <a:rPr lang="en-US" sz="3200" b="1" i="1" dirty="0" err="1"/>
              <a:t>khó</a:t>
            </a:r>
            <a:r>
              <a:rPr lang="en-US" sz="3200" b="1" i="1" dirty="0"/>
              <a:t> </a:t>
            </a:r>
            <a:r>
              <a:rPr lang="en-US" sz="3200" b="1" i="1" dirty="0" err="1"/>
              <a:t>khăn</a:t>
            </a:r>
            <a:r>
              <a:rPr lang="en-US" sz="3200" b="1" i="1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117010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800">
        <p:circle/>
      </p:transition>
    </mc:Choice>
    <mc:Fallback>
      <p:transition spd="slow">
        <p:circl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exit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1000"/>
                                            <p:tgtEl>
                                              <p:spTgt spid="1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" dur="1000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" dur="1000"/>
                                            <p:tgtEl>
                                              <p:spTgt spid="13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/>
                                            <p:tgtEl>
                                              <p:spTgt spid="1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/>
                                            <p:tgtEl>
                                              <p:spTgt spid="1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" dur="1000"/>
                                            <p:tgtEl>
                                              <p:spTgt spid="14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" dur="1000"/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1000"/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0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1000"/>
                                            <p:tgtEl>
                                              <p:spTgt spid="14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2" dur="1000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1000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000"/>
                                            <p:tgtEl>
                                              <p:spTgt spid="14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7" dur="1000"/>
                                            <p:tgtEl>
                                              <p:spTgt spid="1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1000"/>
                                            <p:tgtEl>
                                              <p:spTgt spid="1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1000"/>
                                            <p:tgtEl>
                                              <p:spTgt spid="16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2" dur="1000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42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6" dur="1000"/>
                                            <p:tgtEl>
                                              <p:spTgt spid="19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7" dur="1000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42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1" dur="1000"/>
                                            <p:tgtEl>
                                              <p:spTgt spid="19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/>
                                            <p:tgtEl>
                                              <p:spTgt spid="1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/>
                                            <p:tgtEl>
                                              <p:spTgt spid="1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2" presetClass="entr" presetSubtype="1" fill="hold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49" dur="15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50" dur="15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75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57" dur="6565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58" presetID="1" presetClass="exit" presetSubtype="0" fill="hold" grpId="1" nodeType="withEffect">
                                      <p:stCondLst>
                                        <p:cond delay="9900"/>
                                      </p:stCondLst>
                                      <p:iterate type="lt">
                                        <p:tmAbs val="0"/>
                                      </p:iterate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22" presetClass="entr" presetSubtype="8" fill="hold" grpId="0" nodeType="withEffect">
                                      <p:stCondLst>
                                        <p:cond delay="990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2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3" fill="hold">
                          <p:stCondLst>
                            <p:cond delay="indefinite"/>
                          </p:stCondLst>
                          <p:childTnLst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6" presetClass="exit" presetSubtype="3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circle(out)">
                                          <p:cBhvr>
                                            <p:cTn id="66" dur="20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8" presetID="6" presetClass="exit" presetSubtype="32" fill="hold" grpId="2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animEffect transition="out" filter="circle(out)">
                                          <p:cBhvr>
                                            <p:cTn id="69" dur="20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1" presetID="6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animEffect transition="out" filter="circle(out)">
                                          <p:cBhvr>
                                            <p:cTn id="72" dur="20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75" presetID="42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-4.44444E-6 L 0 -0.73101 " pathEditMode="relative" rAng="0" ptsTypes="AA">
                                          <p:cBhvr>
                                            <p:cTn id="76" dur="2000" fill="hold"/>
                                            <p:tgtEl>
                                              <p:spTgt spid="20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36551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77" repeatCount="200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0"/>
                    </p:tgtEl>
                  </p:cMediaNode>
                </p:audio>
              </p:childTnLst>
            </p:cTn>
          </p:par>
        </p:tnLst>
        <p:bldLst>
          <p:bldP spid="136" grpId="0" animBg="1"/>
          <p:bldP spid="192" grpId="0"/>
          <p:bldP spid="193" grpId="0"/>
          <p:bldP spid="68" grpId="0"/>
          <p:bldP spid="68" grpId="1"/>
          <p:bldP spid="68" grpId="2"/>
          <p:bldP spid="69" grpId="0"/>
          <p:bldP spid="69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exit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1000"/>
                                            <p:tgtEl>
                                              <p:spTgt spid="1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" dur="1000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/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1" dur="1000"/>
                                            <p:tgtEl>
                                              <p:spTgt spid="13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2" dur="1000"/>
                                            <p:tgtEl>
                                              <p:spTgt spid="1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/>
                                            <p:tgtEl>
                                              <p:spTgt spid="1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6" dur="1000"/>
                                            <p:tgtEl>
                                              <p:spTgt spid="14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7" dur="1000"/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1000"/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0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1000"/>
                                            <p:tgtEl>
                                              <p:spTgt spid="14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2" dur="1000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1000"/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5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1000"/>
                                            <p:tgtEl>
                                              <p:spTgt spid="14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7" dur="1000"/>
                                            <p:tgtEl>
                                              <p:spTgt spid="1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1000"/>
                                            <p:tgtEl>
                                              <p:spTgt spid="1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0" presetID="42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1" dur="1000"/>
                                            <p:tgtEl>
                                              <p:spTgt spid="16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2" dur="1000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/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5" presetID="42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6" dur="1000"/>
                                            <p:tgtEl>
                                              <p:spTgt spid="19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7" dur="1000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1000"/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0" presetID="42" presetClass="exit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1" dur="1000"/>
                                            <p:tgtEl>
                                              <p:spTgt spid="19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/>
                                            <p:tgtEl>
                                              <p:spTgt spid="19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/>
                                            <p:tgtEl>
                                              <p:spTgt spid="19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ppt_y+.1"/>
                                              </p:val>
                                            </p:tav>
                                          </p:tavLst>
                                        </p:anim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15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5" dur="75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57" dur="6565" fill="hold"/>
                                            <p:tgtEl>
                                              <p:spTgt spid="7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58" presetID="1" presetClass="exit" presetSubtype="0" fill="hold" grpId="1" nodeType="withEffect">
                                      <p:stCondLst>
                                        <p:cond delay="9900"/>
                                      </p:stCondLst>
                                      <p:iterate type="lt">
                                        <p:tmAbs val="0"/>
                                      </p:iterate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22" presetClass="entr" presetSubtype="8" fill="hold" grpId="0" nodeType="withEffect">
                                      <p:stCondLst>
                                        <p:cond delay="9900"/>
                                      </p:stCondLst>
                                      <p:iterate type="lt">
                                        <p:tmPct val="10000"/>
                                      </p:iterate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2" dur="5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3" fill="hold">
                          <p:stCondLst>
                            <p:cond delay="indefinite"/>
                          </p:stCondLst>
                          <p:childTnLst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6" presetClass="exit" presetSubtype="3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circle(out)">
                                          <p:cBhvr>
                                            <p:cTn id="66" dur="20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8" presetID="6" presetClass="exit" presetSubtype="32" fill="hold" grpId="2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animEffect transition="out" filter="circle(out)">
                                          <p:cBhvr>
                                            <p:cTn id="69" dur="20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1" presetID="6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iterate type="lt">
                                        <p:tmPct val="0"/>
                                      </p:iterate>
                                      <p:childTnLst>
                                        <p:animEffect transition="out" filter="circle(out)">
                                          <p:cBhvr>
                                            <p:cTn id="72" dur="2000"/>
                                            <p:tgtEl>
                                              <p:spTgt spid="6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1999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4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75" presetID="42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 -4.44444E-6 L 0 -0.73101 " pathEditMode="relative" rAng="0" ptsTypes="AA">
                                          <p:cBhvr>
                                            <p:cTn id="76" dur="2000" fill="hold"/>
                                            <p:tgtEl>
                                              <p:spTgt spid="20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-36551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77" repeatCount="200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70"/>
                    </p:tgtEl>
                  </p:cMediaNode>
                </p:audio>
              </p:childTnLst>
            </p:cTn>
          </p:par>
        </p:tnLst>
        <p:bldLst>
          <p:bldP spid="136" grpId="0" animBg="1"/>
          <p:bldP spid="192" grpId="0"/>
          <p:bldP spid="193" grpId="0"/>
          <p:bldP spid="68" grpId="0"/>
          <p:bldP spid="68" grpId="1"/>
          <p:bldP spid="68" grpId="2"/>
          <p:bldP spid="69" grpId="0"/>
          <p:bldP spid="69" grpId="1"/>
        </p:bldLst>
      </p:timing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9" name="Google Shape;6479;p41"/>
          <p:cNvGrpSpPr/>
          <p:nvPr/>
        </p:nvGrpSpPr>
        <p:grpSpPr>
          <a:xfrm>
            <a:off x="851201" y="3718252"/>
            <a:ext cx="1506033" cy="1521233"/>
            <a:chOff x="6677925" y="6815450"/>
            <a:chExt cx="1129525" cy="1140925"/>
          </a:xfrm>
        </p:grpSpPr>
        <p:sp>
          <p:nvSpPr>
            <p:cNvPr id="6480" name="Google Shape;6480;p41"/>
            <p:cNvSpPr/>
            <p:nvPr/>
          </p:nvSpPr>
          <p:spPr>
            <a:xfrm>
              <a:off x="6677925" y="6815450"/>
              <a:ext cx="1129525" cy="1140925"/>
            </a:xfrm>
            <a:custGeom>
              <a:avLst/>
              <a:gdLst/>
              <a:ahLst/>
              <a:cxnLst/>
              <a:rect l="l" t="t" r="r" b="b"/>
              <a:pathLst>
                <a:path w="45181" h="45637" extrusionOk="0">
                  <a:moveTo>
                    <a:pt x="19834" y="1"/>
                  </a:moveTo>
                  <a:cubicBezTo>
                    <a:pt x="19459" y="1"/>
                    <a:pt x="19084" y="27"/>
                    <a:pt x="18737" y="135"/>
                  </a:cubicBezTo>
                  <a:cubicBezTo>
                    <a:pt x="18335" y="242"/>
                    <a:pt x="17880" y="402"/>
                    <a:pt x="17479" y="643"/>
                  </a:cubicBezTo>
                  <a:cubicBezTo>
                    <a:pt x="17184" y="804"/>
                    <a:pt x="16863" y="1045"/>
                    <a:pt x="16542" y="1312"/>
                  </a:cubicBezTo>
                  <a:cubicBezTo>
                    <a:pt x="16087" y="1714"/>
                    <a:pt x="15685" y="2169"/>
                    <a:pt x="15257" y="2784"/>
                  </a:cubicBezTo>
                  <a:cubicBezTo>
                    <a:pt x="14909" y="3213"/>
                    <a:pt x="14641" y="3721"/>
                    <a:pt x="14374" y="4203"/>
                  </a:cubicBezTo>
                  <a:cubicBezTo>
                    <a:pt x="14133" y="4685"/>
                    <a:pt x="13945" y="5140"/>
                    <a:pt x="13731" y="5729"/>
                  </a:cubicBezTo>
                  <a:cubicBezTo>
                    <a:pt x="12741" y="4845"/>
                    <a:pt x="11724" y="4176"/>
                    <a:pt x="10653" y="3721"/>
                  </a:cubicBezTo>
                  <a:cubicBezTo>
                    <a:pt x="10038" y="3453"/>
                    <a:pt x="9315" y="3213"/>
                    <a:pt x="8646" y="3079"/>
                  </a:cubicBezTo>
                  <a:cubicBezTo>
                    <a:pt x="8084" y="2972"/>
                    <a:pt x="7495" y="2918"/>
                    <a:pt x="6879" y="2918"/>
                  </a:cubicBezTo>
                  <a:lnTo>
                    <a:pt x="6451" y="2918"/>
                  </a:lnTo>
                  <a:cubicBezTo>
                    <a:pt x="6076" y="2945"/>
                    <a:pt x="5675" y="2972"/>
                    <a:pt x="5300" y="3052"/>
                  </a:cubicBezTo>
                  <a:cubicBezTo>
                    <a:pt x="4899" y="3106"/>
                    <a:pt x="4551" y="3213"/>
                    <a:pt x="4203" y="3346"/>
                  </a:cubicBezTo>
                  <a:cubicBezTo>
                    <a:pt x="3507" y="3614"/>
                    <a:pt x="2864" y="4016"/>
                    <a:pt x="2329" y="4551"/>
                  </a:cubicBezTo>
                  <a:cubicBezTo>
                    <a:pt x="1874" y="4979"/>
                    <a:pt x="1499" y="5514"/>
                    <a:pt x="1151" y="6157"/>
                  </a:cubicBezTo>
                  <a:cubicBezTo>
                    <a:pt x="884" y="6639"/>
                    <a:pt x="696" y="7201"/>
                    <a:pt x="536" y="7789"/>
                  </a:cubicBezTo>
                  <a:cubicBezTo>
                    <a:pt x="268" y="8833"/>
                    <a:pt x="161" y="9850"/>
                    <a:pt x="108" y="10734"/>
                  </a:cubicBezTo>
                  <a:cubicBezTo>
                    <a:pt x="54" y="11135"/>
                    <a:pt x="27" y="11563"/>
                    <a:pt x="27" y="11965"/>
                  </a:cubicBezTo>
                  <a:cubicBezTo>
                    <a:pt x="1" y="12607"/>
                    <a:pt x="1" y="13303"/>
                    <a:pt x="54" y="13972"/>
                  </a:cubicBezTo>
                  <a:cubicBezTo>
                    <a:pt x="161" y="15364"/>
                    <a:pt x="429" y="16702"/>
                    <a:pt x="830" y="17960"/>
                  </a:cubicBezTo>
                  <a:cubicBezTo>
                    <a:pt x="1232" y="19272"/>
                    <a:pt x="1821" y="20530"/>
                    <a:pt x="2543" y="21681"/>
                  </a:cubicBezTo>
                  <a:cubicBezTo>
                    <a:pt x="2891" y="22243"/>
                    <a:pt x="3319" y="22805"/>
                    <a:pt x="3775" y="23394"/>
                  </a:cubicBezTo>
                  <a:cubicBezTo>
                    <a:pt x="4176" y="23876"/>
                    <a:pt x="4658" y="24357"/>
                    <a:pt x="5113" y="24759"/>
                  </a:cubicBezTo>
                  <a:cubicBezTo>
                    <a:pt x="6050" y="25562"/>
                    <a:pt x="7147" y="26231"/>
                    <a:pt x="8325" y="26740"/>
                  </a:cubicBezTo>
                  <a:cubicBezTo>
                    <a:pt x="8914" y="26954"/>
                    <a:pt x="9529" y="27168"/>
                    <a:pt x="10145" y="27302"/>
                  </a:cubicBezTo>
                  <a:lnTo>
                    <a:pt x="10172" y="27302"/>
                  </a:lnTo>
                  <a:cubicBezTo>
                    <a:pt x="10064" y="28105"/>
                    <a:pt x="10038" y="28908"/>
                    <a:pt x="10064" y="29711"/>
                  </a:cubicBezTo>
                  <a:lnTo>
                    <a:pt x="10064" y="29871"/>
                  </a:lnTo>
                  <a:cubicBezTo>
                    <a:pt x="10091" y="30219"/>
                    <a:pt x="10145" y="30621"/>
                    <a:pt x="10172" y="30969"/>
                  </a:cubicBezTo>
                  <a:cubicBezTo>
                    <a:pt x="10359" y="32441"/>
                    <a:pt x="10760" y="33859"/>
                    <a:pt x="11376" y="35171"/>
                  </a:cubicBezTo>
                  <a:cubicBezTo>
                    <a:pt x="11965" y="36509"/>
                    <a:pt x="12848" y="37740"/>
                    <a:pt x="13892" y="38811"/>
                  </a:cubicBezTo>
                  <a:cubicBezTo>
                    <a:pt x="14374" y="39319"/>
                    <a:pt x="14963" y="39801"/>
                    <a:pt x="15578" y="40283"/>
                  </a:cubicBezTo>
                  <a:cubicBezTo>
                    <a:pt x="16167" y="40684"/>
                    <a:pt x="16756" y="41113"/>
                    <a:pt x="17425" y="41487"/>
                  </a:cubicBezTo>
                  <a:cubicBezTo>
                    <a:pt x="18121" y="41889"/>
                    <a:pt x="18844" y="42264"/>
                    <a:pt x="19539" y="42558"/>
                  </a:cubicBezTo>
                  <a:cubicBezTo>
                    <a:pt x="20289" y="42879"/>
                    <a:pt x="21119" y="43120"/>
                    <a:pt x="21868" y="43334"/>
                  </a:cubicBezTo>
                  <a:cubicBezTo>
                    <a:pt x="22350" y="43415"/>
                    <a:pt x="22778" y="43495"/>
                    <a:pt x="23260" y="43548"/>
                  </a:cubicBezTo>
                  <a:cubicBezTo>
                    <a:pt x="23340" y="43655"/>
                    <a:pt x="23447" y="43736"/>
                    <a:pt x="23554" y="43816"/>
                  </a:cubicBezTo>
                  <a:cubicBezTo>
                    <a:pt x="23608" y="43896"/>
                    <a:pt x="23688" y="43923"/>
                    <a:pt x="23742" y="44003"/>
                  </a:cubicBezTo>
                  <a:lnTo>
                    <a:pt x="24063" y="44191"/>
                  </a:lnTo>
                  <a:cubicBezTo>
                    <a:pt x="24063" y="44191"/>
                    <a:pt x="24143" y="44271"/>
                    <a:pt x="24197" y="44298"/>
                  </a:cubicBezTo>
                  <a:cubicBezTo>
                    <a:pt x="24678" y="44619"/>
                    <a:pt x="25214" y="44887"/>
                    <a:pt x="25722" y="45101"/>
                  </a:cubicBezTo>
                  <a:cubicBezTo>
                    <a:pt x="26338" y="45342"/>
                    <a:pt x="26954" y="45475"/>
                    <a:pt x="27596" y="45502"/>
                  </a:cubicBezTo>
                  <a:lnTo>
                    <a:pt x="27890" y="45502"/>
                  </a:lnTo>
                  <a:cubicBezTo>
                    <a:pt x="28024" y="45502"/>
                    <a:pt x="28158" y="45502"/>
                    <a:pt x="28158" y="45636"/>
                  </a:cubicBezTo>
                  <a:cubicBezTo>
                    <a:pt x="28800" y="45556"/>
                    <a:pt x="29389" y="45395"/>
                    <a:pt x="29898" y="45101"/>
                  </a:cubicBezTo>
                  <a:cubicBezTo>
                    <a:pt x="30192" y="44913"/>
                    <a:pt x="30460" y="44726"/>
                    <a:pt x="30701" y="44458"/>
                  </a:cubicBezTo>
                  <a:cubicBezTo>
                    <a:pt x="30701" y="44458"/>
                    <a:pt x="30728" y="44458"/>
                    <a:pt x="30728" y="44432"/>
                  </a:cubicBezTo>
                  <a:cubicBezTo>
                    <a:pt x="30968" y="44110"/>
                    <a:pt x="31183" y="43816"/>
                    <a:pt x="31316" y="43495"/>
                  </a:cubicBezTo>
                  <a:cubicBezTo>
                    <a:pt x="31450" y="43174"/>
                    <a:pt x="31530" y="42852"/>
                    <a:pt x="31584" y="42478"/>
                  </a:cubicBezTo>
                  <a:cubicBezTo>
                    <a:pt x="31611" y="42371"/>
                    <a:pt x="31611" y="42290"/>
                    <a:pt x="31611" y="42157"/>
                  </a:cubicBezTo>
                  <a:lnTo>
                    <a:pt x="31611" y="41889"/>
                  </a:lnTo>
                  <a:lnTo>
                    <a:pt x="31611" y="41568"/>
                  </a:lnTo>
                  <a:lnTo>
                    <a:pt x="31611" y="41514"/>
                  </a:lnTo>
                  <a:cubicBezTo>
                    <a:pt x="31798" y="41434"/>
                    <a:pt x="32012" y="41354"/>
                    <a:pt x="32200" y="41247"/>
                  </a:cubicBezTo>
                  <a:cubicBezTo>
                    <a:pt x="32253" y="41220"/>
                    <a:pt x="32387" y="41139"/>
                    <a:pt x="32387" y="41139"/>
                  </a:cubicBezTo>
                  <a:cubicBezTo>
                    <a:pt x="32815" y="40872"/>
                    <a:pt x="33217" y="40470"/>
                    <a:pt x="33484" y="40042"/>
                  </a:cubicBezTo>
                  <a:cubicBezTo>
                    <a:pt x="34020" y="39212"/>
                    <a:pt x="34180" y="38168"/>
                    <a:pt x="33993" y="37098"/>
                  </a:cubicBezTo>
                  <a:cubicBezTo>
                    <a:pt x="33913" y="36830"/>
                    <a:pt x="33859" y="36563"/>
                    <a:pt x="33752" y="36295"/>
                  </a:cubicBezTo>
                  <a:cubicBezTo>
                    <a:pt x="34020" y="35786"/>
                    <a:pt x="34207" y="35197"/>
                    <a:pt x="34261" y="34555"/>
                  </a:cubicBezTo>
                  <a:cubicBezTo>
                    <a:pt x="34287" y="34261"/>
                    <a:pt x="34287" y="33940"/>
                    <a:pt x="34261" y="33645"/>
                  </a:cubicBezTo>
                  <a:cubicBezTo>
                    <a:pt x="34341" y="33618"/>
                    <a:pt x="34421" y="33618"/>
                    <a:pt x="34475" y="33592"/>
                  </a:cubicBezTo>
                  <a:cubicBezTo>
                    <a:pt x="35197" y="33377"/>
                    <a:pt x="35867" y="33110"/>
                    <a:pt x="36429" y="32815"/>
                  </a:cubicBezTo>
                  <a:cubicBezTo>
                    <a:pt x="36750" y="32655"/>
                    <a:pt x="37071" y="32441"/>
                    <a:pt x="37365" y="32253"/>
                  </a:cubicBezTo>
                  <a:cubicBezTo>
                    <a:pt x="37820" y="31905"/>
                    <a:pt x="38195" y="31584"/>
                    <a:pt x="38490" y="31209"/>
                  </a:cubicBezTo>
                  <a:cubicBezTo>
                    <a:pt x="38623" y="31049"/>
                    <a:pt x="38811" y="30835"/>
                    <a:pt x="38971" y="30567"/>
                  </a:cubicBezTo>
                  <a:cubicBezTo>
                    <a:pt x="39105" y="30380"/>
                    <a:pt x="39212" y="30166"/>
                    <a:pt x="39293" y="29978"/>
                  </a:cubicBezTo>
                  <a:cubicBezTo>
                    <a:pt x="39480" y="29523"/>
                    <a:pt x="39640" y="29095"/>
                    <a:pt x="39694" y="28667"/>
                  </a:cubicBezTo>
                  <a:cubicBezTo>
                    <a:pt x="39801" y="28131"/>
                    <a:pt x="39828" y="27623"/>
                    <a:pt x="39828" y="27168"/>
                  </a:cubicBezTo>
                  <a:cubicBezTo>
                    <a:pt x="40203" y="26311"/>
                    <a:pt x="40470" y="25482"/>
                    <a:pt x="40631" y="24652"/>
                  </a:cubicBezTo>
                  <a:cubicBezTo>
                    <a:pt x="40872" y="23554"/>
                    <a:pt x="40952" y="22430"/>
                    <a:pt x="40845" y="21360"/>
                  </a:cubicBezTo>
                  <a:cubicBezTo>
                    <a:pt x="40818" y="20744"/>
                    <a:pt x="40711" y="20182"/>
                    <a:pt x="40577" y="19593"/>
                  </a:cubicBezTo>
                  <a:cubicBezTo>
                    <a:pt x="40497" y="19459"/>
                    <a:pt x="40470" y="19299"/>
                    <a:pt x="40443" y="19165"/>
                  </a:cubicBezTo>
                  <a:lnTo>
                    <a:pt x="40443" y="19165"/>
                  </a:lnTo>
                  <a:cubicBezTo>
                    <a:pt x="40684" y="19299"/>
                    <a:pt x="40898" y="19433"/>
                    <a:pt x="41220" y="19540"/>
                  </a:cubicBezTo>
                  <a:cubicBezTo>
                    <a:pt x="41514" y="19620"/>
                    <a:pt x="41808" y="19673"/>
                    <a:pt x="42103" y="19673"/>
                  </a:cubicBezTo>
                  <a:cubicBezTo>
                    <a:pt x="42826" y="19673"/>
                    <a:pt x="43521" y="19433"/>
                    <a:pt x="44030" y="18951"/>
                  </a:cubicBezTo>
                  <a:cubicBezTo>
                    <a:pt x="44378" y="18656"/>
                    <a:pt x="44860" y="18094"/>
                    <a:pt x="45020" y="17184"/>
                  </a:cubicBezTo>
                  <a:cubicBezTo>
                    <a:pt x="45181" y="16381"/>
                    <a:pt x="45101" y="15498"/>
                    <a:pt x="44726" y="14641"/>
                  </a:cubicBezTo>
                  <a:cubicBezTo>
                    <a:pt x="44592" y="14320"/>
                    <a:pt x="44432" y="14026"/>
                    <a:pt x="44217" y="13678"/>
                  </a:cubicBezTo>
                  <a:cubicBezTo>
                    <a:pt x="44030" y="13384"/>
                    <a:pt x="43816" y="13116"/>
                    <a:pt x="43575" y="12848"/>
                  </a:cubicBezTo>
                  <a:cubicBezTo>
                    <a:pt x="43495" y="12741"/>
                    <a:pt x="43388" y="12607"/>
                    <a:pt x="43281" y="12500"/>
                  </a:cubicBezTo>
                  <a:cubicBezTo>
                    <a:pt x="43174" y="12366"/>
                    <a:pt x="43093" y="12259"/>
                    <a:pt x="42959" y="12179"/>
                  </a:cubicBezTo>
                  <a:cubicBezTo>
                    <a:pt x="42772" y="12018"/>
                    <a:pt x="42585" y="11885"/>
                    <a:pt x="42424" y="11751"/>
                  </a:cubicBezTo>
                  <a:cubicBezTo>
                    <a:pt x="42156" y="11537"/>
                    <a:pt x="41835" y="11376"/>
                    <a:pt x="41514" y="11269"/>
                  </a:cubicBezTo>
                  <a:cubicBezTo>
                    <a:pt x="41487" y="11082"/>
                    <a:pt x="41434" y="10868"/>
                    <a:pt x="41380" y="10680"/>
                  </a:cubicBezTo>
                  <a:cubicBezTo>
                    <a:pt x="41246" y="10279"/>
                    <a:pt x="41086" y="9877"/>
                    <a:pt x="40872" y="9529"/>
                  </a:cubicBezTo>
                  <a:cubicBezTo>
                    <a:pt x="40604" y="9021"/>
                    <a:pt x="40229" y="8566"/>
                    <a:pt x="39828" y="8164"/>
                  </a:cubicBezTo>
                  <a:cubicBezTo>
                    <a:pt x="39748" y="8057"/>
                    <a:pt x="39614" y="7950"/>
                    <a:pt x="39507" y="7870"/>
                  </a:cubicBezTo>
                  <a:cubicBezTo>
                    <a:pt x="39212" y="7602"/>
                    <a:pt x="38864" y="7361"/>
                    <a:pt x="38570" y="7201"/>
                  </a:cubicBezTo>
                  <a:cubicBezTo>
                    <a:pt x="38409" y="7094"/>
                    <a:pt x="38222" y="7013"/>
                    <a:pt x="38088" y="6960"/>
                  </a:cubicBezTo>
                  <a:cubicBezTo>
                    <a:pt x="37954" y="6879"/>
                    <a:pt x="37820" y="6853"/>
                    <a:pt x="37687" y="6799"/>
                  </a:cubicBezTo>
                  <a:cubicBezTo>
                    <a:pt x="37419" y="6692"/>
                    <a:pt x="37151" y="6612"/>
                    <a:pt x="36857" y="6612"/>
                  </a:cubicBezTo>
                  <a:lnTo>
                    <a:pt x="36616" y="6612"/>
                  </a:lnTo>
                  <a:cubicBezTo>
                    <a:pt x="36161" y="6612"/>
                    <a:pt x="35652" y="6719"/>
                    <a:pt x="35251" y="6960"/>
                  </a:cubicBezTo>
                  <a:cubicBezTo>
                    <a:pt x="34742" y="7201"/>
                    <a:pt x="34261" y="7522"/>
                    <a:pt x="33752" y="7950"/>
                  </a:cubicBezTo>
                  <a:cubicBezTo>
                    <a:pt x="33270" y="8352"/>
                    <a:pt x="32842" y="8807"/>
                    <a:pt x="32441" y="9235"/>
                  </a:cubicBezTo>
                  <a:cubicBezTo>
                    <a:pt x="32066" y="9663"/>
                    <a:pt x="31745" y="10091"/>
                    <a:pt x="31450" y="10546"/>
                  </a:cubicBezTo>
                  <a:cubicBezTo>
                    <a:pt x="30513" y="10225"/>
                    <a:pt x="29523" y="10065"/>
                    <a:pt x="28586" y="10011"/>
                  </a:cubicBezTo>
                  <a:cubicBezTo>
                    <a:pt x="28372" y="9958"/>
                    <a:pt x="28131" y="9958"/>
                    <a:pt x="27890" y="9958"/>
                  </a:cubicBezTo>
                  <a:cubicBezTo>
                    <a:pt x="27489" y="9958"/>
                    <a:pt x="27114" y="10011"/>
                    <a:pt x="26713" y="10038"/>
                  </a:cubicBezTo>
                  <a:cubicBezTo>
                    <a:pt x="26659" y="9369"/>
                    <a:pt x="26525" y="8700"/>
                    <a:pt x="26391" y="8004"/>
                  </a:cubicBezTo>
                  <a:cubicBezTo>
                    <a:pt x="26258" y="7442"/>
                    <a:pt x="26124" y="6960"/>
                    <a:pt x="25990" y="6478"/>
                  </a:cubicBezTo>
                  <a:cubicBezTo>
                    <a:pt x="25856" y="5969"/>
                    <a:pt x="25642" y="5434"/>
                    <a:pt x="25455" y="4979"/>
                  </a:cubicBezTo>
                  <a:cubicBezTo>
                    <a:pt x="25187" y="4417"/>
                    <a:pt x="24946" y="3882"/>
                    <a:pt x="24652" y="3373"/>
                  </a:cubicBezTo>
                  <a:cubicBezTo>
                    <a:pt x="24304" y="2784"/>
                    <a:pt x="23956" y="2249"/>
                    <a:pt x="23501" y="1767"/>
                  </a:cubicBezTo>
                  <a:cubicBezTo>
                    <a:pt x="22965" y="1178"/>
                    <a:pt x="22377" y="723"/>
                    <a:pt x="21734" y="429"/>
                  </a:cubicBezTo>
                  <a:cubicBezTo>
                    <a:pt x="21493" y="295"/>
                    <a:pt x="21279" y="242"/>
                    <a:pt x="21038" y="161"/>
                  </a:cubicBezTo>
                  <a:cubicBezTo>
                    <a:pt x="20797" y="108"/>
                    <a:pt x="20530" y="54"/>
                    <a:pt x="20235" y="27"/>
                  </a:cubicBezTo>
                  <a:cubicBezTo>
                    <a:pt x="20102" y="1"/>
                    <a:pt x="19968" y="1"/>
                    <a:pt x="19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7060000" y="6879700"/>
              <a:ext cx="222850" cy="525300"/>
            </a:xfrm>
            <a:custGeom>
              <a:avLst/>
              <a:gdLst/>
              <a:ahLst/>
              <a:cxnLst/>
              <a:rect l="l" t="t" r="r" b="b"/>
              <a:pathLst>
                <a:path w="8914" h="21012" extrusionOk="0">
                  <a:moveTo>
                    <a:pt x="4685" y="0"/>
                  </a:moveTo>
                  <a:cubicBezTo>
                    <a:pt x="4658" y="27"/>
                    <a:pt x="4578" y="27"/>
                    <a:pt x="4551" y="27"/>
                  </a:cubicBezTo>
                  <a:cubicBezTo>
                    <a:pt x="4417" y="27"/>
                    <a:pt x="4256" y="80"/>
                    <a:pt x="4096" y="107"/>
                  </a:cubicBezTo>
                  <a:cubicBezTo>
                    <a:pt x="3909" y="134"/>
                    <a:pt x="3721" y="241"/>
                    <a:pt x="3507" y="348"/>
                  </a:cubicBezTo>
                  <a:cubicBezTo>
                    <a:pt x="3346" y="428"/>
                    <a:pt x="3186" y="562"/>
                    <a:pt x="2972" y="696"/>
                  </a:cubicBezTo>
                  <a:cubicBezTo>
                    <a:pt x="2677" y="964"/>
                    <a:pt x="2410" y="1285"/>
                    <a:pt x="2088" y="1713"/>
                  </a:cubicBezTo>
                  <a:cubicBezTo>
                    <a:pt x="1848" y="2034"/>
                    <a:pt x="1633" y="2409"/>
                    <a:pt x="1446" y="2784"/>
                  </a:cubicBezTo>
                  <a:cubicBezTo>
                    <a:pt x="1232" y="3159"/>
                    <a:pt x="1071" y="3587"/>
                    <a:pt x="911" y="4095"/>
                  </a:cubicBezTo>
                  <a:cubicBezTo>
                    <a:pt x="536" y="5086"/>
                    <a:pt x="295" y="6156"/>
                    <a:pt x="161" y="7388"/>
                  </a:cubicBezTo>
                  <a:cubicBezTo>
                    <a:pt x="28" y="8512"/>
                    <a:pt x="1" y="9636"/>
                    <a:pt x="81" y="10867"/>
                  </a:cubicBezTo>
                  <a:cubicBezTo>
                    <a:pt x="108" y="11991"/>
                    <a:pt x="242" y="13142"/>
                    <a:pt x="429" y="14427"/>
                  </a:cubicBezTo>
                  <a:cubicBezTo>
                    <a:pt x="616" y="15524"/>
                    <a:pt x="804" y="16622"/>
                    <a:pt x="1098" y="17880"/>
                  </a:cubicBezTo>
                  <a:cubicBezTo>
                    <a:pt x="1312" y="18709"/>
                    <a:pt x="1500" y="19566"/>
                    <a:pt x="1767" y="20556"/>
                  </a:cubicBezTo>
                  <a:cubicBezTo>
                    <a:pt x="1767" y="20583"/>
                    <a:pt x="1821" y="20636"/>
                    <a:pt x="1874" y="20636"/>
                  </a:cubicBezTo>
                  <a:lnTo>
                    <a:pt x="1767" y="20717"/>
                  </a:lnTo>
                  <a:lnTo>
                    <a:pt x="1687" y="20770"/>
                  </a:lnTo>
                  <a:cubicBezTo>
                    <a:pt x="1633" y="20824"/>
                    <a:pt x="1633" y="20851"/>
                    <a:pt x="1633" y="20877"/>
                  </a:cubicBezTo>
                  <a:cubicBezTo>
                    <a:pt x="1633" y="20904"/>
                    <a:pt x="1633" y="20958"/>
                    <a:pt x="1687" y="20984"/>
                  </a:cubicBezTo>
                  <a:cubicBezTo>
                    <a:pt x="1714" y="21011"/>
                    <a:pt x="1741" y="21011"/>
                    <a:pt x="1767" y="21011"/>
                  </a:cubicBezTo>
                  <a:cubicBezTo>
                    <a:pt x="1821" y="21011"/>
                    <a:pt x="1848" y="20984"/>
                    <a:pt x="1874" y="20984"/>
                  </a:cubicBezTo>
                  <a:cubicBezTo>
                    <a:pt x="4042" y="19271"/>
                    <a:pt x="5595" y="17692"/>
                    <a:pt x="6772" y="16060"/>
                  </a:cubicBezTo>
                  <a:cubicBezTo>
                    <a:pt x="7468" y="15069"/>
                    <a:pt x="8004" y="14052"/>
                    <a:pt x="8352" y="13062"/>
                  </a:cubicBezTo>
                  <a:cubicBezTo>
                    <a:pt x="8726" y="12018"/>
                    <a:pt x="8914" y="10867"/>
                    <a:pt x="8914" y="9502"/>
                  </a:cubicBezTo>
                  <a:cubicBezTo>
                    <a:pt x="8914" y="8378"/>
                    <a:pt x="8780" y="7173"/>
                    <a:pt x="8485" y="5862"/>
                  </a:cubicBezTo>
                  <a:cubicBezTo>
                    <a:pt x="8405" y="5380"/>
                    <a:pt x="8298" y="4952"/>
                    <a:pt x="8164" y="4577"/>
                  </a:cubicBezTo>
                  <a:cubicBezTo>
                    <a:pt x="8030" y="4149"/>
                    <a:pt x="7870" y="3747"/>
                    <a:pt x="7682" y="3319"/>
                  </a:cubicBezTo>
                  <a:cubicBezTo>
                    <a:pt x="7495" y="2837"/>
                    <a:pt x="7281" y="2409"/>
                    <a:pt x="7067" y="2008"/>
                  </a:cubicBezTo>
                  <a:cubicBezTo>
                    <a:pt x="6826" y="1579"/>
                    <a:pt x="6558" y="1205"/>
                    <a:pt x="6264" y="910"/>
                  </a:cubicBezTo>
                  <a:cubicBezTo>
                    <a:pt x="5969" y="562"/>
                    <a:pt x="5622" y="348"/>
                    <a:pt x="5327" y="161"/>
                  </a:cubicBezTo>
                  <a:lnTo>
                    <a:pt x="5033" y="80"/>
                  </a:lnTo>
                  <a:cubicBezTo>
                    <a:pt x="4926" y="27"/>
                    <a:pt x="4819" y="27"/>
                    <a:pt x="4685" y="0"/>
                  </a:cubicBezTo>
                  <a:close/>
                </a:path>
              </a:pathLst>
            </a:custGeom>
            <a:solidFill>
              <a:srgbClr val="3D85C6">
                <a:alpha val="446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6744175" y="6952625"/>
              <a:ext cx="368050" cy="486500"/>
            </a:xfrm>
            <a:custGeom>
              <a:avLst/>
              <a:gdLst/>
              <a:ahLst/>
              <a:cxnLst/>
              <a:rect l="l" t="t" r="r" b="b"/>
              <a:pathLst>
                <a:path w="14722" h="19460" extrusionOk="0">
                  <a:moveTo>
                    <a:pt x="3935" y="1"/>
                  </a:moveTo>
                  <a:cubicBezTo>
                    <a:pt x="3667" y="1"/>
                    <a:pt x="3400" y="27"/>
                    <a:pt x="3132" y="81"/>
                  </a:cubicBezTo>
                  <a:cubicBezTo>
                    <a:pt x="2891" y="134"/>
                    <a:pt x="2704" y="188"/>
                    <a:pt x="2543" y="268"/>
                  </a:cubicBezTo>
                  <a:cubicBezTo>
                    <a:pt x="2195" y="402"/>
                    <a:pt x="1874" y="589"/>
                    <a:pt x="1553" y="884"/>
                  </a:cubicBezTo>
                  <a:cubicBezTo>
                    <a:pt x="1339" y="1125"/>
                    <a:pt x="1098" y="1419"/>
                    <a:pt x="884" y="1794"/>
                  </a:cubicBezTo>
                  <a:cubicBezTo>
                    <a:pt x="723" y="2088"/>
                    <a:pt x="589" y="2463"/>
                    <a:pt x="455" y="2891"/>
                  </a:cubicBezTo>
                  <a:cubicBezTo>
                    <a:pt x="214" y="3748"/>
                    <a:pt x="161" y="4578"/>
                    <a:pt x="81" y="5327"/>
                  </a:cubicBezTo>
                  <a:cubicBezTo>
                    <a:pt x="54" y="5728"/>
                    <a:pt x="54" y="6103"/>
                    <a:pt x="27" y="6478"/>
                  </a:cubicBezTo>
                  <a:cubicBezTo>
                    <a:pt x="0" y="7067"/>
                    <a:pt x="27" y="7629"/>
                    <a:pt x="54" y="8218"/>
                  </a:cubicBezTo>
                  <a:cubicBezTo>
                    <a:pt x="161" y="9369"/>
                    <a:pt x="348" y="10493"/>
                    <a:pt x="696" y="11617"/>
                  </a:cubicBezTo>
                  <a:cubicBezTo>
                    <a:pt x="1017" y="12714"/>
                    <a:pt x="1526" y="13758"/>
                    <a:pt x="2142" y="14722"/>
                  </a:cubicBezTo>
                  <a:cubicBezTo>
                    <a:pt x="2436" y="15177"/>
                    <a:pt x="2757" y="15659"/>
                    <a:pt x="3132" y="16114"/>
                  </a:cubicBezTo>
                  <a:cubicBezTo>
                    <a:pt x="3480" y="16515"/>
                    <a:pt x="3801" y="16890"/>
                    <a:pt x="4176" y="17184"/>
                  </a:cubicBezTo>
                  <a:cubicBezTo>
                    <a:pt x="4898" y="17827"/>
                    <a:pt x="5755" y="18362"/>
                    <a:pt x="6692" y="18737"/>
                  </a:cubicBezTo>
                  <a:cubicBezTo>
                    <a:pt x="7120" y="18924"/>
                    <a:pt x="7575" y="19058"/>
                    <a:pt x="8084" y="19192"/>
                  </a:cubicBezTo>
                  <a:cubicBezTo>
                    <a:pt x="8565" y="19299"/>
                    <a:pt x="9020" y="19379"/>
                    <a:pt x="9529" y="19432"/>
                  </a:cubicBezTo>
                  <a:cubicBezTo>
                    <a:pt x="9716" y="19432"/>
                    <a:pt x="9904" y="19459"/>
                    <a:pt x="10091" y="19459"/>
                  </a:cubicBezTo>
                  <a:cubicBezTo>
                    <a:pt x="10760" y="19459"/>
                    <a:pt x="11456" y="19379"/>
                    <a:pt x="12098" y="19192"/>
                  </a:cubicBezTo>
                  <a:cubicBezTo>
                    <a:pt x="12901" y="19004"/>
                    <a:pt x="13678" y="18630"/>
                    <a:pt x="14400" y="18175"/>
                  </a:cubicBezTo>
                  <a:lnTo>
                    <a:pt x="14481" y="18175"/>
                  </a:lnTo>
                  <a:cubicBezTo>
                    <a:pt x="14534" y="18175"/>
                    <a:pt x="14614" y="18121"/>
                    <a:pt x="14614" y="18067"/>
                  </a:cubicBezTo>
                  <a:cubicBezTo>
                    <a:pt x="14668" y="17452"/>
                    <a:pt x="14721" y="16783"/>
                    <a:pt x="14721" y="16060"/>
                  </a:cubicBezTo>
                  <a:cubicBezTo>
                    <a:pt x="14721" y="15444"/>
                    <a:pt x="14721" y="14856"/>
                    <a:pt x="14668" y="14293"/>
                  </a:cubicBezTo>
                  <a:cubicBezTo>
                    <a:pt x="14614" y="13116"/>
                    <a:pt x="14481" y="11965"/>
                    <a:pt x="14240" y="10894"/>
                  </a:cubicBezTo>
                  <a:cubicBezTo>
                    <a:pt x="13999" y="9797"/>
                    <a:pt x="13678" y="8726"/>
                    <a:pt x="13249" y="7736"/>
                  </a:cubicBezTo>
                  <a:cubicBezTo>
                    <a:pt x="12768" y="6692"/>
                    <a:pt x="12205" y="5675"/>
                    <a:pt x="11536" y="4711"/>
                  </a:cubicBezTo>
                  <a:cubicBezTo>
                    <a:pt x="10867" y="3801"/>
                    <a:pt x="10198" y="2998"/>
                    <a:pt x="9449" y="2329"/>
                  </a:cubicBezTo>
                  <a:cubicBezTo>
                    <a:pt x="8646" y="1580"/>
                    <a:pt x="7789" y="991"/>
                    <a:pt x="6906" y="643"/>
                  </a:cubicBezTo>
                  <a:cubicBezTo>
                    <a:pt x="6451" y="429"/>
                    <a:pt x="5969" y="268"/>
                    <a:pt x="5487" y="161"/>
                  </a:cubicBezTo>
                  <a:cubicBezTo>
                    <a:pt x="5086" y="27"/>
                    <a:pt x="4684" y="1"/>
                    <a:pt x="4229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6785650" y="7043625"/>
              <a:ext cx="208125" cy="362025"/>
            </a:xfrm>
            <a:custGeom>
              <a:avLst/>
              <a:gdLst/>
              <a:ahLst/>
              <a:cxnLst/>
              <a:rect l="l" t="t" r="r" b="b"/>
              <a:pathLst>
                <a:path w="8325" h="14481" extrusionOk="0">
                  <a:moveTo>
                    <a:pt x="3962" y="11269"/>
                  </a:moveTo>
                  <a:cubicBezTo>
                    <a:pt x="3962" y="11323"/>
                    <a:pt x="3989" y="11323"/>
                    <a:pt x="3989" y="11323"/>
                  </a:cubicBezTo>
                  <a:lnTo>
                    <a:pt x="3962" y="11269"/>
                  </a:lnTo>
                  <a:close/>
                  <a:moveTo>
                    <a:pt x="750" y="1"/>
                  </a:moveTo>
                  <a:cubicBezTo>
                    <a:pt x="536" y="1"/>
                    <a:pt x="376" y="81"/>
                    <a:pt x="268" y="215"/>
                  </a:cubicBezTo>
                  <a:cubicBezTo>
                    <a:pt x="242" y="242"/>
                    <a:pt x="215" y="295"/>
                    <a:pt x="161" y="349"/>
                  </a:cubicBezTo>
                  <a:cubicBezTo>
                    <a:pt x="108" y="429"/>
                    <a:pt x="81" y="536"/>
                    <a:pt x="81" y="670"/>
                  </a:cubicBezTo>
                  <a:cubicBezTo>
                    <a:pt x="28" y="1045"/>
                    <a:pt x="1" y="1419"/>
                    <a:pt x="1" y="1767"/>
                  </a:cubicBezTo>
                  <a:lnTo>
                    <a:pt x="1" y="2918"/>
                  </a:lnTo>
                  <a:cubicBezTo>
                    <a:pt x="28" y="3748"/>
                    <a:pt x="161" y="4578"/>
                    <a:pt x="349" y="5381"/>
                  </a:cubicBezTo>
                  <a:cubicBezTo>
                    <a:pt x="509" y="6184"/>
                    <a:pt x="750" y="6987"/>
                    <a:pt x="1018" y="7736"/>
                  </a:cubicBezTo>
                  <a:lnTo>
                    <a:pt x="1500" y="8940"/>
                  </a:lnTo>
                  <a:cubicBezTo>
                    <a:pt x="1687" y="9288"/>
                    <a:pt x="1874" y="9636"/>
                    <a:pt x="2089" y="10011"/>
                  </a:cubicBezTo>
                  <a:cubicBezTo>
                    <a:pt x="2758" y="11109"/>
                    <a:pt x="3587" y="12152"/>
                    <a:pt x="4658" y="12929"/>
                  </a:cubicBezTo>
                  <a:cubicBezTo>
                    <a:pt x="4899" y="13089"/>
                    <a:pt x="5167" y="13277"/>
                    <a:pt x="5434" y="13464"/>
                  </a:cubicBezTo>
                  <a:cubicBezTo>
                    <a:pt x="5702" y="13624"/>
                    <a:pt x="5970" y="13758"/>
                    <a:pt x="6264" y="13892"/>
                  </a:cubicBezTo>
                  <a:cubicBezTo>
                    <a:pt x="6853" y="14160"/>
                    <a:pt x="7495" y="14347"/>
                    <a:pt x="8138" y="14481"/>
                  </a:cubicBezTo>
                  <a:cubicBezTo>
                    <a:pt x="8191" y="14481"/>
                    <a:pt x="8298" y="14454"/>
                    <a:pt x="8298" y="14401"/>
                  </a:cubicBezTo>
                  <a:cubicBezTo>
                    <a:pt x="8325" y="14320"/>
                    <a:pt x="8271" y="14213"/>
                    <a:pt x="8191" y="14213"/>
                  </a:cubicBezTo>
                  <a:cubicBezTo>
                    <a:pt x="7790" y="14160"/>
                    <a:pt x="7442" y="14026"/>
                    <a:pt x="7067" y="13839"/>
                  </a:cubicBezTo>
                  <a:lnTo>
                    <a:pt x="7094" y="13839"/>
                  </a:lnTo>
                  <a:cubicBezTo>
                    <a:pt x="6505" y="13598"/>
                    <a:pt x="5970" y="13277"/>
                    <a:pt x="5461" y="12875"/>
                  </a:cubicBezTo>
                  <a:cubicBezTo>
                    <a:pt x="4926" y="12447"/>
                    <a:pt x="4444" y="11938"/>
                    <a:pt x="4042" y="11403"/>
                  </a:cubicBezTo>
                  <a:lnTo>
                    <a:pt x="4016" y="11376"/>
                  </a:lnTo>
                  <a:cubicBezTo>
                    <a:pt x="3454" y="10600"/>
                    <a:pt x="2972" y="9770"/>
                    <a:pt x="2624" y="8914"/>
                  </a:cubicBezTo>
                  <a:cubicBezTo>
                    <a:pt x="2490" y="8593"/>
                    <a:pt x="2356" y="8271"/>
                    <a:pt x="2249" y="7977"/>
                  </a:cubicBezTo>
                  <a:cubicBezTo>
                    <a:pt x="2115" y="7602"/>
                    <a:pt x="2008" y="7227"/>
                    <a:pt x="1901" y="6826"/>
                  </a:cubicBezTo>
                  <a:cubicBezTo>
                    <a:pt x="1714" y="6103"/>
                    <a:pt x="1580" y="5354"/>
                    <a:pt x="1473" y="4631"/>
                  </a:cubicBezTo>
                  <a:cubicBezTo>
                    <a:pt x="1419" y="3989"/>
                    <a:pt x="1339" y="3320"/>
                    <a:pt x="1339" y="2651"/>
                  </a:cubicBezTo>
                  <a:lnTo>
                    <a:pt x="1339" y="1633"/>
                  </a:lnTo>
                  <a:cubicBezTo>
                    <a:pt x="1339" y="1312"/>
                    <a:pt x="1366" y="1018"/>
                    <a:pt x="1419" y="670"/>
                  </a:cubicBezTo>
                  <a:cubicBezTo>
                    <a:pt x="1446" y="509"/>
                    <a:pt x="1339" y="349"/>
                    <a:pt x="1205" y="215"/>
                  </a:cubicBezTo>
                  <a:cubicBezTo>
                    <a:pt x="1071" y="81"/>
                    <a:pt x="938" y="1"/>
                    <a:pt x="750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6795025" y="6997450"/>
              <a:ext cx="31475" cy="32150"/>
            </a:xfrm>
            <a:custGeom>
              <a:avLst/>
              <a:gdLst/>
              <a:ahLst/>
              <a:cxnLst/>
              <a:rect l="l" t="t" r="r" b="b"/>
              <a:pathLst>
                <a:path w="1259" h="1286" extrusionOk="0">
                  <a:moveTo>
                    <a:pt x="643" y="1"/>
                  </a:moveTo>
                  <a:cubicBezTo>
                    <a:pt x="295" y="1"/>
                    <a:pt x="1" y="269"/>
                    <a:pt x="1" y="643"/>
                  </a:cubicBezTo>
                  <a:cubicBezTo>
                    <a:pt x="1" y="991"/>
                    <a:pt x="295" y="1286"/>
                    <a:pt x="643" y="1286"/>
                  </a:cubicBezTo>
                  <a:cubicBezTo>
                    <a:pt x="964" y="1286"/>
                    <a:pt x="1259" y="991"/>
                    <a:pt x="1259" y="643"/>
                  </a:cubicBezTo>
                  <a:cubicBezTo>
                    <a:pt x="1259" y="322"/>
                    <a:pt x="964" y="1"/>
                    <a:pt x="6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5" name="Google Shape;6485;p41"/>
            <p:cNvSpPr/>
            <p:nvPr/>
          </p:nvSpPr>
          <p:spPr>
            <a:xfrm>
              <a:off x="6878000" y="7224300"/>
              <a:ext cx="106425" cy="144325"/>
            </a:xfrm>
            <a:custGeom>
              <a:avLst/>
              <a:gdLst/>
              <a:ahLst/>
              <a:cxnLst/>
              <a:rect l="l" t="t" r="r" b="b"/>
              <a:pathLst>
                <a:path w="4257" h="5773" extrusionOk="0">
                  <a:moveTo>
                    <a:pt x="54" y="0"/>
                  </a:moveTo>
                  <a:cubicBezTo>
                    <a:pt x="0" y="0"/>
                    <a:pt x="0" y="81"/>
                    <a:pt x="0" y="108"/>
                  </a:cubicBezTo>
                  <a:cubicBezTo>
                    <a:pt x="134" y="643"/>
                    <a:pt x="241" y="1178"/>
                    <a:pt x="456" y="1687"/>
                  </a:cubicBezTo>
                  <a:cubicBezTo>
                    <a:pt x="670" y="2222"/>
                    <a:pt x="911" y="2757"/>
                    <a:pt x="1258" y="3212"/>
                  </a:cubicBezTo>
                  <a:cubicBezTo>
                    <a:pt x="1392" y="3453"/>
                    <a:pt x="1553" y="3641"/>
                    <a:pt x="1713" y="3882"/>
                  </a:cubicBezTo>
                  <a:cubicBezTo>
                    <a:pt x="1901" y="4122"/>
                    <a:pt x="2088" y="4363"/>
                    <a:pt x="2302" y="4551"/>
                  </a:cubicBezTo>
                  <a:lnTo>
                    <a:pt x="2891" y="5166"/>
                  </a:lnTo>
                  <a:cubicBezTo>
                    <a:pt x="3132" y="5354"/>
                    <a:pt x="3373" y="5568"/>
                    <a:pt x="3587" y="5728"/>
                  </a:cubicBezTo>
                  <a:cubicBezTo>
                    <a:pt x="3650" y="5760"/>
                    <a:pt x="3722" y="5773"/>
                    <a:pt x="3792" y="5773"/>
                  </a:cubicBezTo>
                  <a:cubicBezTo>
                    <a:pt x="3842" y="5773"/>
                    <a:pt x="3891" y="5766"/>
                    <a:pt x="3935" y="5755"/>
                  </a:cubicBezTo>
                  <a:cubicBezTo>
                    <a:pt x="4042" y="5728"/>
                    <a:pt x="4149" y="5648"/>
                    <a:pt x="4203" y="5568"/>
                  </a:cubicBezTo>
                  <a:cubicBezTo>
                    <a:pt x="4256" y="5461"/>
                    <a:pt x="4256" y="5327"/>
                    <a:pt x="4229" y="5220"/>
                  </a:cubicBezTo>
                  <a:cubicBezTo>
                    <a:pt x="4203" y="5113"/>
                    <a:pt x="4149" y="5032"/>
                    <a:pt x="4042" y="4952"/>
                  </a:cubicBezTo>
                  <a:lnTo>
                    <a:pt x="3426" y="4658"/>
                  </a:lnTo>
                  <a:cubicBezTo>
                    <a:pt x="3239" y="4524"/>
                    <a:pt x="3025" y="4390"/>
                    <a:pt x="2864" y="4256"/>
                  </a:cubicBezTo>
                  <a:cubicBezTo>
                    <a:pt x="2445" y="3889"/>
                    <a:pt x="2051" y="3497"/>
                    <a:pt x="1683" y="3078"/>
                  </a:cubicBezTo>
                  <a:lnTo>
                    <a:pt x="1683" y="3078"/>
                  </a:lnTo>
                  <a:cubicBezTo>
                    <a:pt x="1684" y="3078"/>
                    <a:pt x="1686" y="3079"/>
                    <a:pt x="1687" y="3079"/>
                  </a:cubicBezTo>
                  <a:lnTo>
                    <a:pt x="1660" y="3052"/>
                  </a:lnTo>
                  <a:lnTo>
                    <a:pt x="1660" y="3052"/>
                  </a:lnTo>
                  <a:cubicBezTo>
                    <a:pt x="1660" y="3052"/>
                    <a:pt x="1660" y="3052"/>
                    <a:pt x="1660" y="3052"/>
                  </a:cubicBezTo>
                  <a:cubicBezTo>
                    <a:pt x="1419" y="2757"/>
                    <a:pt x="1232" y="2436"/>
                    <a:pt x="1018" y="2115"/>
                  </a:cubicBezTo>
                  <a:cubicBezTo>
                    <a:pt x="830" y="1767"/>
                    <a:pt x="643" y="1419"/>
                    <a:pt x="482" y="1044"/>
                  </a:cubicBezTo>
                  <a:cubicBezTo>
                    <a:pt x="348" y="696"/>
                    <a:pt x="241" y="375"/>
                    <a:pt x="188" y="27"/>
                  </a:cubicBezTo>
                  <a:cubicBezTo>
                    <a:pt x="161" y="27"/>
                    <a:pt x="134" y="0"/>
                    <a:pt x="5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6" name="Google Shape;6486;p41"/>
            <p:cNvSpPr/>
            <p:nvPr/>
          </p:nvSpPr>
          <p:spPr>
            <a:xfrm>
              <a:off x="7284175" y="7777475"/>
              <a:ext cx="119800" cy="110325"/>
            </a:xfrm>
            <a:custGeom>
              <a:avLst/>
              <a:gdLst/>
              <a:ahLst/>
              <a:cxnLst/>
              <a:rect l="l" t="t" r="r" b="b"/>
              <a:pathLst>
                <a:path w="4792" h="4413" extrusionOk="0">
                  <a:moveTo>
                    <a:pt x="3884" y="0"/>
                  </a:moveTo>
                  <a:cubicBezTo>
                    <a:pt x="3877" y="0"/>
                    <a:pt x="3866" y="13"/>
                    <a:pt x="3854" y="35"/>
                  </a:cubicBezTo>
                  <a:cubicBezTo>
                    <a:pt x="3507" y="437"/>
                    <a:pt x="3078" y="785"/>
                    <a:pt x="2516" y="1160"/>
                  </a:cubicBezTo>
                  <a:cubicBezTo>
                    <a:pt x="1901" y="1561"/>
                    <a:pt x="1339" y="1855"/>
                    <a:pt x="750" y="2070"/>
                  </a:cubicBezTo>
                  <a:cubicBezTo>
                    <a:pt x="536" y="2123"/>
                    <a:pt x="348" y="2203"/>
                    <a:pt x="134" y="2230"/>
                  </a:cubicBezTo>
                  <a:cubicBezTo>
                    <a:pt x="107" y="2230"/>
                    <a:pt x="81" y="2257"/>
                    <a:pt x="27" y="2311"/>
                  </a:cubicBezTo>
                  <a:cubicBezTo>
                    <a:pt x="0" y="2337"/>
                    <a:pt x="0" y="2364"/>
                    <a:pt x="0" y="2391"/>
                  </a:cubicBezTo>
                  <a:lnTo>
                    <a:pt x="81" y="2471"/>
                  </a:lnTo>
                  <a:cubicBezTo>
                    <a:pt x="161" y="2578"/>
                    <a:pt x="268" y="2712"/>
                    <a:pt x="375" y="2792"/>
                  </a:cubicBezTo>
                  <a:cubicBezTo>
                    <a:pt x="562" y="3006"/>
                    <a:pt x="803" y="3194"/>
                    <a:pt x="1017" y="3408"/>
                  </a:cubicBezTo>
                  <a:cubicBezTo>
                    <a:pt x="1044" y="3435"/>
                    <a:pt x="1071" y="3435"/>
                    <a:pt x="1098" y="3461"/>
                  </a:cubicBezTo>
                  <a:cubicBezTo>
                    <a:pt x="1178" y="3542"/>
                    <a:pt x="1285" y="3568"/>
                    <a:pt x="1339" y="3649"/>
                  </a:cubicBezTo>
                  <a:cubicBezTo>
                    <a:pt x="1686" y="3863"/>
                    <a:pt x="2034" y="4050"/>
                    <a:pt x="2382" y="4184"/>
                  </a:cubicBezTo>
                  <a:cubicBezTo>
                    <a:pt x="2757" y="4316"/>
                    <a:pt x="3167" y="4412"/>
                    <a:pt x="3540" y="4412"/>
                  </a:cubicBezTo>
                  <a:cubicBezTo>
                    <a:pt x="3620" y="4412"/>
                    <a:pt x="3698" y="4408"/>
                    <a:pt x="3774" y="4398"/>
                  </a:cubicBezTo>
                  <a:cubicBezTo>
                    <a:pt x="4015" y="4371"/>
                    <a:pt x="4229" y="4345"/>
                    <a:pt x="4363" y="4238"/>
                  </a:cubicBezTo>
                  <a:cubicBezTo>
                    <a:pt x="4417" y="4211"/>
                    <a:pt x="4497" y="4131"/>
                    <a:pt x="4550" y="4104"/>
                  </a:cubicBezTo>
                  <a:cubicBezTo>
                    <a:pt x="4631" y="4050"/>
                    <a:pt x="4657" y="3970"/>
                    <a:pt x="4684" y="3863"/>
                  </a:cubicBezTo>
                  <a:cubicBezTo>
                    <a:pt x="4765" y="3702"/>
                    <a:pt x="4791" y="3515"/>
                    <a:pt x="4765" y="3247"/>
                  </a:cubicBezTo>
                  <a:cubicBezTo>
                    <a:pt x="4765" y="3140"/>
                    <a:pt x="4711" y="3060"/>
                    <a:pt x="4711" y="3006"/>
                  </a:cubicBezTo>
                  <a:cubicBezTo>
                    <a:pt x="4684" y="2926"/>
                    <a:pt x="4684" y="2873"/>
                    <a:pt x="4657" y="2792"/>
                  </a:cubicBezTo>
                  <a:cubicBezTo>
                    <a:pt x="4631" y="2658"/>
                    <a:pt x="4577" y="2578"/>
                    <a:pt x="4550" y="2444"/>
                  </a:cubicBezTo>
                  <a:lnTo>
                    <a:pt x="4443" y="2043"/>
                  </a:lnTo>
                  <a:cubicBezTo>
                    <a:pt x="4417" y="1909"/>
                    <a:pt x="4390" y="1802"/>
                    <a:pt x="4363" y="1668"/>
                  </a:cubicBezTo>
                  <a:cubicBezTo>
                    <a:pt x="4283" y="1427"/>
                    <a:pt x="4229" y="1160"/>
                    <a:pt x="4149" y="919"/>
                  </a:cubicBezTo>
                  <a:cubicBezTo>
                    <a:pt x="4149" y="865"/>
                    <a:pt x="4122" y="838"/>
                    <a:pt x="4122" y="758"/>
                  </a:cubicBezTo>
                  <a:cubicBezTo>
                    <a:pt x="4042" y="517"/>
                    <a:pt x="3988" y="330"/>
                    <a:pt x="3962" y="89"/>
                  </a:cubicBezTo>
                  <a:lnTo>
                    <a:pt x="3881" y="89"/>
                  </a:lnTo>
                  <a:cubicBezTo>
                    <a:pt x="3897" y="26"/>
                    <a:pt x="3894" y="0"/>
                    <a:pt x="388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7" name="Google Shape;6487;p41"/>
            <p:cNvSpPr/>
            <p:nvPr/>
          </p:nvSpPr>
          <p:spPr>
            <a:xfrm>
              <a:off x="7312950" y="786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7284825" y="7825850"/>
              <a:ext cx="120475" cy="60925"/>
            </a:xfrm>
            <a:custGeom>
              <a:avLst/>
              <a:gdLst/>
              <a:ahLst/>
              <a:cxnLst/>
              <a:rect l="l" t="t" r="r" b="b"/>
              <a:pathLst>
                <a:path w="4819" h="2437" extrusionOk="0">
                  <a:moveTo>
                    <a:pt x="1045" y="1"/>
                  </a:moveTo>
                  <a:cubicBezTo>
                    <a:pt x="911" y="28"/>
                    <a:pt x="857" y="54"/>
                    <a:pt x="750" y="108"/>
                  </a:cubicBezTo>
                  <a:cubicBezTo>
                    <a:pt x="510" y="161"/>
                    <a:pt x="322" y="242"/>
                    <a:pt x="135" y="268"/>
                  </a:cubicBezTo>
                  <a:cubicBezTo>
                    <a:pt x="108" y="268"/>
                    <a:pt x="81" y="295"/>
                    <a:pt x="55" y="322"/>
                  </a:cubicBezTo>
                  <a:cubicBezTo>
                    <a:pt x="1" y="376"/>
                    <a:pt x="1" y="402"/>
                    <a:pt x="1" y="429"/>
                  </a:cubicBezTo>
                  <a:lnTo>
                    <a:pt x="81" y="509"/>
                  </a:lnTo>
                  <a:cubicBezTo>
                    <a:pt x="188" y="590"/>
                    <a:pt x="269" y="723"/>
                    <a:pt x="376" y="831"/>
                  </a:cubicBezTo>
                  <a:cubicBezTo>
                    <a:pt x="536" y="991"/>
                    <a:pt x="750" y="1205"/>
                    <a:pt x="1018" y="1446"/>
                  </a:cubicBezTo>
                  <a:lnTo>
                    <a:pt x="1125" y="1500"/>
                  </a:lnTo>
                  <a:lnTo>
                    <a:pt x="1313" y="1633"/>
                  </a:lnTo>
                  <a:lnTo>
                    <a:pt x="1393" y="1660"/>
                  </a:lnTo>
                  <a:cubicBezTo>
                    <a:pt x="1714" y="1901"/>
                    <a:pt x="2089" y="2062"/>
                    <a:pt x="2410" y="2196"/>
                  </a:cubicBezTo>
                  <a:cubicBezTo>
                    <a:pt x="2811" y="2383"/>
                    <a:pt x="3266" y="2436"/>
                    <a:pt x="3614" y="2436"/>
                  </a:cubicBezTo>
                  <a:lnTo>
                    <a:pt x="3828" y="2436"/>
                  </a:lnTo>
                  <a:cubicBezTo>
                    <a:pt x="4069" y="2410"/>
                    <a:pt x="4257" y="2383"/>
                    <a:pt x="4391" y="2276"/>
                  </a:cubicBezTo>
                  <a:cubicBezTo>
                    <a:pt x="4471" y="2249"/>
                    <a:pt x="4524" y="2169"/>
                    <a:pt x="4605" y="2142"/>
                  </a:cubicBezTo>
                  <a:cubicBezTo>
                    <a:pt x="4658" y="2062"/>
                    <a:pt x="4685" y="2008"/>
                    <a:pt x="4739" y="1901"/>
                  </a:cubicBezTo>
                  <a:cubicBezTo>
                    <a:pt x="4792" y="1794"/>
                    <a:pt x="4792" y="1660"/>
                    <a:pt x="4819" y="1500"/>
                  </a:cubicBezTo>
                  <a:lnTo>
                    <a:pt x="4819" y="1500"/>
                  </a:lnTo>
                  <a:cubicBezTo>
                    <a:pt x="4765" y="1526"/>
                    <a:pt x="4685" y="1526"/>
                    <a:pt x="4658" y="1580"/>
                  </a:cubicBezTo>
                  <a:cubicBezTo>
                    <a:pt x="4466" y="1632"/>
                    <a:pt x="4252" y="1673"/>
                    <a:pt x="4037" y="1673"/>
                  </a:cubicBezTo>
                  <a:cubicBezTo>
                    <a:pt x="3922" y="1673"/>
                    <a:pt x="3807" y="1661"/>
                    <a:pt x="3695" y="1633"/>
                  </a:cubicBezTo>
                  <a:cubicBezTo>
                    <a:pt x="3481" y="1607"/>
                    <a:pt x="3320" y="1580"/>
                    <a:pt x="3133" y="1500"/>
                  </a:cubicBezTo>
                  <a:cubicBezTo>
                    <a:pt x="2918" y="1446"/>
                    <a:pt x="2758" y="1366"/>
                    <a:pt x="2597" y="1259"/>
                  </a:cubicBezTo>
                  <a:cubicBezTo>
                    <a:pt x="2223" y="1071"/>
                    <a:pt x="1875" y="831"/>
                    <a:pt x="1580" y="563"/>
                  </a:cubicBezTo>
                  <a:cubicBezTo>
                    <a:pt x="1393" y="402"/>
                    <a:pt x="1205" y="188"/>
                    <a:pt x="1045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7407300" y="7586300"/>
              <a:ext cx="64925" cy="113125"/>
            </a:xfrm>
            <a:custGeom>
              <a:avLst/>
              <a:gdLst/>
              <a:ahLst/>
              <a:cxnLst/>
              <a:rect l="l" t="t" r="r" b="b"/>
              <a:pathLst>
                <a:path w="2597" h="4525" extrusionOk="0">
                  <a:moveTo>
                    <a:pt x="27" y="1"/>
                  </a:moveTo>
                  <a:lnTo>
                    <a:pt x="27" y="54"/>
                  </a:lnTo>
                  <a:lnTo>
                    <a:pt x="27" y="81"/>
                  </a:lnTo>
                  <a:cubicBezTo>
                    <a:pt x="27" y="108"/>
                    <a:pt x="0" y="108"/>
                    <a:pt x="0" y="135"/>
                  </a:cubicBezTo>
                  <a:lnTo>
                    <a:pt x="0" y="215"/>
                  </a:lnTo>
                  <a:lnTo>
                    <a:pt x="0" y="375"/>
                  </a:lnTo>
                  <a:cubicBezTo>
                    <a:pt x="27" y="509"/>
                    <a:pt x="54" y="670"/>
                    <a:pt x="54" y="804"/>
                  </a:cubicBezTo>
                  <a:cubicBezTo>
                    <a:pt x="161" y="1205"/>
                    <a:pt x="187" y="1687"/>
                    <a:pt x="268" y="1981"/>
                  </a:cubicBezTo>
                  <a:lnTo>
                    <a:pt x="268" y="2088"/>
                  </a:lnTo>
                  <a:lnTo>
                    <a:pt x="268" y="2195"/>
                  </a:lnTo>
                  <a:cubicBezTo>
                    <a:pt x="268" y="2276"/>
                    <a:pt x="295" y="2383"/>
                    <a:pt x="295" y="2463"/>
                  </a:cubicBezTo>
                  <a:cubicBezTo>
                    <a:pt x="321" y="2731"/>
                    <a:pt x="402" y="2998"/>
                    <a:pt x="455" y="3293"/>
                  </a:cubicBezTo>
                  <a:cubicBezTo>
                    <a:pt x="535" y="3561"/>
                    <a:pt x="589" y="3721"/>
                    <a:pt x="696" y="3882"/>
                  </a:cubicBezTo>
                  <a:cubicBezTo>
                    <a:pt x="803" y="4069"/>
                    <a:pt x="910" y="4176"/>
                    <a:pt x="990" y="4283"/>
                  </a:cubicBezTo>
                  <a:cubicBezTo>
                    <a:pt x="1124" y="4390"/>
                    <a:pt x="1258" y="4471"/>
                    <a:pt x="1392" y="4497"/>
                  </a:cubicBezTo>
                  <a:cubicBezTo>
                    <a:pt x="1472" y="4524"/>
                    <a:pt x="1579" y="4524"/>
                    <a:pt x="1633" y="4524"/>
                  </a:cubicBezTo>
                  <a:cubicBezTo>
                    <a:pt x="1713" y="4524"/>
                    <a:pt x="1767" y="4524"/>
                    <a:pt x="1793" y="4497"/>
                  </a:cubicBezTo>
                  <a:lnTo>
                    <a:pt x="1847" y="4497"/>
                  </a:lnTo>
                  <a:cubicBezTo>
                    <a:pt x="1927" y="4471"/>
                    <a:pt x="2061" y="4390"/>
                    <a:pt x="2168" y="4337"/>
                  </a:cubicBezTo>
                  <a:cubicBezTo>
                    <a:pt x="2436" y="4069"/>
                    <a:pt x="2543" y="3668"/>
                    <a:pt x="2570" y="3400"/>
                  </a:cubicBezTo>
                  <a:cubicBezTo>
                    <a:pt x="2596" y="2918"/>
                    <a:pt x="2516" y="2463"/>
                    <a:pt x="2302" y="1981"/>
                  </a:cubicBezTo>
                  <a:cubicBezTo>
                    <a:pt x="2115" y="1553"/>
                    <a:pt x="1793" y="1178"/>
                    <a:pt x="1392" y="857"/>
                  </a:cubicBezTo>
                  <a:cubicBezTo>
                    <a:pt x="1044" y="509"/>
                    <a:pt x="642" y="242"/>
                    <a:pt x="187" y="54"/>
                  </a:cubicBezTo>
                  <a:cubicBezTo>
                    <a:pt x="161" y="5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7383200" y="7686000"/>
              <a:ext cx="84325" cy="101075"/>
            </a:xfrm>
            <a:custGeom>
              <a:avLst/>
              <a:gdLst/>
              <a:ahLst/>
              <a:cxnLst/>
              <a:rect l="l" t="t" r="r" b="b"/>
              <a:pathLst>
                <a:path w="3373" h="4043" extrusionOk="0">
                  <a:moveTo>
                    <a:pt x="27" y="1"/>
                  </a:moveTo>
                  <a:lnTo>
                    <a:pt x="1" y="28"/>
                  </a:lnTo>
                  <a:lnTo>
                    <a:pt x="1" y="81"/>
                  </a:lnTo>
                  <a:lnTo>
                    <a:pt x="1" y="108"/>
                  </a:lnTo>
                  <a:lnTo>
                    <a:pt x="1" y="161"/>
                  </a:lnTo>
                  <a:lnTo>
                    <a:pt x="1" y="242"/>
                  </a:lnTo>
                  <a:lnTo>
                    <a:pt x="54" y="402"/>
                  </a:lnTo>
                  <a:cubicBezTo>
                    <a:pt x="134" y="536"/>
                    <a:pt x="188" y="643"/>
                    <a:pt x="215" y="804"/>
                  </a:cubicBezTo>
                  <a:cubicBezTo>
                    <a:pt x="402" y="1178"/>
                    <a:pt x="563" y="1553"/>
                    <a:pt x="696" y="1874"/>
                  </a:cubicBezTo>
                  <a:lnTo>
                    <a:pt x="696" y="1901"/>
                  </a:lnTo>
                  <a:lnTo>
                    <a:pt x="696" y="1955"/>
                  </a:lnTo>
                  <a:cubicBezTo>
                    <a:pt x="750" y="2088"/>
                    <a:pt x="777" y="2222"/>
                    <a:pt x="857" y="2356"/>
                  </a:cubicBezTo>
                  <a:cubicBezTo>
                    <a:pt x="964" y="2570"/>
                    <a:pt x="1098" y="2838"/>
                    <a:pt x="1232" y="3106"/>
                  </a:cubicBezTo>
                  <a:cubicBezTo>
                    <a:pt x="1366" y="3346"/>
                    <a:pt x="1473" y="3507"/>
                    <a:pt x="1606" y="3641"/>
                  </a:cubicBezTo>
                  <a:cubicBezTo>
                    <a:pt x="1740" y="3775"/>
                    <a:pt x="1874" y="3882"/>
                    <a:pt x="2008" y="3962"/>
                  </a:cubicBezTo>
                  <a:cubicBezTo>
                    <a:pt x="2142" y="4016"/>
                    <a:pt x="2302" y="4042"/>
                    <a:pt x="2436" y="4042"/>
                  </a:cubicBezTo>
                  <a:cubicBezTo>
                    <a:pt x="2570" y="4042"/>
                    <a:pt x="2731" y="4016"/>
                    <a:pt x="2838" y="3962"/>
                  </a:cubicBezTo>
                  <a:lnTo>
                    <a:pt x="2891" y="3962"/>
                  </a:lnTo>
                  <a:cubicBezTo>
                    <a:pt x="2998" y="3882"/>
                    <a:pt x="3105" y="3775"/>
                    <a:pt x="3159" y="3694"/>
                  </a:cubicBezTo>
                  <a:cubicBezTo>
                    <a:pt x="3373" y="3346"/>
                    <a:pt x="3373" y="2945"/>
                    <a:pt x="3293" y="2677"/>
                  </a:cubicBezTo>
                  <a:cubicBezTo>
                    <a:pt x="3212" y="2222"/>
                    <a:pt x="2998" y="1767"/>
                    <a:pt x="2677" y="1419"/>
                  </a:cubicBezTo>
                  <a:cubicBezTo>
                    <a:pt x="2356" y="1045"/>
                    <a:pt x="1954" y="750"/>
                    <a:pt x="1499" y="536"/>
                  </a:cubicBezTo>
                  <a:cubicBezTo>
                    <a:pt x="1071" y="295"/>
                    <a:pt x="589" y="161"/>
                    <a:pt x="134" y="81"/>
                  </a:cubicBezTo>
                  <a:cubicBezTo>
                    <a:pt x="134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6993750" y="7233675"/>
              <a:ext cx="525300" cy="604925"/>
            </a:xfrm>
            <a:custGeom>
              <a:avLst/>
              <a:gdLst/>
              <a:ahLst/>
              <a:cxnLst/>
              <a:rect l="l" t="t" r="r" b="b"/>
              <a:pathLst>
                <a:path w="21012" h="24197" extrusionOk="0">
                  <a:moveTo>
                    <a:pt x="6371" y="1579"/>
                  </a:moveTo>
                  <a:cubicBezTo>
                    <a:pt x="6371" y="1579"/>
                    <a:pt x="6344" y="1606"/>
                    <a:pt x="6291" y="1606"/>
                  </a:cubicBezTo>
                  <a:cubicBezTo>
                    <a:pt x="6344" y="1606"/>
                    <a:pt x="6344" y="1579"/>
                    <a:pt x="6371" y="1579"/>
                  </a:cubicBezTo>
                  <a:close/>
                  <a:moveTo>
                    <a:pt x="8807" y="0"/>
                  </a:moveTo>
                  <a:cubicBezTo>
                    <a:pt x="7709" y="428"/>
                    <a:pt x="6666" y="991"/>
                    <a:pt x="5729" y="1633"/>
                  </a:cubicBezTo>
                  <a:cubicBezTo>
                    <a:pt x="4792" y="2275"/>
                    <a:pt x="3962" y="3051"/>
                    <a:pt x="3186" y="3908"/>
                  </a:cubicBezTo>
                  <a:cubicBezTo>
                    <a:pt x="1634" y="5675"/>
                    <a:pt x="643" y="7896"/>
                    <a:pt x="242" y="10305"/>
                  </a:cubicBezTo>
                  <a:cubicBezTo>
                    <a:pt x="54" y="11483"/>
                    <a:pt x="1" y="12714"/>
                    <a:pt x="188" y="13892"/>
                  </a:cubicBezTo>
                  <a:cubicBezTo>
                    <a:pt x="295" y="15042"/>
                    <a:pt x="643" y="16193"/>
                    <a:pt x="1152" y="17264"/>
                  </a:cubicBezTo>
                  <a:cubicBezTo>
                    <a:pt x="1634" y="18335"/>
                    <a:pt x="2303" y="19325"/>
                    <a:pt x="3159" y="20181"/>
                  </a:cubicBezTo>
                  <a:cubicBezTo>
                    <a:pt x="3561" y="20583"/>
                    <a:pt x="4016" y="20984"/>
                    <a:pt x="4524" y="21386"/>
                  </a:cubicBezTo>
                  <a:cubicBezTo>
                    <a:pt x="5033" y="21734"/>
                    <a:pt x="5568" y="22109"/>
                    <a:pt x="6130" y="22403"/>
                  </a:cubicBezTo>
                  <a:cubicBezTo>
                    <a:pt x="6692" y="22751"/>
                    <a:pt x="7335" y="23045"/>
                    <a:pt x="7924" y="23313"/>
                  </a:cubicBezTo>
                  <a:cubicBezTo>
                    <a:pt x="8566" y="23581"/>
                    <a:pt x="9208" y="23822"/>
                    <a:pt x="9851" y="23955"/>
                  </a:cubicBezTo>
                  <a:cubicBezTo>
                    <a:pt x="10520" y="24116"/>
                    <a:pt x="11135" y="24196"/>
                    <a:pt x="11778" y="24196"/>
                  </a:cubicBezTo>
                  <a:lnTo>
                    <a:pt x="11805" y="24196"/>
                  </a:lnTo>
                  <a:cubicBezTo>
                    <a:pt x="12447" y="24196"/>
                    <a:pt x="13063" y="24089"/>
                    <a:pt x="13598" y="23929"/>
                  </a:cubicBezTo>
                  <a:cubicBezTo>
                    <a:pt x="14053" y="23741"/>
                    <a:pt x="14481" y="23527"/>
                    <a:pt x="14829" y="23179"/>
                  </a:cubicBezTo>
                  <a:cubicBezTo>
                    <a:pt x="14990" y="23045"/>
                    <a:pt x="15124" y="22885"/>
                    <a:pt x="15257" y="22671"/>
                  </a:cubicBezTo>
                  <a:cubicBezTo>
                    <a:pt x="15364" y="22510"/>
                    <a:pt x="15498" y="22350"/>
                    <a:pt x="15605" y="22109"/>
                  </a:cubicBezTo>
                  <a:cubicBezTo>
                    <a:pt x="15766" y="21734"/>
                    <a:pt x="15900" y="21332"/>
                    <a:pt x="16060" y="20797"/>
                  </a:cubicBezTo>
                  <a:cubicBezTo>
                    <a:pt x="16167" y="20396"/>
                    <a:pt x="16274" y="19967"/>
                    <a:pt x="16328" y="19566"/>
                  </a:cubicBezTo>
                  <a:lnTo>
                    <a:pt x="16355" y="19379"/>
                  </a:lnTo>
                  <a:cubicBezTo>
                    <a:pt x="16408" y="19271"/>
                    <a:pt x="16408" y="19138"/>
                    <a:pt x="16435" y="19031"/>
                  </a:cubicBezTo>
                  <a:cubicBezTo>
                    <a:pt x="16489" y="18656"/>
                    <a:pt x="16596" y="18308"/>
                    <a:pt x="16703" y="17933"/>
                  </a:cubicBezTo>
                  <a:cubicBezTo>
                    <a:pt x="16837" y="17532"/>
                    <a:pt x="16997" y="17130"/>
                    <a:pt x="17211" y="16702"/>
                  </a:cubicBezTo>
                  <a:cubicBezTo>
                    <a:pt x="17613" y="15899"/>
                    <a:pt x="18175" y="15123"/>
                    <a:pt x="18683" y="14373"/>
                  </a:cubicBezTo>
                  <a:lnTo>
                    <a:pt x="19165" y="13677"/>
                  </a:lnTo>
                  <a:cubicBezTo>
                    <a:pt x="19567" y="13115"/>
                    <a:pt x="19888" y="12607"/>
                    <a:pt x="20102" y="12179"/>
                  </a:cubicBezTo>
                  <a:cubicBezTo>
                    <a:pt x="20423" y="11616"/>
                    <a:pt x="20610" y="11081"/>
                    <a:pt x="20744" y="10546"/>
                  </a:cubicBezTo>
                  <a:cubicBezTo>
                    <a:pt x="21012" y="9422"/>
                    <a:pt x="20985" y="8217"/>
                    <a:pt x="20691" y="7066"/>
                  </a:cubicBezTo>
                  <a:cubicBezTo>
                    <a:pt x="20370" y="5996"/>
                    <a:pt x="19834" y="4925"/>
                    <a:pt x="19085" y="3988"/>
                  </a:cubicBezTo>
                  <a:cubicBezTo>
                    <a:pt x="18710" y="3533"/>
                    <a:pt x="18309" y="3105"/>
                    <a:pt x="17827" y="2730"/>
                  </a:cubicBezTo>
                  <a:cubicBezTo>
                    <a:pt x="17399" y="2382"/>
                    <a:pt x="16890" y="2034"/>
                    <a:pt x="16355" y="1767"/>
                  </a:cubicBezTo>
                  <a:cubicBezTo>
                    <a:pt x="15793" y="1472"/>
                    <a:pt x="15204" y="1231"/>
                    <a:pt x="14561" y="1071"/>
                  </a:cubicBezTo>
                  <a:cubicBezTo>
                    <a:pt x="13919" y="910"/>
                    <a:pt x="13223" y="803"/>
                    <a:pt x="12313" y="723"/>
                  </a:cubicBezTo>
                  <a:cubicBezTo>
                    <a:pt x="11885" y="696"/>
                    <a:pt x="11457" y="696"/>
                    <a:pt x="11055" y="669"/>
                  </a:cubicBezTo>
                  <a:cubicBezTo>
                    <a:pt x="10172" y="643"/>
                    <a:pt x="9262" y="589"/>
                    <a:pt x="8405" y="455"/>
                  </a:cubicBezTo>
                  <a:cubicBezTo>
                    <a:pt x="8646" y="375"/>
                    <a:pt x="8834" y="295"/>
                    <a:pt x="8994" y="188"/>
                  </a:cubicBezTo>
                  <a:cubicBezTo>
                    <a:pt x="9048" y="188"/>
                    <a:pt x="9074" y="161"/>
                    <a:pt x="9074" y="134"/>
                  </a:cubicBezTo>
                  <a:lnTo>
                    <a:pt x="9074" y="27"/>
                  </a:lnTo>
                  <a:cubicBezTo>
                    <a:pt x="9021" y="27"/>
                    <a:pt x="8941" y="0"/>
                    <a:pt x="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2" name="Google Shape;6492;p41"/>
            <p:cNvSpPr/>
            <p:nvPr/>
          </p:nvSpPr>
          <p:spPr>
            <a:xfrm>
              <a:off x="6995775" y="7321325"/>
              <a:ext cx="432950" cy="418900"/>
            </a:xfrm>
            <a:custGeom>
              <a:avLst/>
              <a:gdLst/>
              <a:ahLst/>
              <a:cxnLst/>
              <a:rect l="l" t="t" r="r" b="b"/>
              <a:pathLst>
                <a:path w="17318" h="16756" extrusionOk="0">
                  <a:moveTo>
                    <a:pt x="3507" y="1"/>
                  </a:moveTo>
                  <a:lnTo>
                    <a:pt x="3507" y="1"/>
                  </a:lnTo>
                  <a:cubicBezTo>
                    <a:pt x="3399" y="108"/>
                    <a:pt x="3266" y="241"/>
                    <a:pt x="3132" y="402"/>
                  </a:cubicBezTo>
                  <a:cubicBezTo>
                    <a:pt x="1606" y="2169"/>
                    <a:pt x="589" y="4390"/>
                    <a:pt x="188" y="6799"/>
                  </a:cubicBezTo>
                  <a:cubicBezTo>
                    <a:pt x="54" y="7629"/>
                    <a:pt x="0" y="8512"/>
                    <a:pt x="27" y="9342"/>
                  </a:cubicBezTo>
                  <a:cubicBezTo>
                    <a:pt x="161" y="9609"/>
                    <a:pt x="321" y="9877"/>
                    <a:pt x="509" y="10145"/>
                  </a:cubicBezTo>
                  <a:cubicBezTo>
                    <a:pt x="803" y="10600"/>
                    <a:pt x="1098" y="11055"/>
                    <a:pt x="1472" y="11483"/>
                  </a:cubicBezTo>
                  <a:cubicBezTo>
                    <a:pt x="1794" y="11911"/>
                    <a:pt x="2195" y="12313"/>
                    <a:pt x="2570" y="12687"/>
                  </a:cubicBezTo>
                  <a:cubicBezTo>
                    <a:pt x="3507" y="13597"/>
                    <a:pt x="4604" y="14347"/>
                    <a:pt x="5755" y="14962"/>
                  </a:cubicBezTo>
                  <a:cubicBezTo>
                    <a:pt x="6959" y="15605"/>
                    <a:pt x="8217" y="16087"/>
                    <a:pt x="9556" y="16408"/>
                  </a:cubicBezTo>
                  <a:cubicBezTo>
                    <a:pt x="10171" y="16542"/>
                    <a:pt x="10733" y="16622"/>
                    <a:pt x="11322" y="16702"/>
                  </a:cubicBezTo>
                  <a:cubicBezTo>
                    <a:pt x="11643" y="16729"/>
                    <a:pt x="11938" y="16729"/>
                    <a:pt x="12232" y="16756"/>
                  </a:cubicBezTo>
                  <a:lnTo>
                    <a:pt x="13196" y="16756"/>
                  </a:lnTo>
                  <a:cubicBezTo>
                    <a:pt x="13999" y="16729"/>
                    <a:pt x="14802" y="16622"/>
                    <a:pt x="15605" y="16408"/>
                  </a:cubicBezTo>
                  <a:cubicBezTo>
                    <a:pt x="15846" y="16328"/>
                    <a:pt x="16060" y="16274"/>
                    <a:pt x="16247" y="16167"/>
                  </a:cubicBezTo>
                  <a:lnTo>
                    <a:pt x="16274" y="15953"/>
                  </a:lnTo>
                  <a:cubicBezTo>
                    <a:pt x="16327" y="15873"/>
                    <a:pt x="16327" y="15712"/>
                    <a:pt x="16354" y="15632"/>
                  </a:cubicBezTo>
                  <a:lnTo>
                    <a:pt x="16354" y="15578"/>
                  </a:lnTo>
                  <a:cubicBezTo>
                    <a:pt x="16434" y="15257"/>
                    <a:pt x="16515" y="14882"/>
                    <a:pt x="16622" y="14507"/>
                  </a:cubicBezTo>
                  <a:cubicBezTo>
                    <a:pt x="16756" y="14106"/>
                    <a:pt x="16889" y="13705"/>
                    <a:pt x="17130" y="13276"/>
                  </a:cubicBezTo>
                  <a:cubicBezTo>
                    <a:pt x="17184" y="13142"/>
                    <a:pt x="17264" y="13035"/>
                    <a:pt x="17318" y="12902"/>
                  </a:cubicBezTo>
                  <a:lnTo>
                    <a:pt x="17318" y="12902"/>
                  </a:lnTo>
                  <a:cubicBezTo>
                    <a:pt x="17264" y="12955"/>
                    <a:pt x="17184" y="12955"/>
                    <a:pt x="17130" y="12955"/>
                  </a:cubicBezTo>
                  <a:cubicBezTo>
                    <a:pt x="16623" y="13057"/>
                    <a:pt x="16099" y="13103"/>
                    <a:pt x="15577" y="13103"/>
                  </a:cubicBezTo>
                  <a:cubicBezTo>
                    <a:pt x="15136" y="13103"/>
                    <a:pt x="14695" y="13070"/>
                    <a:pt x="14266" y="13009"/>
                  </a:cubicBezTo>
                  <a:cubicBezTo>
                    <a:pt x="13785" y="12955"/>
                    <a:pt x="13303" y="12848"/>
                    <a:pt x="12821" y="12714"/>
                  </a:cubicBezTo>
                  <a:cubicBezTo>
                    <a:pt x="12339" y="12580"/>
                    <a:pt x="11884" y="12447"/>
                    <a:pt x="11402" y="12286"/>
                  </a:cubicBezTo>
                  <a:cubicBezTo>
                    <a:pt x="10974" y="12099"/>
                    <a:pt x="10573" y="11938"/>
                    <a:pt x="10144" y="11697"/>
                  </a:cubicBezTo>
                  <a:cubicBezTo>
                    <a:pt x="9716" y="11510"/>
                    <a:pt x="9341" y="11269"/>
                    <a:pt x="8967" y="11028"/>
                  </a:cubicBezTo>
                  <a:cubicBezTo>
                    <a:pt x="8191" y="10546"/>
                    <a:pt x="7495" y="9957"/>
                    <a:pt x="6852" y="9342"/>
                  </a:cubicBezTo>
                  <a:cubicBezTo>
                    <a:pt x="6210" y="8699"/>
                    <a:pt x="5675" y="8003"/>
                    <a:pt x="5193" y="7227"/>
                  </a:cubicBezTo>
                  <a:cubicBezTo>
                    <a:pt x="4711" y="6478"/>
                    <a:pt x="4310" y="5675"/>
                    <a:pt x="4042" y="4845"/>
                  </a:cubicBezTo>
                  <a:cubicBezTo>
                    <a:pt x="3747" y="4015"/>
                    <a:pt x="3587" y="3132"/>
                    <a:pt x="3480" y="2276"/>
                  </a:cubicBezTo>
                  <a:cubicBezTo>
                    <a:pt x="3453" y="1847"/>
                    <a:pt x="3399" y="1366"/>
                    <a:pt x="3453" y="937"/>
                  </a:cubicBezTo>
                  <a:cubicBezTo>
                    <a:pt x="3453" y="643"/>
                    <a:pt x="3480" y="322"/>
                    <a:pt x="3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6995775" y="7319975"/>
              <a:ext cx="95025" cy="324575"/>
            </a:xfrm>
            <a:custGeom>
              <a:avLst/>
              <a:gdLst/>
              <a:ahLst/>
              <a:cxnLst/>
              <a:rect l="l" t="t" r="r" b="b"/>
              <a:pathLst>
                <a:path w="3801" h="12983" extrusionOk="0">
                  <a:moveTo>
                    <a:pt x="3533" y="1"/>
                  </a:moveTo>
                  <a:lnTo>
                    <a:pt x="3533" y="1"/>
                  </a:lnTo>
                  <a:cubicBezTo>
                    <a:pt x="3399" y="135"/>
                    <a:pt x="3266" y="295"/>
                    <a:pt x="3132" y="456"/>
                  </a:cubicBezTo>
                  <a:cubicBezTo>
                    <a:pt x="1606" y="2223"/>
                    <a:pt x="589" y="4444"/>
                    <a:pt x="188" y="6853"/>
                  </a:cubicBezTo>
                  <a:cubicBezTo>
                    <a:pt x="54" y="7683"/>
                    <a:pt x="0" y="8566"/>
                    <a:pt x="27" y="9396"/>
                  </a:cubicBezTo>
                  <a:cubicBezTo>
                    <a:pt x="161" y="9663"/>
                    <a:pt x="321" y="9931"/>
                    <a:pt x="455" y="10199"/>
                  </a:cubicBezTo>
                  <a:cubicBezTo>
                    <a:pt x="723" y="10654"/>
                    <a:pt x="1071" y="11109"/>
                    <a:pt x="1446" y="11537"/>
                  </a:cubicBezTo>
                  <a:cubicBezTo>
                    <a:pt x="1767" y="11938"/>
                    <a:pt x="2141" y="12340"/>
                    <a:pt x="2543" y="12741"/>
                  </a:cubicBezTo>
                  <a:cubicBezTo>
                    <a:pt x="2597" y="12795"/>
                    <a:pt x="2704" y="12875"/>
                    <a:pt x="2784" y="12982"/>
                  </a:cubicBezTo>
                  <a:cubicBezTo>
                    <a:pt x="2704" y="12741"/>
                    <a:pt x="2677" y="12474"/>
                    <a:pt x="2597" y="12233"/>
                  </a:cubicBezTo>
                  <a:cubicBezTo>
                    <a:pt x="2516" y="11564"/>
                    <a:pt x="2436" y="10895"/>
                    <a:pt x="2409" y="10225"/>
                  </a:cubicBezTo>
                  <a:cubicBezTo>
                    <a:pt x="2409" y="9904"/>
                    <a:pt x="2409" y="9583"/>
                    <a:pt x="2436" y="9262"/>
                  </a:cubicBezTo>
                  <a:cubicBezTo>
                    <a:pt x="2463" y="8967"/>
                    <a:pt x="2463" y="8646"/>
                    <a:pt x="2543" y="8352"/>
                  </a:cubicBezTo>
                  <a:cubicBezTo>
                    <a:pt x="2597" y="7790"/>
                    <a:pt x="2704" y="7174"/>
                    <a:pt x="2864" y="6639"/>
                  </a:cubicBezTo>
                  <a:cubicBezTo>
                    <a:pt x="3105" y="5782"/>
                    <a:pt x="3399" y="4899"/>
                    <a:pt x="3801" y="4069"/>
                  </a:cubicBezTo>
                  <a:cubicBezTo>
                    <a:pt x="3667" y="3507"/>
                    <a:pt x="3560" y="2892"/>
                    <a:pt x="3507" y="2330"/>
                  </a:cubicBezTo>
                  <a:cubicBezTo>
                    <a:pt x="3480" y="1875"/>
                    <a:pt x="3426" y="1420"/>
                    <a:pt x="3480" y="991"/>
                  </a:cubicBezTo>
                  <a:cubicBezTo>
                    <a:pt x="3480" y="590"/>
                    <a:pt x="3507" y="295"/>
                    <a:pt x="35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6996450" y="7554850"/>
              <a:ext cx="354650" cy="283750"/>
            </a:xfrm>
            <a:custGeom>
              <a:avLst/>
              <a:gdLst/>
              <a:ahLst/>
              <a:cxnLst/>
              <a:rect l="l" t="t" r="r" b="b"/>
              <a:pathLst>
                <a:path w="14186" h="11350" extrusionOk="0">
                  <a:moveTo>
                    <a:pt x="0" y="1"/>
                  </a:moveTo>
                  <a:cubicBezTo>
                    <a:pt x="0" y="322"/>
                    <a:pt x="27" y="670"/>
                    <a:pt x="80" y="1045"/>
                  </a:cubicBezTo>
                  <a:cubicBezTo>
                    <a:pt x="214" y="2195"/>
                    <a:pt x="535" y="3346"/>
                    <a:pt x="1044" y="4417"/>
                  </a:cubicBezTo>
                  <a:cubicBezTo>
                    <a:pt x="1552" y="5488"/>
                    <a:pt x="2222" y="6478"/>
                    <a:pt x="3051" y="7334"/>
                  </a:cubicBezTo>
                  <a:cubicBezTo>
                    <a:pt x="3453" y="7736"/>
                    <a:pt x="3908" y="8137"/>
                    <a:pt x="4416" y="8539"/>
                  </a:cubicBezTo>
                  <a:cubicBezTo>
                    <a:pt x="4925" y="8887"/>
                    <a:pt x="5460" y="9235"/>
                    <a:pt x="6022" y="9556"/>
                  </a:cubicBezTo>
                  <a:cubicBezTo>
                    <a:pt x="6638" y="9904"/>
                    <a:pt x="7227" y="10198"/>
                    <a:pt x="7842" y="10466"/>
                  </a:cubicBezTo>
                  <a:cubicBezTo>
                    <a:pt x="8458" y="10734"/>
                    <a:pt x="9100" y="10948"/>
                    <a:pt x="9743" y="11108"/>
                  </a:cubicBezTo>
                  <a:cubicBezTo>
                    <a:pt x="10412" y="11269"/>
                    <a:pt x="11054" y="11349"/>
                    <a:pt x="11670" y="11349"/>
                  </a:cubicBezTo>
                  <a:lnTo>
                    <a:pt x="11723" y="11349"/>
                  </a:lnTo>
                  <a:cubicBezTo>
                    <a:pt x="12339" y="11349"/>
                    <a:pt x="12955" y="11242"/>
                    <a:pt x="13490" y="11082"/>
                  </a:cubicBezTo>
                  <a:cubicBezTo>
                    <a:pt x="13731" y="11001"/>
                    <a:pt x="13998" y="10868"/>
                    <a:pt x="14186" y="10734"/>
                  </a:cubicBezTo>
                  <a:cubicBezTo>
                    <a:pt x="14132" y="10734"/>
                    <a:pt x="14079" y="10760"/>
                    <a:pt x="14025" y="10760"/>
                  </a:cubicBezTo>
                  <a:cubicBezTo>
                    <a:pt x="13624" y="10841"/>
                    <a:pt x="13195" y="10894"/>
                    <a:pt x="12794" y="10894"/>
                  </a:cubicBezTo>
                  <a:cubicBezTo>
                    <a:pt x="12178" y="10894"/>
                    <a:pt x="11563" y="10841"/>
                    <a:pt x="10974" y="10680"/>
                  </a:cubicBezTo>
                  <a:cubicBezTo>
                    <a:pt x="10385" y="10493"/>
                    <a:pt x="9850" y="10279"/>
                    <a:pt x="9314" y="9958"/>
                  </a:cubicBezTo>
                  <a:cubicBezTo>
                    <a:pt x="8779" y="9636"/>
                    <a:pt x="8217" y="9262"/>
                    <a:pt x="7789" y="8807"/>
                  </a:cubicBezTo>
                  <a:cubicBezTo>
                    <a:pt x="7655" y="8700"/>
                    <a:pt x="7548" y="8566"/>
                    <a:pt x="7468" y="8432"/>
                  </a:cubicBezTo>
                  <a:cubicBezTo>
                    <a:pt x="7361" y="8325"/>
                    <a:pt x="7253" y="8191"/>
                    <a:pt x="7200" y="8084"/>
                  </a:cubicBezTo>
                  <a:cubicBezTo>
                    <a:pt x="6986" y="7870"/>
                    <a:pt x="6825" y="7602"/>
                    <a:pt x="6638" y="7361"/>
                  </a:cubicBezTo>
                  <a:cubicBezTo>
                    <a:pt x="6504" y="7201"/>
                    <a:pt x="6370" y="6987"/>
                    <a:pt x="6183" y="6826"/>
                  </a:cubicBezTo>
                  <a:lnTo>
                    <a:pt x="5969" y="6585"/>
                  </a:lnTo>
                  <a:cubicBezTo>
                    <a:pt x="5888" y="6532"/>
                    <a:pt x="5835" y="6451"/>
                    <a:pt x="5728" y="6398"/>
                  </a:cubicBezTo>
                  <a:cubicBezTo>
                    <a:pt x="5648" y="6317"/>
                    <a:pt x="5540" y="6291"/>
                    <a:pt x="5487" y="6210"/>
                  </a:cubicBezTo>
                  <a:cubicBezTo>
                    <a:pt x="5460" y="6184"/>
                    <a:pt x="5380" y="6157"/>
                    <a:pt x="5353" y="6157"/>
                  </a:cubicBezTo>
                  <a:cubicBezTo>
                    <a:pt x="5326" y="6103"/>
                    <a:pt x="5273" y="6103"/>
                    <a:pt x="5219" y="6077"/>
                  </a:cubicBezTo>
                  <a:cubicBezTo>
                    <a:pt x="5193" y="6050"/>
                    <a:pt x="5112" y="6050"/>
                    <a:pt x="5085" y="6023"/>
                  </a:cubicBezTo>
                  <a:cubicBezTo>
                    <a:pt x="5059" y="6023"/>
                    <a:pt x="5005" y="5969"/>
                    <a:pt x="4978" y="5969"/>
                  </a:cubicBezTo>
                  <a:lnTo>
                    <a:pt x="4711" y="5969"/>
                  </a:lnTo>
                  <a:cubicBezTo>
                    <a:pt x="4684" y="5969"/>
                    <a:pt x="4684" y="5969"/>
                    <a:pt x="4657" y="6023"/>
                  </a:cubicBezTo>
                  <a:cubicBezTo>
                    <a:pt x="4630" y="6023"/>
                    <a:pt x="4577" y="6050"/>
                    <a:pt x="4577" y="6050"/>
                  </a:cubicBezTo>
                  <a:cubicBezTo>
                    <a:pt x="4550" y="6077"/>
                    <a:pt x="4523" y="6077"/>
                    <a:pt x="4523" y="6103"/>
                  </a:cubicBezTo>
                  <a:cubicBezTo>
                    <a:pt x="4523" y="6157"/>
                    <a:pt x="4470" y="6157"/>
                    <a:pt x="4470" y="6184"/>
                  </a:cubicBezTo>
                  <a:cubicBezTo>
                    <a:pt x="4470" y="6184"/>
                    <a:pt x="4470" y="6210"/>
                    <a:pt x="4443" y="6210"/>
                  </a:cubicBezTo>
                  <a:cubicBezTo>
                    <a:pt x="4443" y="6264"/>
                    <a:pt x="4416" y="6264"/>
                    <a:pt x="4416" y="6291"/>
                  </a:cubicBezTo>
                  <a:lnTo>
                    <a:pt x="4416" y="6344"/>
                  </a:lnTo>
                  <a:lnTo>
                    <a:pt x="4416" y="6478"/>
                  </a:lnTo>
                  <a:lnTo>
                    <a:pt x="4416" y="6665"/>
                  </a:lnTo>
                  <a:cubicBezTo>
                    <a:pt x="4416" y="6719"/>
                    <a:pt x="4443" y="6826"/>
                    <a:pt x="4443" y="6879"/>
                  </a:cubicBezTo>
                  <a:cubicBezTo>
                    <a:pt x="4470" y="6960"/>
                    <a:pt x="4470" y="7013"/>
                    <a:pt x="4523" y="7094"/>
                  </a:cubicBezTo>
                  <a:lnTo>
                    <a:pt x="4604" y="7281"/>
                  </a:lnTo>
                  <a:cubicBezTo>
                    <a:pt x="4657" y="7361"/>
                    <a:pt x="4684" y="7388"/>
                    <a:pt x="4711" y="7468"/>
                  </a:cubicBezTo>
                  <a:lnTo>
                    <a:pt x="4711" y="7522"/>
                  </a:lnTo>
                  <a:lnTo>
                    <a:pt x="4684" y="7522"/>
                  </a:lnTo>
                  <a:cubicBezTo>
                    <a:pt x="4684" y="7522"/>
                    <a:pt x="4657" y="7522"/>
                    <a:pt x="4657" y="7495"/>
                  </a:cubicBezTo>
                  <a:cubicBezTo>
                    <a:pt x="4309" y="7067"/>
                    <a:pt x="4042" y="6585"/>
                    <a:pt x="3774" y="6077"/>
                  </a:cubicBezTo>
                  <a:cubicBezTo>
                    <a:pt x="3533" y="5621"/>
                    <a:pt x="3319" y="5140"/>
                    <a:pt x="3132" y="4658"/>
                  </a:cubicBezTo>
                  <a:cubicBezTo>
                    <a:pt x="2998" y="4256"/>
                    <a:pt x="2864" y="3801"/>
                    <a:pt x="2784" y="3373"/>
                  </a:cubicBezTo>
                  <a:cubicBezTo>
                    <a:pt x="2703" y="3320"/>
                    <a:pt x="2596" y="3239"/>
                    <a:pt x="2543" y="3132"/>
                  </a:cubicBezTo>
                  <a:cubicBezTo>
                    <a:pt x="2141" y="2731"/>
                    <a:pt x="1767" y="2329"/>
                    <a:pt x="1445" y="1928"/>
                  </a:cubicBezTo>
                  <a:cubicBezTo>
                    <a:pt x="1071" y="1500"/>
                    <a:pt x="776" y="1071"/>
                    <a:pt x="455" y="590"/>
                  </a:cubicBezTo>
                  <a:cubicBezTo>
                    <a:pt x="294" y="536"/>
                    <a:pt x="134" y="295"/>
                    <a:pt x="0" y="1"/>
                  </a:cubicBez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7082750" y="7233675"/>
              <a:ext cx="165300" cy="186700"/>
            </a:xfrm>
            <a:custGeom>
              <a:avLst/>
              <a:gdLst/>
              <a:ahLst/>
              <a:cxnLst/>
              <a:rect l="l" t="t" r="r" b="b"/>
              <a:pathLst>
                <a:path w="6612" h="7468" extrusionOk="0">
                  <a:moveTo>
                    <a:pt x="5274" y="0"/>
                  </a:moveTo>
                  <a:cubicBezTo>
                    <a:pt x="4176" y="428"/>
                    <a:pt x="3132" y="964"/>
                    <a:pt x="2196" y="1633"/>
                  </a:cubicBezTo>
                  <a:cubicBezTo>
                    <a:pt x="1446" y="2168"/>
                    <a:pt x="723" y="2784"/>
                    <a:pt x="108" y="3453"/>
                  </a:cubicBezTo>
                  <a:cubicBezTo>
                    <a:pt x="54" y="3747"/>
                    <a:pt x="28" y="4042"/>
                    <a:pt x="28" y="4363"/>
                  </a:cubicBezTo>
                  <a:cubicBezTo>
                    <a:pt x="1" y="4818"/>
                    <a:pt x="28" y="5273"/>
                    <a:pt x="54" y="5701"/>
                  </a:cubicBezTo>
                  <a:cubicBezTo>
                    <a:pt x="135" y="6290"/>
                    <a:pt x="242" y="6879"/>
                    <a:pt x="375" y="7468"/>
                  </a:cubicBezTo>
                  <a:cubicBezTo>
                    <a:pt x="456" y="7254"/>
                    <a:pt x="563" y="7013"/>
                    <a:pt x="670" y="6825"/>
                  </a:cubicBezTo>
                  <a:cubicBezTo>
                    <a:pt x="1205" y="5808"/>
                    <a:pt x="1848" y="4845"/>
                    <a:pt x="2597" y="4015"/>
                  </a:cubicBezTo>
                  <a:cubicBezTo>
                    <a:pt x="3373" y="3132"/>
                    <a:pt x="4203" y="2329"/>
                    <a:pt x="5140" y="1660"/>
                  </a:cubicBezTo>
                  <a:cubicBezTo>
                    <a:pt x="5622" y="1338"/>
                    <a:pt x="6103" y="991"/>
                    <a:pt x="6612" y="696"/>
                  </a:cubicBezTo>
                  <a:cubicBezTo>
                    <a:pt x="6023" y="669"/>
                    <a:pt x="5407" y="643"/>
                    <a:pt x="4819" y="536"/>
                  </a:cubicBezTo>
                  <a:lnTo>
                    <a:pt x="5006" y="455"/>
                  </a:lnTo>
                  <a:cubicBezTo>
                    <a:pt x="5140" y="402"/>
                    <a:pt x="5274" y="375"/>
                    <a:pt x="5407" y="295"/>
                  </a:cubicBezTo>
                  <a:cubicBezTo>
                    <a:pt x="5461" y="295"/>
                    <a:pt x="5488" y="268"/>
                    <a:pt x="5488" y="214"/>
                  </a:cubicBezTo>
                  <a:lnTo>
                    <a:pt x="5488" y="107"/>
                  </a:lnTo>
                  <a:cubicBezTo>
                    <a:pt x="5461" y="27"/>
                    <a:pt x="5407" y="27"/>
                    <a:pt x="5354" y="27"/>
                  </a:cubicBezTo>
                  <a:cubicBezTo>
                    <a:pt x="5327" y="0"/>
                    <a:pt x="5274" y="0"/>
                    <a:pt x="5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7252050" y="7578275"/>
              <a:ext cx="65600" cy="112775"/>
            </a:xfrm>
            <a:custGeom>
              <a:avLst/>
              <a:gdLst/>
              <a:ahLst/>
              <a:cxnLst/>
              <a:rect l="l" t="t" r="r" b="b"/>
              <a:pathLst>
                <a:path w="2624" h="4511" extrusionOk="0">
                  <a:moveTo>
                    <a:pt x="108" y="1"/>
                  </a:moveTo>
                  <a:lnTo>
                    <a:pt x="54" y="54"/>
                  </a:lnTo>
                  <a:cubicBezTo>
                    <a:pt x="54" y="108"/>
                    <a:pt x="0" y="108"/>
                    <a:pt x="0" y="134"/>
                  </a:cubicBezTo>
                  <a:lnTo>
                    <a:pt x="0" y="188"/>
                  </a:lnTo>
                  <a:lnTo>
                    <a:pt x="0" y="375"/>
                  </a:lnTo>
                  <a:cubicBezTo>
                    <a:pt x="54" y="509"/>
                    <a:pt x="54" y="670"/>
                    <a:pt x="81" y="803"/>
                  </a:cubicBezTo>
                  <a:cubicBezTo>
                    <a:pt x="188" y="1178"/>
                    <a:pt x="241" y="1580"/>
                    <a:pt x="268" y="1981"/>
                  </a:cubicBezTo>
                  <a:cubicBezTo>
                    <a:pt x="322" y="2142"/>
                    <a:pt x="322" y="2276"/>
                    <a:pt x="348" y="2436"/>
                  </a:cubicBezTo>
                  <a:cubicBezTo>
                    <a:pt x="375" y="2704"/>
                    <a:pt x="455" y="2971"/>
                    <a:pt x="509" y="3266"/>
                  </a:cubicBezTo>
                  <a:cubicBezTo>
                    <a:pt x="589" y="3534"/>
                    <a:pt x="643" y="3721"/>
                    <a:pt x="750" y="3882"/>
                  </a:cubicBezTo>
                  <a:cubicBezTo>
                    <a:pt x="803" y="4042"/>
                    <a:pt x="911" y="4176"/>
                    <a:pt x="1044" y="4283"/>
                  </a:cubicBezTo>
                  <a:cubicBezTo>
                    <a:pt x="1178" y="4390"/>
                    <a:pt x="1312" y="4444"/>
                    <a:pt x="1446" y="4470"/>
                  </a:cubicBezTo>
                  <a:cubicBezTo>
                    <a:pt x="1513" y="4497"/>
                    <a:pt x="1580" y="4511"/>
                    <a:pt x="1647" y="4511"/>
                  </a:cubicBezTo>
                  <a:cubicBezTo>
                    <a:pt x="1713" y="4511"/>
                    <a:pt x="1780" y="4497"/>
                    <a:pt x="1847" y="4470"/>
                  </a:cubicBezTo>
                  <a:lnTo>
                    <a:pt x="1901" y="4470"/>
                  </a:lnTo>
                  <a:cubicBezTo>
                    <a:pt x="1981" y="4444"/>
                    <a:pt x="2088" y="4390"/>
                    <a:pt x="2195" y="4310"/>
                  </a:cubicBezTo>
                  <a:cubicBezTo>
                    <a:pt x="2490" y="4042"/>
                    <a:pt x="2570" y="3641"/>
                    <a:pt x="2597" y="3373"/>
                  </a:cubicBezTo>
                  <a:cubicBezTo>
                    <a:pt x="2624" y="2918"/>
                    <a:pt x="2516" y="2409"/>
                    <a:pt x="2329" y="1981"/>
                  </a:cubicBezTo>
                  <a:cubicBezTo>
                    <a:pt x="2115" y="1580"/>
                    <a:pt x="1794" y="1178"/>
                    <a:pt x="1419" y="830"/>
                  </a:cubicBezTo>
                  <a:cubicBezTo>
                    <a:pt x="1044" y="509"/>
                    <a:pt x="643" y="241"/>
                    <a:pt x="215" y="27"/>
                  </a:cubicBezTo>
                  <a:cubicBezTo>
                    <a:pt x="188" y="1"/>
                    <a:pt x="161" y="1"/>
                    <a:pt x="108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9" name="Google Shape;6499;p41"/>
            <p:cNvSpPr/>
            <p:nvPr/>
          </p:nvSpPr>
          <p:spPr>
            <a:xfrm>
              <a:off x="7264775" y="7703100"/>
              <a:ext cx="85000" cy="100700"/>
            </a:xfrm>
            <a:custGeom>
              <a:avLst/>
              <a:gdLst/>
              <a:ahLst/>
              <a:cxnLst/>
              <a:rect l="l" t="t" r="r" b="b"/>
              <a:pathLst>
                <a:path w="3400" h="4028" extrusionOk="0">
                  <a:moveTo>
                    <a:pt x="80" y="1"/>
                  </a:moveTo>
                  <a:cubicBezTo>
                    <a:pt x="71" y="1"/>
                    <a:pt x="62" y="4"/>
                    <a:pt x="54" y="13"/>
                  </a:cubicBezTo>
                  <a:cubicBezTo>
                    <a:pt x="0" y="66"/>
                    <a:pt x="0" y="93"/>
                    <a:pt x="0" y="93"/>
                  </a:cubicBezTo>
                  <a:lnTo>
                    <a:pt x="0" y="147"/>
                  </a:lnTo>
                  <a:lnTo>
                    <a:pt x="0" y="227"/>
                  </a:lnTo>
                  <a:cubicBezTo>
                    <a:pt x="54" y="280"/>
                    <a:pt x="54" y="334"/>
                    <a:pt x="80" y="387"/>
                  </a:cubicBezTo>
                  <a:cubicBezTo>
                    <a:pt x="134" y="521"/>
                    <a:pt x="161" y="655"/>
                    <a:pt x="241" y="789"/>
                  </a:cubicBezTo>
                  <a:cubicBezTo>
                    <a:pt x="455" y="1164"/>
                    <a:pt x="616" y="1538"/>
                    <a:pt x="749" y="1886"/>
                  </a:cubicBezTo>
                  <a:cubicBezTo>
                    <a:pt x="776" y="2020"/>
                    <a:pt x="830" y="2207"/>
                    <a:pt x="910" y="2341"/>
                  </a:cubicBezTo>
                  <a:cubicBezTo>
                    <a:pt x="1017" y="2555"/>
                    <a:pt x="1151" y="2823"/>
                    <a:pt x="1285" y="3091"/>
                  </a:cubicBezTo>
                  <a:cubicBezTo>
                    <a:pt x="1419" y="3332"/>
                    <a:pt x="1526" y="3492"/>
                    <a:pt x="1659" y="3626"/>
                  </a:cubicBezTo>
                  <a:cubicBezTo>
                    <a:pt x="1793" y="3760"/>
                    <a:pt x="1927" y="3867"/>
                    <a:pt x="2061" y="3947"/>
                  </a:cubicBezTo>
                  <a:cubicBezTo>
                    <a:pt x="2222" y="4001"/>
                    <a:pt x="2355" y="4028"/>
                    <a:pt x="2489" y="4028"/>
                  </a:cubicBezTo>
                  <a:cubicBezTo>
                    <a:pt x="2650" y="4028"/>
                    <a:pt x="2784" y="4001"/>
                    <a:pt x="2891" y="3947"/>
                  </a:cubicBezTo>
                  <a:cubicBezTo>
                    <a:pt x="2891" y="3894"/>
                    <a:pt x="2917" y="3894"/>
                    <a:pt x="2917" y="3894"/>
                  </a:cubicBezTo>
                  <a:cubicBezTo>
                    <a:pt x="3025" y="3840"/>
                    <a:pt x="3132" y="3733"/>
                    <a:pt x="3185" y="3626"/>
                  </a:cubicBezTo>
                  <a:cubicBezTo>
                    <a:pt x="3399" y="3305"/>
                    <a:pt x="3399" y="2903"/>
                    <a:pt x="3319" y="2636"/>
                  </a:cubicBezTo>
                  <a:cubicBezTo>
                    <a:pt x="3212" y="2154"/>
                    <a:pt x="3025" y="1726"/>
                    <a:pt x="2677" y="1351"/>
                  </a:cubicBezTo>
                  <a:cubicBezTo>
                    <a:pt x="2355" y="1030"/>
                    <a:pt x="1954" y="735"/>
                    <a:pt x="1526" y="494"/>
                  </a:cubicBezTo>
                  <a:cubicBezTo>
                    <a:pt x="1071" y="254"/>
                    <a:pt x="616" y="93"/>
                    <a:pt x="134" y="13"/>
                  </a:cubicBezTo>
                  <a:cubicBezTo>
                    <a:pt x="116" y="13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7253400" y="7580275"/>
              <a:ext cx="64700" cy="110450"/>
            </a:xfrm>
            <a:custGeom>
              <a:avLst/>
              <a:gdLst/>
              <a:ahLst/>
              <a:cxnLst/>
              <a:rect l="l" t="t" r="r" b="b"/>
              <a:pathLst>
                <a:path w="2588" h="4418" extrusionOk="0">
                  <a:moveTo>
                    <a:pt x="2462" y="2383"/>
                  </a:moveTo>
                  <a:cubicBezTo>
                    <a:pt x="2499" y="2492"/>
                    <a:pt x="2526" y="2598"/>
                    <a:pt x="2545" y="2701"/>
                  </a:cubicBezTo>
                  <a:lnTo>
                    <a:pt x="2545" y="2701"/>
                  </a:lnTo>
                  <a:cubicBezTo>
                    <a:pt x="2544" y="2686"/>
                    <a:pt x="2543" y="2669"/>
                    <a:pt x="2543" y="2651"/>
                  </a:cubicBezTo>
                  <a:cubicBezTo>
                    <a:pt x="2516" y="2544"/>
                    <a:pt x="2516" y="2490"/>
                    <a:pt x="2462" y="2383"/>
                  </a:cubicBezTo>
                  <a:close/>
                  <a:moveTo>
                    <a:pt x="27" y="1"/>
                  </a:moveTo>
                  <a:cubicBezTo>
                    <a:pt x="0" y="81"/>
                    <a:pt x="0" y="108"/>
                    <a:pt x="0" y="108"/>
                  </a:cubicBezTo>
                  <a:lnTo>
                    <a:pt x="0" y="295"/>
                  </a:lnTo>
                  <a:cubicBezTo>
                    <a:pt x="27" y="429"/>
                    <a:pt x="54" y="563"/>
                    <a:pt x="54" y="723"/>
                  </a:cubicBezTo>
                  <a:cubicBezTo>
                    <a:pt x="161" y="1125"/>
                    <a:pt x="187" y="1553"/>
                    <a:pt x="268" y="1901"/>
                  </a:cubicBezTo>
                  <a:lnTo>
                    <a:pt x="268" y="1981"/>
                  </a:lnTo>
                  <a:lnTo>
                    <a:pt x="268" y="2089"/>
                  </a:lnTo>
                  <a:cubicBezTo>
                    <a:pt x="268" y="2196"/>
                    <a:pt x="294" y="2249"/>
                    <a:pt x="294" y="2356"/>
                  </a:cubicBezTo>
                  <a:cubicBezTo>
                    <a:pt x="321" y="2624"/>
                    <a:pt x="401" y="2891"/>
                    <a:pt x="455" y="3186"/>
                  </a:cubicBezTo>
                  <a:cubicBezTo>
                    <a:pt x="535" y="3454"/>
                    <a:pt x="589" y="3614"/>
                    <a:pt x="696" y="3802"/>
                  </a:cubicBezTo>
                  <a:cubicBezTo>
                    <a:pt x="803" y="3962"/>
                    <a:pt x="910" y="4096"/>
                    <a:pt x="990" y="4203"/>
                  </a:cubicBezTo>
                  <a:cubicBezTo>
                    <a:pt x="1124" y="4283"/>
                    <a:pt x="1258" y="4364"/>
                    <a:pt x="1392" y="4390"/>
                  </a:cubicBezTo>
                  <a:cubicBezTo>
                    <a:pt x="1472" y="4417"/>
                    <a:pt x="1579" y="4417"/>
                    <a:pt x="1633" y="4417"/>
                  </a:cubicBezTo>
                  <a:cubicBezTo>
                    <a:pt x="1713" y="4417"/>
                    <a:pt x="1767" y="4417"/>
                    <a:pt x="1793" y="4390"/>
                  </a:cubicBezTo>
                  <a:lnTo>
                    <a:pt x="1847" y="4390"/>
                  </a:lnTo>
                  <a:cubicBezTo>
                    <a:pt x="1981" y="4364"/>
                    <a:pt x="2061" y="4310"/>
                    <a:pt x="2168" y="4230"/>
                  </a:cubicBezTo>
                  <a:cubicBezTo>
                    <a:pt x="2436" y="3962"/>
                    <a:pt x="2543" y="3561"/>
                    <a:pt x="2570" y="3293"/>
                  </a:cubicBezTo>
                  <a:cubicBezTo>
                    <a:pt x="2587" y="3098"/>
                    <a:pt x="2582" y="2904"/>
                    <a:pt x="2545" y="2701"/>
                  </a:cubicBezTo>
                  <a:lnTo>
                    <a:pt x="2545" y="2701"/>
                  </a:lnTo>
                  <a:cubicBezTo>
                    <a:pt x="2550" y="2778"/>
                    <a:pt x="2565" y="2830"/>
                    <a:pt x="2543" y="2918"/>
                  </a:cubicBezTo>
                  <a:cubicBezTo>
                    <a:pt x="2543" y="2999"/>
                    <a:pt x="2543" y="3079"/>
                    <a:pt x="2516" y="3159"/>
                  </a:cubicBezTo>
                  <a:cubicBezTo>
                    <a:pt x="2462" y="3266"/>
                    <a:pt x="2436" y="3347"/>
                    <a:pt x="2409" y="3427"/>
                  </a:cubicBezTo>
                  <a:cubicBezTo>
                    <a:pt x="2382" y="3480"/>
                    <a:pt x="2329" y="3561"/>
                    <a:pt x="2275" y="3587"/>
                  </a:cubicBezTo>
                  <a:lnTo>
                    <a:pt x="2168" y="3694"/>
                  </a:lnTo>
                  <a:cubicBezTo>
                    <a:pt x="2141" y="3721"/>
                    <a:pt x="2114" y="3748"/>
                    <a:pt x="2061" y="3748"/>
                  </a:cubicBezTo>
                  <a:cubicBezTo>
                    <a:pt x="2007" y="3802"/>
                    <a:pt x="1927" y="3828"/>
                    <a:pt x="1847" y="3828"/>
                  </a:cubicBezTo>
                  <a:cubicBezTo>
                    <a:pt x="1767" y="3828"/>
                    <a:pt x="1713" y="3802"/>
                    <a:pt x="1633" y="3748"/>
                  </a:cubicBezTo>
                  <a:cubicBezTo>
                    <a:pt x="1579" y="3721"/>
                    <a:pt x="1499" y="3668"/>
                    <a:pt x="1445" y="3587"/>
                  </a:cubicBezTo>
                  <a:cubicBezTo>
                    <a:pt x="1365" y="3534"/>
                    <a:pt x="1312" y="3454"/>
                    <a:pt x="1231" y="3347"/>
                  </a:cubicBezTo>
                  <a:cubicBezTo>
                    <a:pt x="1097" y="3159"/>
                    <a:pt x="964" y="2918"/>
                    <a:pt x="910" y="2677"/>
                  </a:cubicBezTo>
                  <a:lnTo>
                    <a:pt x="589" y="1874"/>
                  </a:lnTo>
                  <a:cubicBezTo>
                    <a:pt x="509" y="1607"/>
                    <a:pt x="428" y="1339"/>
                    <a:pt x="321" y="1071"/>
                  </a:cubicBezTo>
                  <a:lnTo>
                    <a:pt x="134" y="376"/>
                  </a:lnTo>
                  <a:cubicBezTo>
                    <a:pt x="107" y="268"/>
                    <a:pt x="54" y="215"/>
                    <a:pt x="54" y="108"/>
                  </a:cubicBezTo>
                  <a:cubicBezTo>
                    <a:pt x="54" y="81"/>
                    <a:pt x="27" y="54"/>
                    <a:pt x="2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7266775" y="7712775"/>
              <a:ext cx="83000" cy="91025"/>
            </a:xfrm>
            <a:custGeom>
              <a:avLst/>
              <a:gdLst/>
              <a:ahLst/>
              <a:cxnLst/>
              <a:rect l="l" t="t" r="r" b="b"/>
              <a:pathLst>
                <a:path w="3320" h="3641" extrusionOk="0">
                  <a:moveTo>
                    <a:pt x="0" y="0"/>
                  </a:moveTo>
                  <a:cubicBezTo>
                    <a:pt x="54" y="134"/>
                    <a:pt x="134" y="268"/>
                    <a:pt x="161" y="402"/>
                  </a:cubicBezTo>
                  <a:cubicBezTo>
                    <a:pt x="375" y="777"/>
                    <a:pt x="509" y="1151"/>
                    <a:pt x="669" y="1499"/>
                  </a:cubicBezTo>
                  <a:lnTo>
                    <a:pt x="669" y="1553"/>
                  </a:lnTo>
                  <a:cubicBezTo>
                    <a:pt x="723" y="1687"/>
                    <a:pt x="750" y="1820"/>
                    <a:pt x="830" y="1954"/>
                  </a:cubicBezTo>
                  <a:cubicBezTo>
                    <a:pt x="937" y="2168"/>
                    <a:pt x="1071" y="2436"/>
                    <a:pt x="1205" y="2704"/>
                  </a:cubicBezTo>
                  <a:cubicBezTo>
                    <a:pt x="1339" y="2945"/>
                    <a:pt x="1446" y="3105"/>
                    <a:pt x="1579" y="3239"/>
                  </a:cubicBezTo>
                  <a:cubicBezTo>
                    <a:pt x="1713" y="3373"/>
                    <a:pt x="1847" y="3480"/>
                    <a:pt x="1981" y="3560"/>
                  </a:cubicBezTo>
                  <a:cubicBezTo>
                    <a:pt x="2115" y="3614"/>
                    <a:pt x="2275" y="3641"/>
                    <a:pt x="2409" y="3641"/>
                  </a:cubicBezTo>
                  <a:cubicBezTo>
                    <a:pt x="2543" y="3641"/>
                    <a:pt x="2704" y="3614"/>
                    <a:pt x="2811" y="3560"/>
                  </a:cubicBezTo>
                  <a:cubicBezTo>
                    <a:pt x="2811" y="3560"/>
                    <a:pt x="2837" y="3560"/>
                    <a:pt x="2837" y="3507"/>
                  </a:cubicBezTo>
                  <a:cubicBezTo>
                    <a:pt x="2945" y="3453"/>
                    <a:pt x="3052" y="3346"/>
                    <a:pt x="3105" y="3239"/>
                  </a:cubicBezTo>
                  <a:cubicBezTo>
                    <a:pt x="3319" y="2918"/>
                    <a:pt x="3319" y="2516"/>
                    <a:pt x="3239" y="2249"/>
                  </a:cubicBezTo>
                  <a:cubicBezTo>
                    <a:pt x="3132" y="1767"/>
                    <a:pt x="2945" y="1339"/>
                    <a:pt x="2597" y="964"/>
                  </a:cubicBezTo>
                  <a:cubicBezTo>
                    <a:pt x="2382" y="696"/>
                    <a:pt x="2115" y="482"/>
                    <a:pt x="1794" y="268"/>
                  </a:cubicBezTo>
                  <a:lnTo>
                    <a:pt x="1794" y="268"/>
                  </a:lnTo>
                  <a:lnTo>
                    <a:pt x="1901" y="375"/>
                  </a:lnTo>
                  <a:cubicBezTo>
                    <a:pt x="1981" y="429"/>
                    <a:pt x="2035" y="536"/>
                    <a:pt x="2115" y="616"/>
                  </a:cubicBezTo>
                  <a:cubicBezTo>
                    <a:pt x="2195" y="750"/>
                    <a:pt x="2302" y="910"/>
                    <a:pt x="2409" y="1071"/>
                  </a:cubicBezTo>
                  <a:cubicBezTo>
                    <a:pt x="2463" y="1205"/>
                    <a:pt x="2570" y="1365"/>
                    <a:pt x="2650" y="1553"/>
                  </a:cubicBezTo>
                  <a:cubicBezTo>
                    <a:pt x="2677" y="1633"/>
                    <a:pt x="2704" y="1713"/>
                    <a:pt x="2730" y="1820"/>
                  </a:cubicBezTo>
                  <a:cubicBezTo>
                    <a:pt x="2784" y="1874"/>
                    <a:pt x="2784" y="1981"/>
                    <a:pt x="2784" y="2035"/>
                  </a:cubicBezTo>
                  <a:lnTo>
                    <a:pt x="2784" y="2168"/>
                  </a:lnTo>
                  <a:lnTo>
                    <a:pt x="2784" y="2275"/>
                  </a:lnTo>
                  <a:cubicBezTo>
                    <a:pt x="2784" y="2356"/>
                    <a:pt x="2730" y="2409"/>
                    <a:pt x="2704" y="2490"/>
                  </a:cubicBezTo>
                  <a:cubicBezTo>
                    <a:pt x="2677" y="2516"/>
                    <a:pt x="2677" y="2543"/>
                    <a:pt x="2650" y="2570"/>
                  </a:cubicBezTo>
                  <a:cubicBezTo>
                    <a:pt x="2597" y="2623"/>
                    <a:pt x="2570" y="2623"/>
                    <a:pt x="2543" y="2650"/>
                  </a:cubicBezTo>
                  <a:cubicBezTo>
                    <a:pt x="2463" y="2677"/>
                    <a:pt x="2436" y="2704"/>
                    <a:pt x="2382" y="2704"/>
                  </a:cubicBezTo>
                  <a:cubicBezTo>
                    <a:pt x="2329" y="2730"/>
                    <a:pt x="2275" y="2744"/>
                    <a:pt x="2222" y="2744"/>
                  </a:cubicBezTo>
                  <a:cubicBezTo>
                    <a:pt x="2168" y="2744"/>
                    <a:pt x="2115" y="2730"/>
                    <a:pt x="2061" y="2704"/>
                  </a:cubicBezTo>
                  <a:cubicBezTo>
                    <a:pt x="1981" y="2677"/>
                    <a:pt x="1874" y="2623"/>
                    <a:pt x="1767" y="2543"/>
                  </a:cubicBezTo>
                  <a:cubicBezTo>
                    <a:pt x="1660" y="2490"/>
                    <a:pt x="1579" y="2383"/>
                    <a:pt x="1472" y="2275"/>
                  </a:cubicBezTo>
                  <a:cubicBezTo>
                    <a:pt x="1258" y="2035"/>
                    <a:pt x="1071" y="1767"/>
                    <a:pt x="910" y="1499"/>
                  </a:cubicBezTo>
                  <a:cubicBezTo>
                    <a:pt x="723" y="1205"/>
                    <a:pt x="562" y="910"/>
                    <a:pt x="402" y="643"/>
                  </a:cubicBezTo>
                  <a:cubicBezTo>
                    <a:pt x="322" y="509"/>
                    <a:pt x="241" y="375"/>
                    <a:pt x="161" y="241"/>
                  </a:cubicBezTo>
                  <a:cubicBezTo>
                    <a:pt x="81" y="161"/>
                    <a:pt x="54" y="81"/>
                    <a:pt x="0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7331000" y="7773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3" name="Google Shape;6503;p41"/>
            <p:cNvSpPr/>
            <p:nvPr/>
          </p:nvSpPr>
          <p:spPr>
            <a:xfrm>
              <a:off x="7547150" y="7159400"/>
              <a:ext cx="194075" cy="78975"/>
            </a:xfrm>
            <a:custGeom>
              <a:avLst/>
              <a:gdLst/>
              <a:ahLst/>
              <a:cxnLst/>
              <a:rect l="l" t="t" r="r" b="b"/>
              <a:pathLst>
                <a:path w="7763" h="3159" extrusionOk="0">
                  <a:moveTo>
                    <a:pt x="5835" y="0"/>
                  </a:moveTo>
                  <a:cubicBezTo>
                    <a:pt x="5594" y="27"/>
                    <a:pt x="5353" y="54"/>
                    <a:pt x="5139" y="81"/>
                  </a:cubicBezTo>
                  <a:cubicBezTo>
                    <a:pt x="4631" y="188"/>
                    <a:pt x="4176" y="321"/>
                    <a:pt x="3694" y="536"/>
                  </a:cubicBezTo>
                  <a:cubicBezTo>
                    <a:pt x="3239" y="723"/>
                    <a:pt x="2757" y="964"/>
                    <a:pt x="2329" y="1205"/>
                  </a:cubicBezTo>
                  <a:cubicBezTo>
                    <a:pt x="1419" y="1686"/>
                    <a:pt x="669" y="2329"/>
                    <a:pt x="27" y="2998"/>
                  </a:cubicBezTo>
                  <a:cubicBezTo>
                    <a:pt x="0" y="3025"/>
                    <a:pt x="0" y="3105"/>
                    <a:pt x="27" y="3132"/>
                  </a:cubicBezTo>
                  <a:cubicBezTo>
                    <a:pt x="54" y="3159"/>
                    <a:pt x="54" y="3159"/>
                    <a:pt x="80" y="3159"/>
                  </a:cubicBezTo>
                  <a:cubicBezTo>
                    <a:pt x="134" y="3159"/>
                    <a:pt x="161" y="3159"/>
                    <a:pt x="161" y="3132"/>
                  </a:cubicBezTo>
                  <a:cubicBezTo>
                    <a:pt x="428" y="2837"/>
                    <a:pt x="696" y="2570"/>
                    <a:pt x="1017" y="2329"/>
                  </a:cubicBezTo>
                  <a:cubicBezTo>
                    <a:pt x="1633" y="1901"/>
                    <a:pt x="2302" y="1526"/>
                    <a:pt x="2998" y="1231"/>
                  </a:cubicBezTo>
                  <a:cubicBezTo>
                    <a:pt x="3908" y="857"/>
                    <a:pt x="4845" y="616"/>
                    <a:pt x="5835" y="482"/>
                  </a:cubicBezTo>
                  <a:lnTo>
                    <a:pt x="5889" y="482"/>
                  </a:lnTo>
                  <a:cubicBezTo>
                    <a:pt x="5915" y="696"/>
                    <a:pt x="5969" y="857"/>
                    <a:pt x="6022" y="1017"/>
                  </a:cubicBezTo>
                  <a:cubicBezTo>
                    <a:pt x="6076" y="1151"/>
                    <a:pt x="6103" y="1339"/>
                    <a:pt x="6183" y="1472"/>
                  </a:cubicBezTo>
                  <a:cubicBezTo>
                    <a:pt x="6290" y="1633"/>
                    <a:pt x="6370" y="1820"/>
                    <a:pt x="6477" y="2034"/>
                  </a:cubicBezTo>
                  <a:cubicBezTo>
                    <a:pt x="6584" y="2195"/>
                    <a:pt x="6745" y="2463"/>
                    <a:pt x="6906" y="2704"/>
                  </a:cubicBezTo>
                  <a:cubicBezTo>
                    <a:pt x="6959" y="2757"/>
                    <a:pt x="7013" y="2864"/>
                    <a:pt x="7093" y="2944"/>
                  </a:cubicBezTo>
                  <a:lnTo>
                    <a:pt x="7120" y="2971"/>
                  </a:lnTo>
                  <a:lnTo>
                    <a:pt x="7227" y="3078"/>
                  </a:lnTo>
                  <a:cubicBezTo>
                    <a:pt x="7254" y="3105"/>
                    <a:pt x="7280" y="3132"/>
                    <a:pt x="7307" y="3132"/>
                  </a:cubicBezTo>
                  <a:cubicBezTo>
                    <a:pt x="7340" y="3143"/>
                    <a:pt x="7378" y="3149"/>
                    <a:pt x="7415" y="3149"/>
                  </a:cubicBezTo>
                  <a:cubicBezTo>
                    <a:pt x="7467" y="3149"/>
                    <a:pt x="7517" y="3136"/>
                    <a:pt x="7548" y="3105"/>
                  </a:cubicBezTo>
                  <a:cubicBezTo>
                    <a:pt x="7655" y="3025"/>
                    <a:pt x="7655" y="2944"/>
                    <a:pt x="7682" y="2837"/>
                  </a:cubicBezTo>
                  <a:cubicBezTo>
                    <a:pt x="7762" y="2543"/>
                    <a:pt x="7709" y="2195"/>
                    <a:pt x="7548" y="1820"/>
                  </a:cubicBezTo>
                  <a:cubicBezTo>
                    <a:pt x="7441" y="1660"/>
                    <a:pt x="7387" y="1499"/>
                    <a:pt x="7254" y="1285"/>
                  </a:cubicBezTo>
                  <a:cubicBezTo>
                    <a:pt x="7147" y="1124"/>
                    <a:pt x="7013" y="964"/>
                    <a:pt x="6879" y="803"/>
                  </a:cubicBezTo>
                  <a:cubicBezTo>
                    <a:pt x="6825" y="723"/>
                    <a:pt x="6745" y="616"/>
                    <a:pt x="6692" y="562"/>
                  </a:cubicBezTo>
                  <a:cubicBezTo>
                    <a:pt x="6611" y="482"/>
                    <a:pt x="6558" y="428"/>
                    <a:pt x="6451" y="348"/>
                  </a:cubicBezTo>
                  <a:cubicBezTo>
                    <a:pt x="6317" y="214"/>
                    <a:pt x="6183" y="161"/>
                    <a:pt x="6049" y="54"/>
                  </a:cubicBezTo>
                  <a:cubicBezTo>
                    <a:pt x="5969" y="27"/>
                    <a:pt x="5915" y="0"/>
                    <a:pt x="5835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4" name="Google Shape;6504;p41"/>
            <p:cNvSpPr/>
            <p:nvPr/>
          </p:nvSpPr>
          <p:spPr>
            <a:xfrm>
              <a:off x="7488250" y="7043575"/>
              <a:ext cx="163300" cy="136575"/>
            </a:xfrm>
            <a:custGeom>
              <a:avLst/>
              <a:gdLst/>
              <a:ahLst/>
              <a:cxnLst/>
              <a:rect l="l" t="t" r="r" b="b"/>
              <a:pathLst>
                <a:path w="6532" h="5463" extrusionOk="0">
                  <a:moveTo>
                    <a:pt x="4241" y="0"/>
                  </a:moveTo>
                  <a:cubicBezTo>
                    <a:pt x="4196" y="0"/>
                    <a:pt x="4153" y="9"/>
                    <a:pt x="4123" y="30"/>
                  </a:cubicBezTo>
                  <a:cubicBezTo>
                    <a:pt x="3775" y="190"/>
                    <a:pt x="3454" y="431"/>
                    <a:pt x="3079" y="725"/>
                  </a:cubicBezTo>
                  <a:cubicBezTo>
                    <a:pt x="2704" y="1047"/>
                    <a:pt x="2383" y="1368"/>
                    <a:pt x="2062" y="1716"/>
                  </a:cubicBezTo>
                  <a:cubicBezTo>
                    <a:pt x="1741" y="2117"/>
                    <a:pt x="1446" y="2465"/>
                    <a:pt x="1178" y="2867"/>
                  </a:cubicBezTo>
                  <a:cubicBezTo>
                    <a:pt x="911" y="3268"/>
                    <a:pt x="670" y="3723"/>
                    <a:pt x="456" y="4125"/>
                  </a:cubicBezTo>
                  <a:cubicBezTo>
                    <a:pt x="268" y="4553"/>
                    <a:pt x="108" y="4954"/>
                    <a:pt x="1" y="5356"/>
                  </a:cubicBezTo>
                  <a:cubicBezTo>
                    <a:pt x="1" y="5356"/>
                    <a:pt x="1" y="5383"/>
                    <a:pt x="28" y="5409"/>
                  </a:cubicBezTo>
                  <a:cubicBezTo>
                    <a:pt x="28" y="5463"/>
                    <a:pt x="54" y="5463"/>
                    <a:pt x="54" y="5463"/>
                  </a:cubicBezTo>
                  <a:cubicBezTo>
                    <a:pt x="108" y="5463"/>
                    <a:pt x="161" y="5409"/>
                    <a:pt x="161" y="5383"/>
                  </a:cubicBezTo>
                  <a:cubicBezTo>
                    <a:pt x="188" y="5222"/>
                    <a:pt x="268" y="5088"/>
                    <a:pt x="322" y="4874"/>
                  </a:cubicBezTo>
                  <a:cubicBezTo>
                    <a:pt x="563" y="4285"/>
                    <a:pt x="938" y="3723"/>
                    <a:pt x="1393" y="3081"/>
                  </a:cubicBezTo>
                  <a:cubicBezTo>
                    <a:pt x="1928" y="2385"/>
                    <a:pt x="2543" y="1743"/>
                    <a:pt x="3213" y="1234"/>
                  </a:cubicBezTo>
                  <a:cubicBezTo>
                    <a:pt x="3400" y="1073"/>
                    <a:pt x="3614" y="940"/>
                    <a:pt x="3775" y="833"/>
                  </a:cubicBezTo>
                  <a:cubicBezTo>
                    <a:pt x="3935" y="725"/>
                    <a:pt x="4149" y="645"/>
                    <a:pt x="4390" y="511"/>
                  </a:cubicBezTo>
                  <a:cubicBezTo>
                    <a:pt x="4417" y="592"/>
                    <a:pt x="4471" y="672"/>
                    <a:pt x="4524" y="779"/>
                  </a:cubicBezTo>
                  <a:cubicBezTo>
                    <a:pt x="4551" y="913"/>
                    <a:pt x="4604" y="1047"/>
                    <a:pt x="4685" y="1180"/>
                  </a:cubicBezTo>
                  <a:lnTo>
                    <a:pt x="4685" y="1207"/>
                  </a:lnTo>
                  <a:lnTo>
                    <a:pt x="4712" y="1314"/>
                  </a:lnTo>
                  <a:cubicBezTo>
                    <a:pt x="4819" y="1528"/>
                    <a:pt x="4926" y="1769"/>
                    <a:pt x="5059" y="2010"/>
                  </a:cubicBezTo>
                  <a:lnTo>
                    <a:pt x="5247" y="2305"/>
                  </a:lnTo>
                  <a:cubicBezTo>
                    <a:pt x="5327" y="2412"/>
                    <a:pt x="5381" y="2465"/>
                    <a:pt x="5461" y="2546"/>
                  </a:cubicBezTo>
                  <a:lnTo>
                    <a:pt x="5488" y="2572"/>
                  </a:lnTo>
                  <a:cubicBezTo>
                    <a:pt x="5622" y="2733"/>
                    <a:pt x="5755" y="2840"/>
                    <a:pt x="5889" y="2920"/>
                  </a:cubicBezTo>
                  <a:cubicBezTo>
                    <a:pt x="5996" y="2974"/>
                    <a:pt x="6130" y="3001"/>
                    <a:pt x="6264" y="3001"/>
                  </a:cubicBezTo>
                  <a:cubicBezTo>
                    <a:pt x="6291" y="3001"/>
                    <a:pt x="6317" y="2974"/>
                    <a:pt x="6371" y="2974"/>
                  </a:cubicBezTo>
                  <a:cubicBezTo>
                    <a:pt x="6398" y="2974"/>
                    <a:pt x="6398" y="2974"/>
                    <a:pt x="6425" y="2947"/>
                  </a:cubicBezTo>
                  <a:cubicBezTo>
                    <a:pt x="6505" y="2920"/>
                    <a:pt x="6532" y="2840"/>
                    <a:pt x="6532" y="2813"/>
                  </a:cubicBezTo>
                  <a:lnTo>
                    <a:pt x="6532" y="2706"/>
                  </a:lnTo>
                  <a:lnTo>
                    <a:pt x="6532" y="2599"/>
                  </a:lnTo>
                  <a:cubicBezTo>
                    <a:pt x="6532" y="2519"/>
                    <a:pt x="6505" y="2412"/>
                    <a:pt x="6451" y="2305"/>
                  </a:cubicBezTo>
                  <a:cubicBezTo>
                    <a:pt x="6398" y="2117"/>
                    <a:pt x="6291" y="1876"/>
                    <a:pt x="6184" y="1716"/>
                  </a:cubicBezTo>
                  <a:cubicBezTo>
                    <a:pt x="6023" y="1421"/>
                    <a:pt x="5782" y="1100"/>
                    <a:pt x="5568" y="886"/>
                  </a:cubicBezTo>
                  <a:cubicBezTo>
                    <a:pt x="5488" y="806"/>
                    <a:pt x="5434" y="752"/>
                    <a:pt x="5381" y="592"/>
                  </a:cubicBezTo>
                  <a:cubicBezTo>
                    <a:pt x="5193" y="431"/>
                    <a:pt x="5006" y="324"/>
                    <a:pt x="4845" y="244"/>
                  </a:cubicBezTo>
                  <a:cubicBezTo>
                    <a:pt x="4712" y="163"/>
                    <a:pt x="4658" y="137"/>
                    <a:pt x="4551" y="110"/>
                  </a:cubicBezTo>
                  <a:cubicBezTo>
                    <a:pt x="4524" y="110"/>
                    <a:pt x="4497" y="110"/>
                    <a:pt x="4444" y="56"/>
                  </a:cubicBezTo>
                  <a:cubicBezTo>
                    <a:pt x="4394" y="23"/>
                    <a:pt x="4314" y="0"/>
                    <a:pt x="4241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7595325" y="7044300"/>
              <a:ext cx="22100" cy="16075"/>
            </a:xfrm>
            <a:custGeom>
              <a:avLst/>
              <a:gdLst/>
              <a:ahLst/>
              <a:cxnLst/>
              <a:rect l="l" t="t" r="r" b="b"/>
              <a:pathLst>
                <a:path w="884" h="643" extrusionOk="0">
                  <a:moveTo>
                    <a:pt x="81" y="1"/>
                  </a:moveTo>
                  <a:cubicBezTo>
                    <a:pt x="27" y="1"/>
                    <a:pt x="0" y="1"/>
                    <a:pt x="0" y="54"/>
                  </a:cubicBezTo>
                  <a:cubicBezTo>
                    <a:pt x="0" y="81"/>
                    <a:pt x="0" y="108"/>
                    <a:pt x="27" y="108"/>
                  </a:cubicBezTo>
                  <a:lnTo>
                    <a:pt x="241" y="215"/>
                  </a:lnTo>
                  <a:cubicBezTo>
                    <a:pt x="295" y="241"/>
                    <a:pt x="321" y="268"/>
                    <a:pt x="402" y="322"/>
                  </a:cubicBezTo>
                  <a:cubicBezTo>
                    <a:pt x="429" y="348"/>
                    <a:pt x="509" y="402"/>
                    <a:pt x="562" y="456"/>
                  </a:cubicBezTo>
                  <a:cubicBezTo>
                    <a:pt x="643" y="482"/>
                    <a:pt x="669" y="509"/>
                    <a:pt x="750" y="589"/>
                  </a:cubicBezTo>
                  <a:lnTo>
                    <a:pt x="776" y="616"/>
                  </a:lnTo>
                  <a:cubicBezTo>
                    <a:pt x="776" y="643"/>
                    <a:pt x="803" y="643"/>
                    <a:pt x="803" y="643"/>
                  </a:cubicBezTo>
                  <a:lnTo>
                    <a:pt x="830" y="643"/>
                  </a:lnTo>
                  <a:cubicBezTo>
                    <a:pt x="884" y="643"/>
                    <a:pt x="884" y="616"/>
                    <a:pt x="884" y="616"/>
                  </a:cubicBezTo>
                  <a:lnTo>
                    <a:pt x="884" y="589"/>
                  </a:lnTo>
                  <a:cubicBezTo>
                    <a:pt x="830" y="536"/>
                    <a:pt x="830" y="536"/>
                    <a:pt x="776" y="429"/>
                  </a:cubicBezTo>
                  <a:lnTo>
                    <a:pt x="669" y="348"/>
                  </a:lnTo>
                  <a:cubicBezTo>
                    <a:pt x="616" y="322"/>
                    <a:pt x="536" y="241"/>
                    <a:pt x="482" y="215"/>
                  </a:cubicBezTo>
                  <a:lnTo>
                    <a:pt x="268" y="10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7594650" y="7045650"/>
              <a:ext cx="22775" cy="14725"/>
            </a:xfrm>
            <a:custGeom>
              <a:avLst/>
              <a:gdLst/>
              <a:ahLst/>
              <a:cxnLst/>
              <a:rect l="l" t="t" r="r" b="b"/>
              <a:pathLst>
                <a:path w="911" h="589" extrusionOk="0">
                  <a:moveTo>
                    <a:pt x="54" y="0"/>
                  </a:moveTo>
                  <a:cubicBezTo>
                    <a:pt x="27" y="0"/>
                    <a:pt x="0" y="0"/>
                    <a:pt x="0" y="27"/>
                  </a:cubicBezTo>
                  <a:cubicBezTo>
                    <a:pt x="0" y="54"/>
                    <a:pt x="0" y="80"/>
                    <a:pt x="27" y="80"/>
                  </a:cubicBezTo>
                  <a:cubicBezTo>
                    <a:pt x="134" y="134"/>
                    <a:pt x="188" y="161"/>
                    <a:pt x="268" y="187"/>
                  </a:cubicBezTo>
                  <a:cubicBezTo>
                    <a:pt x="295" y="214"/>
                    <a:pt x="375" y="268"/>
                    <a:pt x="429" y="294"/>
                  </a:cubicBezTo>
                  <a:cubicBezTo>
                    <a:pt x="509" y="321"/>
                    <a:pt x="536" y="348"/>
                    <a:pt x="589" y="402"/>
                  </a:cubicBezTo>
                  <a:cubicBezTo>
                    <a:pt x="670" y="428"/>
                    <a:pt x="696" y="455"/>
                    <a:pt x="723" y="482"/>
                  </a:cubicBezTo>
                  <a:lnTo>
                    <a:pt x="830" y="589"/>
                  </a:lnTo>
                  <a:lnTo>
                    <a:pt x="911" y="589"/>
                  </a:lnTo>
                  <a:lnTo>
                    <a:pt x="911" y="535"/>
                  </a:lnTo>
                  <a:lnTo>
                    <a:pt x="803" y="428"/>
                  </a:lnTo>
                  <a:cubicBezTo>
                    <a:pt x="777" y="402"/>
                    <a:pt x="777" y="348"/>
                    <a:pt x="723" y="348"/>
                  </a:cubicBezTo>
                  <a:cubicBezTo>
                    <a:pt x="670" y="321"/>
                    <a:pt x="589" y="268"/>
                    <a:pt x="536" y="214"/>
                  </a:cubicBezTo>
                  <a:cubicBezTo>
                    <a:pt x="429" y="161"/>
                    <a:pt x="375" y="134"/>
                    <a:pt x="295" y="80"/>
                  </a:cubicBezTo>
                  <a:cubicBezTo>
                    <a:pt x="188" y="54"/>
                    <a:pt x="134" y="27"/>
                    <a:pt x="54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7696350" y="7160050"/>
              <a:ext cx="16100" cy="14750"/>
            </a:xfrm>
            <a:custGeom>
              <a:avLst/>
              <a:gdLst/>
              <a:ahLst/>
              <a:cxnLst/>
              <a:rect l="l" t="t" r="r" b="b"/>
              <a:pathLst>
                <a:path w="644" h="590" extrusionOk="0">
                  <a:moveTo>
                    <a:pt x="54" y="1"/>
                  </a:moveTo>
                  <a:cubicBezTo>
                    <a:pt x="54" y="28"/>
                    <a:pt x="1" y="28"/>
                    <a:pt x="1" y="28"/>
                  </a:cubicBezTo>
                  <a:lnTo>
                    <a:pt x="1" y="55"/>
                  </a:lnTo>
                  <a:cubicBezTo>
                    <a:pt x="54" y="55"/>
                    <a:pt x="54" y="108"/>
                    <a:pt x="54" y="108"/>
                  </a:cubicBezTo>
                  <a:cubicBezTo>
                    <a:pt x="108" y="135"/>
                    <a:pt x="215" y="188"/>
                    <a:pt x="269" y="269"/>
                  </a:cubicBezTo>
                  <a:lnTo>
                    <a:pt x="483" y="456"/>
                  </a:lnTo>
                  <a:cubicBezTo>
                    <a:pt x="509" y="536"/>
                    <a:pt x="536" y="563"/>
                    <a:pt x="590" y="590"/>
                  </a:cubicBezTo>
                  <a:lnTo>
                    <a:pt x="643" y="590"/>
                  </a:lnTo>
                  <a:lnTo>
                    <a:pt x="643" y="536"/>
                  </a:lnTo>
                  <a:cubicBezTo>
                    <a:pt x="590" y="456"/>
                    <a:pt x="536" y="402"/>
                    <a:pt x="483" y="322"/>
                  </a:cubicBezTo>
                  <a:lnTo>
                    <a:pt x="376" y="242"/>
                  </a:lnTo>
                  <a:cubicBezTo>
                    <a:pt x="295" y="162"/>
                    <a:pt x="269" y="135"/>
                    <a:pt x="215" y="108"/>
                  </a:cubicBezTo>
                  <a:cubicBezTo>
                    <a:pt x="188" y="55"/>
                    <a:pt x="108" y="28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7705725" y="7168500"/>
              <a:ext cx="2700" cy="2950"/>
            </a:xfrm>
            <a:custGeom>
              <a:avLst/>
              <a:gdLst/>
              <a:ahLst/>
              <a:cxnLst/>
              <a:rect l="l" t="t" r="r" b="b"/>
              <a:pathLst>
                <a:path w="108" h="118" extrusionOk="0">
                  <a:moveTo>
                    <a:pt x="53" y="0"/>
                  </a:moveTo>
                  <a:cubicBezTo>
                    <a:pt x="38" y="0"/>
                    <a:pt x="27" y="14"/>
                    <a:pt x="27" y="38"/>
                  </a:cubicBezTo>
                  <a:lnTo>
                    <a:pt x="1" y="64"/>
                  </a:lnTo>
                  <a:lnTo>
                    <a:pt x="1" y="91"/>
                  </a:lnTo>
                  <a:lnTo>
                    <a:pt x="27" y="118"/>
                  </a:lnTo>
                  <a:lnTo>
                    <a:pt x="81" y="118"/>
                  </a:lnTo>
                  <a:lnTo>
                    <a:pt x="108" y="91"/>
                  </a:lnTo>
                  <a:lnTo>
                    <a:pt x="108" y="64"/>
                  </a:lnTo>
                  <a:cubicBezTo>
                    <a:pt x="108" y="54"/>
                    <a:pt x="103" y="48"/>
                    <a:pt x="100" y="45"/>
                  </a:cubicBezTo>
                  <a:lnTo>
                    <a:pt x="100" y="45"/>
                  </a:lnTo>
                  <a:cubicBezTo>
                    <a:pt x="86" y="14"/>
                    <a:pt x="67" y="0"/>
                    <a:pt x="53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7163725" y="7129275"/>
              <a:ext cx="472425" cy="466425"/>
            </a:xfrm>
            <a:custGeom>
              <a:avLst/>
              <a:gdLst/>
              <a:ahLst/>
              <a:cxnLst/>
              <a:rect l="l" t="t" r="r" b="b"/>
              <a:pathLst>
                <a:path w="18897" h="18657" extrusionOk="0">
                  <a:moveTo>
                    <a:pt x="8458" y="1"/>
                  </a:moveTo>
                  <a:cubicBezTo>
                    <a:pt x="7655" y="1"/>
                    <a:pt x="6879" y="81"/>
                    <a:pt x="6183" y="322"/>
                  </a:cubicBezTo>
                  <a:cubicBezTo>
                    <a:pt x="5728" y="456"/>
                    <a:pt x="5246" y="670"/>
                    <a:pt x="4818" y="884"/>
                  </a:cubicBezTo>
                  <a:cubicBezTo>
                    <a:pt x="4390" y="1125"/>
                    <a:pt x="3988" y="1393"/>
                    <a:pt x="3614" y="1687"/>
                  </a:cubicBezTo>
                  <a:cubicBezTo>
                    <a:pt x="2838" y="2303"/>
                    <a:pt x="2168" y="3025"/>
                    <a:pt x="1606" y="3828"/>
                  </a:cubicBezTo>
                  <a:cubicBezTo>
                    <a:pt x="1044" y="4685"/>
                    <a:pt x="616" y="5568"/>
                    <a:pt x="375" y="6505"/>
                  </a:cubicBezTo>
                  <a:cubicBezTo>
                    <a:pt x="107" y="7522"/>
                    <a:pt x="0" y="8485"/>
                    <a:pt x="81" y="9422"/>
                  </a:cubicBezTo>
                  <a:cubicBezTo>
                    <a:pt x="161" y="10493"/>
                    <a:pt x="482" y="11537"/>
                    <a:pt x="964" y="12500"/>
                  </a:cubicBezTo>
                  <a:cubicBezTo>
                    <a:pt x="1473" y="13437"/>
                    <a:pt x="2115" y="14320"/>
                    <a:pt x="2945" y="15043"/>
                  </a:cubicBezTo>
                  <a:cubicBezTo>
                    <a:pt x="3721" y="15792"/>
                    <a:pt x="4631" y="16408"/>
                    <a:pt x="5594" y="16943"/>
                  </a:cubicBezTo>
                  <a:cubicBezTo>
                    <a:pt x="6451" y="17425"/>
                    <a:pt x="7441" y="17800"/>
                    <a:pt x="8458" y="18094"/>
                  </a:cubicBezTo>
                  <a:cubicBezTo>
                    <a:pt x="9502" y="18389"/>
                    <a:pt x="10519" y="18549"/>
                    <a:pt x="11483" y="18630"/>
                  </a:cubicBezTo>
                  <a:cubicBezTo>
                    <a:pt x="11724" y="18630"/>
                    <a:pt x="11911" y="18656"/>
                    <a:pt x="12152" y="18656"/>
                  </a:cubicBezTo>
                  <a:cubicBezTo>
                    <a:pt x="12446" y="18656"/>
                    <a:pt x="12741" y="18656"/>
                    <a:pt x="13009" y="18630"/>
                  </a:cubicBezTo>
                  <a:cubicBezTo>
                    <a:pt x="13544" y="18603"/>
                    <a:pt x="14052" y="18496"/>
                    <a:pt x="14481" y="18362"/>
                  </a:cubicBezTo>
                  <a:cubicBezTo>
                    <a:pt x="14989" y="18228"/>
                    <a:pt x="15471" y="18014"/>
                    <a:pt x="15899" y="17827"/>
                  </a:cubicBezTo>
                  <a:cubicBezTo>
                    <a:pt x="16140" y="17693"/>
                    <a:pt x="16327" y="17559"/>
                    <a:pt x="16542" y="17425"/>
                  </a:cubicBezTo>
                  <a:cubicBezTo>
                    <a:pt x="16809" y="17265"/>
                    <a:pt x="16970" y="17050"/>
                    <a:pt x="17130" y="16890"/>
                  </a:cubicBezTo>
                  <a:cubicBezTo>
                    <a:pt x="17211" y="16783"/>
                    <a:pt x="17291" y="16676"/>
                    <a:pt x="17371" y="16542"/>
                  </a:cubicBezTo>
                  <a:cubicBezTo>
                    <a:pt x="17425" y="16462"/>
                    <a:pt x="17505" y="16355"/>
                    <a:pt x="17532" y="16221"/>
                  </a:cubicBezTo>
                  <a:cubicBezTo>
                    <a:pt x="17639" y="15980"/>
                    <a:pt x="17693" y="15739"/>
                    <a:pt x="17773" y="15525"/>
                  </a:cubicBezTo>
                  <a:cubicBezTo>
                    <a:pt x="17880" y="14936"/>
                    <a:pt x="17880" y="14374"/>
                    <a:pt x="17826" y="13946"/>
                  </a:cubicBezTo>
                  <a:cubicBezTo>
                    <a:pt x="18228" y="13116"/>
                    <a:pt x="18549" y="12259"/>
                    <a:pt x="18683" y="11456"/>
                  </a:cubicBezTo>
                  <a:cubicBezTo>
                    <a:pt x="18843" y="10600"/>
                    <a:pt x="18897" y="9770"/>
                    <a:pt x="18843" y="8914"/>
                  </a:cubicBezTo>
                  <a:cubicBezTo>
                    <a:pt x="18817" y="8459"/>
                    <a:pt x="18736" y="7977"/>
                    <a:pt x="18629" y="7575"/>
                  </a:cubicBezTo>
                  <a:cubicBezTo>
                    <a:pt x="18549" y="7147"/>
                    <a:pt x="18362" y="6719"/>
                    <a:pt x="18201" y="6291"/>
                  </a:cubicBezTo>
                  <a:cubicBezTo>
                    <a:pt x="17826" y="5407"/>
                    <a:pt x="17345" y="4631"/>
                    <a:pt x="16702" y="3909"/>
                  </a:cubicBezTo>
                  <a:cubicBezTo>
                    <a:pt x="16568" y="3748"/>
                    <a:pt x="16408" y="3561"/>
                    <a:pt x="16220" y="3400"/>
                  </a:cubicBezTo>
                  <a:cubicBezTo>
                    <a:pt x="16060" y="3213"/>
                    <a:pt x="15872" y="3025"/>
                    <a:pt x="15632" y="2865"/>
                  </a:cubicBezTo>
                  <a:cubicBezTo>
                    <a:pt x="15257" y="2544"/>
                    <a:pt x="14855" y="2222"/>
                    <a:pt x="14454" y="1955"/>
                  </a:cubicBezTo>
                  <a:cubicBezTo>
                    <a:pt x="13624" y="1393"/>
                    <a:pt x="12741" y="964"/>
                    <a:pt x="11858" y="616"/>
                  </a:cubicBezTo>
                  <a:cubicBezTo>
                    <a:pt x="10921" y="295"/>
                    <a:pt x="9930" y="54"/>
                    <a:pt x="8994" y="28"/>
                  </a:cubicBezTo>
                  <a:cubicBezTo>
                    <a:pt x="8833" y="28"/>
                    <a:pt x="8646" y="1"/>
                    <a:pt x="8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0" name="Google Shape;6510;p41"/>
            <p:cNvSpPr/>
            <p:nvPr/>
          </p:nvSpPr>
          <p:spPr>
            <a:xfrm>
              <a:off x="7163050" y="7131275"/>
              <a:ext cx="371400" cy="465100"/>
            </a:xfrm>
            <a:custGeom>
              <a:avLst/>
              <a:gdLst/>
              <a:ahLst/>
              <a:cxnLst/>
              <a:rect l="l" t="t" r="r" b="b"/>
              <a:pathLst>
                <a:path w="14856" h="18604" extrusionOk="0">
                  <a:moveTo>
                    <a:pt x="7798" y="0"/>
                  </a:moveTo>
                  <a:cubicBezTo>
                    <a:pt x="7260" y="0"/>
                    <a:pt x="6722" y="107"/>
                    <a:pt x="6184" y="242"/>
                  </a:cubicBezTo>
                  <a:cubicBezTo>
                    <a:pt x="5728" y="376"/>
                    <a:pt x="5247" y="590"/>
                    <a:pt x="4818" y="804"/>
                  </a:cubicBezTo>
                  <a:cubicBezTo>
                    <a:pt x="4390" y="1045"/>
                    <a:pt x="3989" y="1313"/>
                    <a:pt x="3614" y="1607"/>
                  </a:cubicBezTo>
                  <a:cubicBezTo>
                    <a:pt x="2838" y="2223"/>
                    <a:pt x="2169" y="2945"/>
                    <a:pt x="1607" y="3748"/>
                  </a:cubicBezTo>
                  <a:cubicBezTo>
                    <a:pt x="1018" y="4605"/>
                    <a:pt x="589" y="5488"/>
                    <a:pt x="349" y="6425"/>
                  </a:cubicBezTo>
                  <a:cubicBezTo>
                    <a:pt x="108" y="7442"/>
                    <a:pt x="1" y="8405"/>
                    <a:pt x="54" y="9342"/>
                  </a:cubicBezTo>
                  <a:cubicBezTo>
                    <a:pt x="161" y="10413"/>
                    <a:pt x="456" y="11457"/>
                    <a:pt x="964" y="12420"/>
                  </a:cubicBezTo>
                  <a:cubicBezTo>
                    <a:pt x="1473" y="13357"/>
                    <a:pt x="2115" y="14240"/>
                    <a:pt x="2945" y="14990"/>
                  </a:cubicBezTo>
                  <a:cubicBezTo>
                    <a:pt x="3694" y="15739"/>
                    <a:pt x="4604" y="16382"/>
                    <a:pt x="5568" y="16917"/>
                  </a:cubicBezTo>
                  <a:cubicBezTo>
                    <a:pt x="6451" y="17372"/>
                    <a:pt x="7415" y="17747"/>
                    <a:pt x="8459" y="18041"/>
                  </a:cubicBezTo>
                  <a:cubicBezTo>
                    <a:pt x="9502" y="18336"/>
                    <a:pt x="10493" y="18523"/>
                    <a:pt x="11483" y="18576"/>
                  </a:cubicBezTo>
                  <a:cubicBezTo>
                    <a:pt x="11697" y="18576"/>
                    <a:pt x="11938" y="18603"/>
                    <a:pt x="12152" y="18603"/>
                  </a:cubicBezTo>
                  <a:cubicBezTo>
                    <a:pt x="12447" y="18603"/>
                    <a:pt x="12714" y="18603"/>
                    <a:pt x="13009" y="18576"/>
                  </a:cubicBezTo>
                  <a:cubicBezTo>
                    <a:pt x="13276" y="18550"/>
                    <a:pt x="13517" y="18523"/>
                    <a:pt x="13758" y="18469"/>
                  </a:cubicBezTo>
                  <a:lnTo>
                    <a:pt x="13758" y="18469"/>
                  </a:lnTo>
                  <a:cubicBezTo>
                    <a:pt x="13531" y="18496"/>
                    <a:pt x="13317" y="18509"/>
                    <a:pt x="13106" y="18509"/>
                  </a:cubicBezTo>
                  <a:cubicBezTo>
                    <a:pt x="12895" y="18509"/>
                    <a:pt x="12688" y="18496"/>
                    <a:pt x="12473" y="18469"/>
                  </a:cubicBezTo>
                  <a:cubicBezTo>
                    <a:pt x="11885" y="18443"/>
                    <a:pt x="11296" y="18336"/>
                    <a:pt x="10734" y="18175"/>
                  </a:cubicBezTo>
                  <a:cubicBezTo>
                    <a:pt x="10493" y="18121"/>
                    <a:pt x="10279" y="18014"/>
                    <a:pt x="10065" y="17934"/>
                  </a:cubicBezTo>
                  <a:cubicBezTo>
                    <a:pt x="9877" y="17881"/>
                    <a:pt x="9663" y="17800"/>
                    <a:pt x="9502" y="17720"/>
                  </a:cubicBezTo>
                  <a:cubicBezTo>
                    <a:pt x="9101" y="17533"/>
                    <a:pt x="8726" y="17372"/>
                    <a:pt x="8325" y="17185"/>
                  </a:cubicBezTo>
                  <a:cubicBezTo>
                    <a:pt x="7549" y="16783"/>
                    <a:pt x="6799" y="16301"/>
                    <a:pt x="6076" y="15766"/>
                  </a:cubicBezTo>
                  <a:cubicBezTo>
                    <a:pt x="5755" y="15498"/>
                    <a:pt x="5407" y="15231"/>
                    <a:pt x="5113" y="14936"/>
                  </a:cubicBezTo>
                  <a:cubicBezTo>
                    <a:pt x="4818" y="14642"/>
                    <a:pt x="4524" y="14294"/>
                    <a:pt x="4230" y="13973"/>
                  </a:cubicBezTo>
                  <a:cubicBezTo>
                    <a:pt x="3989" y="13625"/>
                    <a:pt x="3775" y="13304"/>
                    <a:pt x="3560" y="12929"/>
                  </a:cubicBezTo>
                  <a:cubicBezTo>
                    <a:pt x="3373" y="12554"/>
                    <a:pt x="3239" y="12179"/>
                    <a:pt x="3105" y="11778"/>
                  </a:cubicBezTo>
                  <a:cubicBezTo>
                    <a:pt x="2972" y="11376"/>
                    <a:pt x="2891" y="10948"/>
                    <a:pt x="2865" y="10547"/>
                  </a:cubicBezTo>
                  <a:lnTo>
                    <a:pt x="2865" y="9904"/>
                  </a:lnTo>
                  <a:cubicBezTo>
                    <a:pt x="2865" y="9717"/>
                    <a:pt x="2891" y="9503"/>
                    <a:pt x="2945" y="9289"/>
                  </a:cubicBezTo>
                  <a:cubicBezTo>
                    <a:pt x="3025" y="8513"/>
                    <a:pt x="3239" y="7736"/>
                    <a:pt x="3534" y="7014"/>
                  </a:cubicBezTo>
                  <a:cubicBezTo>
                    <a:pt x="3828" y="6291"/>
                    <a:pt x="4203" y="5675"/>
                    <a:pt x="4685" y="5060"/>
                  </a:cubicBezTo>
                  <a:cubicBezTo>
                    <a:pt x="5140" y="4498"/>
                    <a:pt x="5675" y="3962"/>
                    <a:pt x="6237" y="3534"/>
                  </a:cubicBezTo>
                  <a:cubicBezTo>
                    <a:pt x="6853" y="3079"/>
                    <a:pt x="7495" y="2678"/>
                    <a:pt x="8164" y="2410"/>
                  </a:cubicBezTo>
                  <a:cubicBezTo>
                    <a:pt x="8833" y="2116"/>
                    <a:pt x="9556" y="1928"/>
                    <a:pt x="10252" y="1794"/>
                  </a:cubicBezTo>
                  <a:cubicBezTo>
                    <a:pt x="10734" y="1714"/>
                    <a:pt x="11189" y="1687"/>
                    <a:pt x="11670" y="1687"/>
                  </a:cubicBezTo>
                  <a:cubicBezTo>
                    <a:pt x="11938" y="1687"/>
                    <a:pt x="12206" y="1687"/>
                    <a:pt x="12473" y="1714"/>
                  </a:cubicBezTo>
                  <a:cubicBezTo>
                    <a:pt x="13250" y="1794"/>
                    <a:pt x="13972" y="1955"/>
                    <a:pt x="14695" y="2249"/>
                  </a:cubicBezTo>
                  <a:cubicBezTo>
                    <a:pt x="14749" y="2276"/>
                    <a:pt x="14775" y="2276"/>
                    <a:pt x="14856" y="2330"/>
                  </a:cubicBezTo>
                  <a:lnTo>
                    <a:pt x="14454" y="2008"/>
                  </a:lnTo>
                  <a:cubicBezTo>
                    <a:pt x="13598" y="1446"/>
                    <a:pt x="12741" y="1018"/>
                    <a:pt x="11831" y="670"/>
                  </a:cubicBezTo>
                  <a:cubicBezTo>
                    <a:pt x="10894" y="349"/>
                    <a:pt x="9931" y="108"/>
                    <a:pt x="8994" y="81"/>
                  </a:cubicBezTo>
                  <a:cubicBezTo>
                    <a:pt x="8807" y="81"/>
                    <a:pt x="8619" y="55"/>
                    <a:pt x="8432" y="55"/>
                  </a:cubicBezTo>
                  <a:cubicBezTo>
                    <a:pt x="8221" y="17"/>
                    <a:pt x="8010" y="0"/>
                    <a:pt x="7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1" name="Google Shape;6511;p41"/>
            <p:cNvSpPr/>
            <p:nvPr/>
          </p:nvSpPr>
          <p:spPr>
            <a:xfrm>
              <a:off x="7336350" y="720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7404625" y="7452475"/>
              <a:ext cx="56225" cy="54225"/>
            </a:xfrm>
            <a:custGeom>
              <a:avLst/>
              <a:gdLst/>
              <a:ahLst/>
              <a:cxnLst/>
              <a:rect l="l" t="t" r="r" b="b"/>
              <a:pathLst>
                <a:path w="2249" h="2169" extrusionOk="0">
                  <a:moveTo>
                    <a:pt x="241" y="1"/>
                  </a:moveTo>
                  <a:cubicBezTo>
                    <a:pt x="161" y="1"/>
                    <a:pt x="107" y="81"/>
                    <a:pt x="107" y="108"/>
                  </a:cubicBezTo>
                  <a:cubicBezTo>
                    <a:pt x="0" y="884"/>
                    <a:pt x="294" y="1794"/>
                    <a:pt x="1071" y="2088"/>
                  </a:cubicBezTo>
                  <a:cubicBezTo>
                    <a:pt x="1231" y="2142"/>
                    <a:pt x="1365" y="2169"/>
                    <a:pt x="1552" y="2169"/>
                  </a:cubicBezTo>
                  <a:lnTo>
                    <a:pt x="1633" y="2169"/>
                  </a:lnTo>
                  <a:cubicBezTo>
                    <a:pt x="1740" y="2169"/>
                    <a:pt x="1820" y="2142"/>
                    <a:pt x="1900" y="2115"/>
                  </a:cubicBezTo>
                  <a:cubicBezTo>
                    <a:pt x="2007" y="2088"/>
                    <a:pt x="2061" y="2008"/>
                    <a:pt x="2141" y="1954"/>
                  </a:cubicBezTo>
                  <a:cubicBezTo>
                    <a:pt x="2222" y="1874"/>
                    <a:pt x="2248" y="1821"/>
                    <a:pt x="2248" y="1714"/>
                  </a:cubicBezTo>
                  <a:lnTo>
                    <a:pt x="2248" y="1553"/>
                  </a:lnTo>
                  <a:cubicBezTo>
                    <a:pt x="2248" y="1473"/>
                    <a:pt x="2248" y="1446"/>
                    <a:pt x="2195" y="1366"/>
                  </a:cubicBezTo>
                  <a:cubicBezTo>
                    <a:pt x="2168" y="1178"/>
                    <a:pt x="2061" y="964"/>
                    <a:pt x="1927" y="804"/>
                  </a:cubicBezTo>
                  <a:cubicBezTo>
                    <a:pt x="1767" y="616"/>
                    <a:pt x="1526" y="429"/>
                    <a:pt x="1258" y="295"/>
                  </a:cubicBezTo>
                  <a:cubicBezTo>
                    <a:pt x="1178" y="241"/>
                    <a:pt x="1044" y="215"/>
                    <a:pt x="910" y="161"/>
                  </a:cubicBezTo>
                  <a:cubicBezTo>
                    <a:pt x="696" y="108"/>
                    <a:pt x="535" y="81"/>
                    <a:pt x="375" y="81"/>
                  </a:cubicBezTo>
                  <a:lnTo>
                    <a:pt x="321" y="81"/>
                  </a:lnTo>
                  <a:cubicBezTo>
                    <a:pt x="348" y="54"/>
                    <a:pt x="294" y="54"/>
                    <a:pt x="241" y="1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7331675" y="7283550"/>
              <a:ext cx="89700" cy="39975"/>
            </a:xfrm>
            <a:custGeom>
              <a:avLst/>
              <a:gdLst/>
              <a:ahLst/>
              <a:cxnLst/>
              <a:rect l="l" t="t" r="r" b="b"/>
              <a:pathLst>
                <a:path w="3588" h="1599" extrusionOk="0">
                  <a:moveTo>
                    <a:pt x="2042" y="0"/>
                  </a:moveTo>
                  <a:cubicBezTo>
                    <a:pt x="1944" y="0"/>
                    <a:pt x="1843" y="4"/>
                    <a:pt x="1740" y="13"/>
                  </a:cubicBezTo>
                  <a:cubicBezTo>
                    <a:pt x="777" y="66"/>
                    <a:pt x="1" y="521"/>
                    <a:pt x="54" y="923"/>
                  </a:cubicBezTo>
                  <a:cubicBezTo>
                    <a:pt x="79" y="1317"/>
                    <a:pt x="762" y="1598"/>
                    <a:pt x="1623" y="1598"/>
                  </a:cubicBezTo>
                  <a:cubicBezTo>
                    <a:pt x="1696" y="1598"/>
                    <a:pt x="1771" y="1596"/>
                    <a:pt x="1847" y="1592"/>
                  </a:cubicBezTo>
                  <a:cubicBezTo>
                    <a:pt x="2811" y="1512"/>
                    <a:pt x="3587" y="1110"/>
                    <a:pt x="3560" y="682"/>
                  </a:cubicBezTo>
                  <a:cubicBezTo>
                    <a:pt x="3536" y="298"/>
                    <a:pt x="2889" y="0"/>
                    <a:pt x="2042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7537775" y="7332700"/>
              <a:ext cx="81650" cy="62925"/>
            </a:xfrm>
            <a:custGeom>
              <a:avLst/>
              <a:gdLst/>
              <a:ahLst/>
              <a:cxnLst/>
              <a:rect l="l" t="t" r="r" b="b"/>
              <a:pathLst>
                <a:path w="3266" h="2517" extrusionOk="0">
                  <a:moveTo>
                    <a:pt x="671" y="0"/>
                  </a:moveTo>
                  <a:cubicBezTo>
                    <a:pt x="493" y="0"/>
                    <a:pt x="353" y="51"/>
                    <a:pt x="268" y="161"/>
                  </a:cubicBezTo>
                  <a:cubicBezTo>
                    <a:pt x="0" y="482"/>
                    <a:pt x="375" y="1259"/>
                    <a:pt x="1125" y="1847"/>
                  </a:cubicBezTo>
                  <a:cubicBezTo>
                    <a:pt x="1639" y="2270"/>
                    <a:pt x="2192" y="2516"/>
                    <a:pt x="2583" y="2516"/>
                  </a:cubicBezTo>
                  <a:cubicBezTo>
                    <a:pt x="2761" y="2516"/>
                    <a:pt x="2906" y="2465"/>
                    <a:pt x="2998" y="2356"/>
                  </a:cubicBezTo>
                  <a:cubicBezTo>
                    <a:pt x="3266" y="2035"/>
                    <a:pt x="2918" y="1259"/>
                    <a:pt x="2142" y="643"/>
                  </a:cubicBezTo>
                  <a:cubicBezTo>
                    <a:pt x="1611" y="240"/>
                    <a:pt x="1055" y="0"/>
                    <a:pt x="671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5" name="Google Shape;6515;p41"/>
            <p:cNvSpPr/>
            <p:nvPr/>
          </p:nvSpPr>
          <p:spPr>
            <a:xfrm>
              <a:off x="7404625" y="7421700"/>
              <a:ext cx="95700" cy="87000"/>
            </a:xfrm>
            <a:custGeom>
              <a:avLst/>
              <a:gdLst/>
              <a:ahLst/>
              <a:cxnLst/>
              <a:rect l="l" t="t" r="r" b="b"/>
              <a:pathLst>
                <a:path w="3828" h="3480" extrusionOk="0">
                  <a:moveTo>
                    <a:pt x="214" y="1446"/>
                  </a:moveTo>
                  <a:cubicBezTo>
                    <a:pt x="375" y="1446"/>
                    <a:pt x="509" y="1472"/>
                    <a:pt x="642" y="1472"/>
                  </a:cubicBezTo>
                  <a:cubicBezTo>
                    <a:pt x="803" y="1499"/>
                    <a:pt x="1017" y="1580"/>
                    <a:pt x="1151" y="1633"/>
                  </a:cubicBezTo>
                  <a:cubicBezTo>
                    <a:pt x="1258" y="1713"/>
                    <a:pt x="1392" y="1767"/>
                    <a:pt x="1499" y="1874"/>
                  </a:cubicBezTo>
                  <a:cubicBezTo>
                    <a:pt x="1606" y="1981"/>
                    <a:pt x="1713" y="2035"/>
                    <a:pt x="1767" y="2142"/>
                  </a:cubicBezTo>
                  <a:cubicBezTo>
                    <a:pt x="1847" y="2249"/>
                    <a:pt x="1900" y="2382"/>
                    <a:pt x="1981" y="2516"/>
                  </a:cubicBezTo>
                  <a:cubicBezTo>
                    <a:pt x="2034" y="2650"/>
                    <a:pt x="2061" y="2811"/>
                    <a:pt x="2061" y="2971"/>
                  </a:cubicBezTo>
                  <a:lnTo>
                    <a:pt x="2061" y="3052"/>
                  </a:lnTo>
                  <a:lnTo>
                    <a:pt x="2061" y="3159"/>
                  </a:lnTo>
                  <a:lnTo>
                    <a:pt x="2061" y="3185"/>
                  </a:lnTo>
                  <a:lnTo>
                    <a:pt x="2034" y="3185"/>
                  </a:lnTo>
                  <a:cubicBezTo>
                    <a:pt x="2007" y="3185"/>
                    <a:pt x="1981" y="3212"/>
                    <a:pt x="1927" y="3212"/>
                  </a:cubicBezTo>
                  <a:cubicBezTo>
                    <a:pt x="1847" y="3239"/>
                    <a:pt x="1740" y="3293"/>
                    <a:pt x="1633" y="3293"/>
                  </a:cubicBezTo>
                  <a:lnTo>
                    <a:pt x="1365" y="3293"/>
                  </a:lnTo>
                  <a:cubicBezTo>
                    <a:pt x="1285" y="3293"/>
                    <a:pt x="1178" y="3239"/>
                    <a:pt x="1044" y="3185"/>
                  </a:cubicBezTo>
                  <a:cubicBezTo>
                    <a:pt x="937" y="3159"/>
                    <a:pt x="830" y="3078"/>
                    <a:pt x="749" y="3025"/>
                  </a:cubicBezTo>
                  <a:cubicBezTo>
                    <a:pt x="669" y="2945"/>
                    <a:pt x="562" y="2891"/>
                    <a:pt x="509" y="2784"/>
                  </a:cubicBezTo>
                  <a:cubicBezTo>
                    <a:pt x="428" y="2677"/>
                    <a:pt x="375" y="2570"/>
                    <a:pt x="294" y="2436"/>
                  </a:cubicBezTo>
                  <a:cubicBezTo>
                    <a:pt x="294" y="2302"/>
                    <a:pt x="268" y="2115"/>
                    <a:pt x="241" y="1901"/>
                  </a:cubicBezTo>
                  <a:cubicBezTo>
                    <a:pt x="241" y="1740"/>
                    <a:pt x="214" y="1606"/>
                    <a:pt x="214" y="1446"/>
                  </a:cubicBezTo>
                  <a:close/>
                  <a:moveTo>
                    <a:pt x="268" y="0"/>
                  </a:moveTo>
                  <a:cubicBezTo>
                    <a:pt x="161" y="295"/>
                    <a:pt x="80" y="643"/>
                    <a:pt x="27" y="1017"/>
                  </a:cubicBezTo>
                  <a:cubicBezTo>
                    <a:pt x="0" y="1419"/>
                    <a:pt x="0" y="1767"/>
                    <a:pt x="80" y="2115"/>
                  </a:cubicBezTo>
                  <a:cubicBezTo>
                    <a:pt x="107" y="2275"/>
                    <a:pt x="161" y="2436"/>
                    <a:pt x="241" y="2623"/>
                  </a:cubicBezTo>
                  <a:cubicBezTo>
                    <a:pt x="294" y="2784"/>
                    <a:pt x="402" y="2918"/>
                    <a:pt x="535" y="3052"/>
                  </a:cubicBezTo>
                  <a:cubicBezTo>
                    <a:pt x="642" y="3185"/>
                    <a:pt x="803" y="3293"/>
                    <a:pt x="964" y="3346"/>
                  </a:cubicBezTo>
                  <a:cubicBezTo>
                    <a:pt x="1178" y="3453"/>
                    <a:pt x="1365" y="3480"/>
                    <a:pt x="1579" y="3480"/>
                  </a:cubicBezTo>
                  <a:cubicBezTo>
                    <a:pt x="1820" y="3480"/>
                    <a:pt x="2034" y="3400"/>
                    <a:pt x="2302" y="3239"/>
                  </a:cubicBezTo>
                  <a:cubicBezTo>
                    <a:pt x="2409" y="3185"/>
                    <a:pt x="2516" y="3105"/>
                    <a:pt x="2650" y="2998"/>
                  </a:cubicBezTo>
                  <a:lnTo>
                    <a:pt x="2944" y="2704"/>
                  </a:lnTo>
                  <a:cubicBezTo>
                    <a:pt x="3105" y="2516"/>
                    <a:pt x="3239" y="2275"/>
                    <a:pt x="3399" y="2008"/>
                  </a:cubicBezTo>
                  <a:cubicBezTo>
                    <a:pt x="3480" y="1874"/>
                    <a:pt x="3533" y="1740"/>
                    <a:pt x="3613" y="1580"/>
                  </a:cubicBezTo>
                  <a:cubicBezTo>
                    <a:pt x="3694" y="1446"/>
                    <a:pt x="3720" y="1312"/>
                    <a:pt x="3774" y="1178"/>
                  </a:cubicBezTo>
                  <a:lnTo>
                    <a:pt x="3828" y="1071"/>
                  </a:lnTo>
                  <a:lnTo>
                    <a:pt x="3480" y="1071"/>
                  </a:lnTo>
                  <a:cubicBezTo>
                    <a:pt x="3346" y="1071"/>
                    <a:pt x="3212" y="1071"/>
                    <a:pt x="3078" y="1044"/>
                  </a:cubicBezTo>
                  <a:cubicBezTo>
                    <a:pt x="2730" y="991"/>
                    <a:pt x="2409" y="937"/>
                    <a:pt x="2034" y="803"/>
                  </a:cubicBezTo>
                  <a:cubicBezTo>
                    <a:pt x="1713" y="696"/>
                    <a:pt x="1338" y="536"/>
                    <a:pt x="1044" y="402"/>
                  </a:cubicBezTo>
                  <a:cubicBezTo>
                    <a:pt x="696" y="295"/>
                    <a:pt x="482" y="161"/>
                    <a:pt x="268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6" name="Google Shape;6516;p41"/>
            <p:cNvSpPr/>
            <p:nvPr/>
          </p:nvSpPr>
          <p:spPr>
            <a:xfrm>
              <a:off x="7528400" y="7425700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45" y="1"/>
                  </a:moveTo>
                  <a:cubicBezTo>
                    <a:pt x="697" y="1"/>
                    <a:pt x="295" y="402"/>
                    <a:pt x="135" y="991"/>
                  </a:cubicBezTo>
                  <a:cubicBezTo>
                    <a:pt x="27" y="1286"/>
                    <a:pt x="1" y="1607"/>
                    <a:pt x="81" y="1875"/>
                  </a:cubicBezTo>
                  <a:cubicBezTo>
                    <a:pt x="135" y="2142"/>
                    <a:pt x="242" y="2330"/>
                    <a:pt x="429" y="2383"/>
                  </a:cubicBezTo>
                  <a:cubicBezTo>
                    <a:pt x="482" y="2383"/>
                    <a:pt x="509" y="2410"/>
                    <a:pt x="563" y="2410"/>
                  </a:cubicBezTo>
                  <a:cubicBezTo>
                    <a:pt x="911" y="2410"/>
                    <a:pt x="1312" y="2008"/>
                    <a:pt x="1473" y="1446"/>
                  </a:cubicBezTo>
                  <a:cubicBezTo>
                    <a:pt x="1580" y="1152"/>
                    <a:pt x="1607" y="804"/>
                    <a:pt x="1553" y="536"/>
                  </a:cubicBezTo>
                  <a:cubicBezTo>
                    <a:pt x="1473" y="269"/>
                    <a:pt x="1366" y="108"/>
                    <a:pt x="1178" y="54"/>
                  </a:cubicBezTo>
                  <a:cubicBezTo>
                    <a:pt x="1152" y="1"/>
                    <a:pt x="1098" y="1"/>
                    <a:pt x="1045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7" name="Google Shape;6517;p41"/>
            <p:cNvSpPr/>
            <p:nvPr/>
          </p:nvSpPr>
          <p:spPr>
            <a:xfrm>
              <a:off x="7336350" y="7374175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18" y="1"/>
                  </a:moveTo>
                  <a:cubicBezTo>
                    <a:pt x="697" y="1"/>
                    <a:pt x="295" y="402"/>
                    <a:pt x="135" y="965"/>
                  </a:cubicBezTo>
                  <a:cubicBezTo>
                    <a:pt x="28" y="1259"/>
                    <a:pt x="1" y="1607"/>
                    <a:pt x="54" y="1875"/>
                  </a:cubicBezTo>
                  <a:cubicBezTo>
                    <a:pt x="135" y="2142"/>
                    <a:pt x="215" y="2303"/>
                    <a:pt x="429" y="2383"/>
                  </a:cubicBezTo>
                  <a:cubicBezTo>
                    <a:pt x="456" y="2383"/>
                    <a:pt x="483" y="2410"/>
                    <a:pt x="563" y="2410"/>
                  </a:cubicBezTo>
                  <a:cubicBezTo>
                    <a:pt x="884" y="2410"/>
                    <a:pt x="1286" y="2008"/>
                    <a:pt x="1473" y="1446"/>
                  </a:cubicBezTo>
                  <a:cubicBezTo>
                    <a:pt x="1553" y="1125"/>
                    <a:pt x="1607" y="804"/>
                    <a:pt x="1527" y="536"/>
                  </a:cubicBezTo>
                  <a:cubicBezTo>
                    <a:pt x="1473" y="269"/>
                    <a:pt x="1366" y="108"/>
                    <a:pt x="1152" y="28"/>
                  </a:cubicBezTo>
                  <a:cubicBezTo>
                    <a:pt x="1125" y="1"/>
                    <a:pt x="1072" y="1"/>
                    <a:pt x="1018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518" name="Google Shape;6518;p41"/>
          <p:cNvSpPr/>
          <p:nvPr/>
        </p:nvSpPr>
        <p:spPr>
          <a:xfrm>
            <a:off x="2715001" y="6467434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19" name="Google Shape;6519;p41"/>
          <p:cNvSpPr/>
          <p:nvPr/>
        </p:nvSpPr>
        <p:spPr>
          <a:xfrm>
            <a:off x="2808401" y="6545268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0" name="Google Shape;6520;p41"/>
          <p:cNvSpPr/>
          <p:nvPr/>
        </p:nvSpPr>
        <p:spPr>
          <a:xfrm>
            <a:off x="10125400" y="5369101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1" name="Google Shape;6521;p41"/>
          <p:cNvSpPr/>
          <p:nvPr/>
        </p:nvSpPr>
        <p:spPr>
          <a:xfrm>
            <a:off x="960000" y="5420134"/>
            <a:ext cx="367600" cy="330433"/>
          </a:xfrm>
          <a:custGeom>
            <a:avLst/>
            <a:gdLst/>
            <a:ahLst/>
            <a:cxnLst/>
            <a:rect l="l" t="t" r="r" b="b"/>
            <a:pathLst>
              <a:path w="11028" h="9913" extrusionOk="0">
                <a:moveTo>
                  <a:pt x="6934" y="561"/>
                </a:moveTo>
                <a:cubicBezTo>
                  <a:pt x="7048" y="561"/>
                  <a:pt x="7164" y="587"/>
                  <a:pt x="7281" y="645"/>
                </a:cubicBezTo>
                <a:cubicBezTo>
                  <a:pt x="8003" y="966"/>
                  <a:pt x="7388" y="2278"/>
                  <a:pt x="7093" y="2786"/>
                </a:cubicBezTo>
                <a:cubicBezTo>
                  <a:pt x="6853" y="3161"/>
                  <a:pt x="6558" y="3509"/>
                  <a:pt x="6210" y="3830"/>
                </a:cubicBezTo>
                <a:cubicBezTo>
                  <a:pt x="6478" y="3964"/>
                  <a:pt x="6692" y="4178"/>
                  <a:pt x="6826" y="4446"/>
                </a:cubicBezTo>
                <a:cubicBezTo>
                  <a:pt x="7174" y="4098"/>
                  <a:pt x="7629" y="3750"/>
                  <a:pt x="8111" y="3616"/>
                </a:cubicBezTo>
                <a:cubicBezTo>
                  <a:pt x="8278" y="3569"/>
                  <a:pt x="8487" y="3542"/>
                  <a:pt x="8707" y="3542"/>
                </a:cubicBezTo>
                <a:cubicBezTo>
                  <a:pt x="9369" y="3542"/>
                  <a:pt x="10131" y="3783"/>
                  <a:pt x="10171" y="4446"/>
                </a:cubicBezTo>
                <a:cubicBezTo>
                  <a:pt x="10196" y="5156"/>
                  <a:pt x="9011" y="5306"/>
                  <a:pt x="8358" y="5306"/>
                </a:cubicBezTo>
                <a:cubicBezTo>
                  <a:pt x="8297" y="5306"/>
                  <a:pt x="8241" y="5304"/>
                  <a:pt x="8191" y="5302"/>
                </a:cubicBezTo>
                <a:cubicBezTo>
                  <a:pt x="7709" y="5249"/>
                  <a:pt x="7308" y="5168"/>
                  <a:pt x="6879" y="5035"/>
                </a:cubicBezTo>
                <a:cubicBezTo>
                  <a:pt x="6853" y="5356"/>
                  <a:pt x="6745" y="5623"/>
                  <a:pt x="6558" y="5864"/>
                </a:cubicBezTo>
                <a:cubicBezTo>
                  <a:pt x="7040" y="5998"/>
                  <a:pt x="7548" y="6212"/>
                  <a:pt x="7923" y="6587"/>
                </a:cubicBezTo>
                <a:cubicBezTo>
                  <a:pt x="8405" y="7096"/>
                  <a:pt x="8914" y="8353"/>
                  <a:pt x="8164" y="8809"/>
                </a:cubicBezTo>
                <a:cubicBezTo>
                  <a:pt x="8071" y="8864"/>
                  <a:pt x="7977" y="8889"/>
                  <a:pt x="7883" y="8889"/>
                </a:cubicBezTo>
                <a:cubicBezTo>
                  <a:pt x="7296" y="8889"/>
                  <a:pt x="6708" y="7931"/>
                  <a:pt x="6478" y="7470"/>
                </a:cubicBezTo>
                <a:cubicBezTo>
                  <a:pt x="6290" y="7069"/>
                  <a:pt x="6157" y="6614"/>
                  <a:pt x="6076" y="6185"/>
                </a:cubicBezTo>
                <a:cubicBezTo>
                  <a:pt x="5916" y="6293"/>
                  <a:pt x="5755" y="6319"/>
                  <a:pt x="5541" y="6319"/>
                </a:cubicBezTo>
                <a:cubicBezTo>
                  <a:pt x="5434" y="6319"/>
                  <a:pt x="5300" y="6319"/>
                  <a:pt x="5220" y="6293"/>
                </a:cubicBezTo>
                <a:lnTo>
                  <a:pt x="5220" y="6293"/>
                </a:lnTo>
                <a:cubicBezTo>
                  <a:pt x="5300" y="6828"/>
                  <a:pt x="5380" y="7363"/>
                  <a:pt x="5220" y="7898"/>
                </a:cubicBezTo>
                <a:cubicBezTo>
                  <a:pt x="5019" y="8456"/>
                  <a:pt x="4409" y="9293"/>
                  <a:pt x="3763" y="9293"/>
                </a:cubicBezTo>
                <a:cubicBezTo>
                  <a:pt x="3633" y="9293"/>
                  <a:pt x="3502" y="9259"/>
                  <a:pt x="3373" y="9183"/>
                </a:cubicBezTo>
                <a:cubicBezTo>
                  <a:pt x="2731" y="8755"/>
                  <a:pt x="3400" y="7524"/>
                  <a:pt x="3774" y="7069"/>
                </a:cubicBezTo>
                <a:cubicBezTo>
                  <a:pt x="4042" y="6694"/>
                  <a:pt x="4363" y="6400"/>
                  <a:pt x="4738" y="6078"/>
                </a:cubicBezTo>
                <a:cubicBezTo>
                  <a:pt x="4470" y="5918"/>
                  <a:pt x="4310" y="5650"/>
                  <a:pt x="4230" y="5356"/>
                </a:cubicBezTo>
                <a:cubicBezTo>
                  <a:pt x="3855" y="5730"/>
                  <a:pt x="3373" y="6052"/>
                  <a:pt x="2811" y="6159"/>
                </a:cubicBezTo>
                <a:cubicBezTo>
                  <a:pt x="2698" y="6181"/>
                  <a:pt x="2567" y="6193"/>
                  <a:pt x="2426" y="6193"/>
                </a:cubicBezTo>
                <a:cubicBezTo>
                  <a:pt x="1730" y="6193"/>
                  <a:pt x="808" y="5903"/>
                  <a:pt x="830" y="5168"/>
                </a:cubicBezTo>
                <a:cubicBezTo>
                  <a:pt x="850" y="4597"/>
                  <a:pt x="1624" y="4461"/>
                  <a:pt x="2267" y="4461"/>
                </a:cubicBezTo>
                <a:cubicBezTo>
                  <a:pt x="2496" y="4461"/>
                  <a:pt x="2709" y="4478"/>
                  <a:pt x="2864" y="4499"/>
                </a:cubicBezTo>
                <a:cubicBezTo>
                  <a:pt x="3346" y="4553"/>
                  <a:pt x="3801" y="4687"/>
                  <a:pt x="4256" y="4874"/>
                </a:cubicBezTo>
                <a:cubicBezTo>
                  <a:pt x="4283" y="4580"/>
                  <a:pt x="4444" y="4285"/>
                  <a:pt x="4658" y="4071"/>
                </a:cubicBezTo>
                <a:cubicBezTo>
                  <a:pt x="4122" y="3884"/>
                  <a:pt x="3614" y="3616"/>
                  <a:pt x="3239" y="3188"/>
                </a:cubicBezTo>
                <a:cubicBezTo>
                  <a:pt x="2757" y="2652"/>
                  <a:pt x="2383" y="1341"/>
                  <a:pt x="3186" y="966"/>
                </a:cubicBezTo>
                <a:cubicBezTo>
                  <a:pt x="3256" y="935"/>
                  <a:pt x="3326" y="921"/>
                  <a:pt x="3395" y="921"/>
                </a:cubicBezTo>
                <a:cubicBezTo>
                  <a:pt x="3990" y="921"/>
                  <a:pt x="4546" y="1956"/>
                  <a:pt x="4738" y="2412"/>
                </a:cubicBezTo>
                <a:cubicBezTo>
                  <a:pt x="4899" y="2840"/>
                  <a:pt x="5006" y="3322"/>
                  <a:pt x="5032" y="3777"/>
                </a:cubicBezTo>
                <a:cubicBezTo>
                  <a:pt x="5220" y="3723"/>
                  <a:pt x="5380" y="3696"/>
                  <a:pt x="5568" y="3696"/>
                </a:cubicBezTo>
                <a:lnTo>
                  <a:pt x="5702" y="3696"/>
                </a:lnTo>
                <a:cubicBezTo>
                  <a:pt x="5541" y="3161"/>
                  <a:pt x="5434" y="2572"/>
                  <a:pt x="5568" y="2037"/>
                </a:cubicBezTo>
                <a:cubicBezTo>
                  <a:pt x="5682" y="1465"/>
                  <a:pt x="6266" y="561"/>
                  <a:pt x="6934" y="561"/>
                </a:cubicBezTo>
                <a:close/>
                <a:moveTo>
                  <a:pt x="7201" y="1"/>
                </a:moveTo>
                <a:cubicBezTo>
                  <a:pt x="6419" y="1"/>
                  <a:pt x="5609" y="687"/>
                  <a:pt x="5273" y="1287"/>
                </a:cubicBezTo>
                <a:cubicBezTo>
                  <a:pt x="5193" y="1475"/>
                  <a:pt x="5113" y="1689"/>
                  <a:pt x="5059" y="1876"/>
                </a:cubicBezTo>
                <a:cubicBezTo>
                  <a:pt x="4952" y="1689"/>
                  <a:pt x="4818" y="1475"/>
                  <a:pt x="4685" y="1287"/>
                </a:cubicBezTo>
                <a:cubicBezTo>
                  <a:pt x="4392" y="890"/>
                  <a:pt x="3773" y="264"/>
                  <a:pt x="3222" y="264"/>
                </a:cubicBezTo>
                <a:cubicBezTo>
                  <a:pt x="3068" y="264"/>
                  <a:pt x="2919" y="314"/>
                  <a:pt x="2784" y="431"/>
                </a:cubicBezTo>
                <a:cubicBezTo>
                  <a:pt x="2115" y="966"/>
                  <a:pt x="2115" y="2224"/>
                  <a:pt x="2409" y="2920"/>
                </a:cubicBezTo>
                <a:cubicBezTo>
                  <a:pt x="2597" y="3375"/>
                  <a:pt x="2945" y="3750"/>
                  <a:pt x="3346" y="4044"/>
                </a:cubicBezTo>
                <a:cubicBezTo>
                  <a:pt x="3028" y="3961"/>
                  <a:pt x="2711" y="3919"/>
                  <a:pt x="2386" y="3919"/>
                </a:cubicBezTo>
                <a:cubicBezTo>
                  <a:pt x="2192" y="3919"/>
                  <a:pt x="1995" y="3934"/>
                  <a:pt x="1794" y="3964"/>
                </a:cubicBezTo>
                <a:cubicBezTo>
                  <a:pt x="1178" y="4044"/>
                  <a:pt x="1" y="4419"/>
                  <a:pt x="134" y="5249"/>
                </a:cubicBezTo>
                <a:cubicBezTo>
                  <a:pt x="295" y="6132"/>
                  <a:pt x="1366" y="6694"/>
                  <a:pt x="2142" y="6774"/>
                </a:cubicBezTo>
                <a:cubicBezTo>
                  <a:pt x="2185" y="6777"/>
                  <a:pt x="2228" y="6778"/>
                  <a:pt x="2271" y="6778"/>
                </a:cubicBezTo>
                <a:cubicBezTo>
                  <a:pt x="2732" y="6778"/>
                  <a:pt x="3171" y="6649"/>
                  <a:pt x="3587" y="6453"/>
                </a:cubicBezTo>
                <a:lnTo>
                  <a:pt x="3587" y="6453"/>
                </a:lnTo>
                <a:cubicBezTo>
                  <a:pt x="3239" y="6828"/>
                  <a:pt x="2945" y="7256"/>
                  <a:pt x="2784" y="7765"/>
                </a:cubicBezTo>
                <a:cubicBezTo>
                  <a:pt x="2570" y="8327"/>
                  <a:pt x="2329" y="9558"/>
                  <a:pt x="3132" y="9852"/>
                </a:cubicBezTo>
                <a:cubicBezTo>
                  <a:pt x="3265" y="9894"/>
                  <a:pt x="3401" y="9913"/>
                  <a:pt x="3538" y="9913"/>
                </a:cubicBezTo>
                <a:cubicBezTo>
                  <a:pt x="4283" y="9913"/>
                  <a:pt x="5045" y="9351"/>
                  <a:pt x="5407" y="8809"/>
                </a:cubicBezTo>
                <a:cubicBezTo>
                  <a:pt x="5728" y="8380"/>
                  <a:pt x="5809" y="7898"/>
                  <a:pt x="5862" y="7390"/>
                </a:cubicBezTo>
                <a:cubicBezTo>
                  <a:pt x="6023" y="7898"/>
                  <a:pt x="6290" y="8327"/>
                  <a:pt x="6612" y="8728"/>
                </a:cubicBezTo>
                <a:cubicBezTo>
                  <a:pt x="6931" y="9087"/>
                  <a:pt x="7546" y="9609"/>
                  <a:pt x="8094" y="9609"/>
                </a:cubicBezTo>
                <a:cubicBezTo>
                  <a:pt x="8282" y="9609"/>
                  <a:pt x="8462" y="9548"/>
                  <a:pt x="8619" y="9397"/>
                </a:cubicBezTo>
                <a:cubicBezTo>
                  <a:pt x="9261" y="8835"/>
                  <a:pt x="9154" y="7604"/>
                  <a:pt x="8780" y="6935"/>
                </a:cubicBezTo>
                <a:cubicBezTo>
                  <a:pt x="8566" y="6453"/>
                  <a:pt x="8191" y="6132"/>
                  <a:pt x="7763" y="5864"/>
                </a:cubicBezTo>
                <a:lnTo>
                  <a:pt x="7763" y="5864"/>
                </a:lnTo>
                <a:cubicBezTo>
                  <a:pt x="8020" y="5893"/>
                  <a:pt x="8293" y="5922"/>
                  <a:pt x="8569" y="5922"/>
                </a:cubicBezTo>
                <a:cubicBezTo>
                  <a:pt x="8809" y="5922"/>
                  <a:pt x="9052" y="5900"/>
                  <a:pt x="9288" y="5838"/>
                </a:cubicBezTo>
                <a:cubicBezTo>
                  <a:pt x="9904" y="5704"/>
                  <a:pt x="11028" y="5222"/>
                  <a:pt x="10841" y="4392"/>
                </a:cubicBezTo>
                <a:cubicBezTo>
                  <a:pt x="10627" y="3562"/>
                  <a:pt x="9502" y="3054"/>
                  <a:pt x="8726" y="3054"/>
                </a:cubicBezTo>
                <a:cubicBezTo>
                  <a:pt x="8191" y="3054"/>
                  <a:pt x="7736" y="3214"/>
                  <a:pt x="7281" y="3455"/>
                </a:cubicBezTo>
                <a:cubicBezTo>
                  <a:pt x="7602" y="3054"/>
                  <a:pt x="7870" y="2572"/>
                  <a:pt x="8003" y="2090"/>
                </a:cubicBezTo>
                <a:cubicBezTo>
                  <a:pt x="8164" y="1475"/>
                  <a:pt x="8298" y="244"/>
                  <a:pt x="7468" y="29"/>
                </a:cubicBezTo>
                <a:cubicBezTo>
                  <a:pt x="7380" y="10"/>
                  <a:pt x="7290" y="1"/>
                  <a:pt x="72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2" name="Google Shape;6522;p41"/>
          <p:cNvSpPr/>
          <p:nvPr/>
        </p:nvSpPr>
        <p:spPr>
          <a:xfrm>
            <a:off x="11590167" y="3775101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6" name="Rectangle: Rounded Corners 155">
            <a:extLst>
              <a:ext uri="{FF2B5EF4-FFF2-40B4-BE49-F238E27FC236}">
                <a16:creationId xmlns:a16="http://schemas.microsoft.com/office/drawing/2014/main" id="{0A100E29-A785-43AC-AE47-CA6A4D15BBA0}"/>
              </a:ext>
            </a:extLst>
          </p:cNvPr>
          <p:cNvSpPr/>
          <p:nvPr/>
        </p:nvSpPr>
        <p:spPr>
          <a:xfrm>
            <a:off x="727616" y="438806"/>
            <a:ext cx="10725746" cy="5891546"/>
          </a:xfrm>
          <a:prstGeom prst="roundRect">
            <a:avLst>
              <a:gd name="adj" fmla="val 10270"/>
            </a:avLst>
          </a:prstGeom>
          <a:solidFill>
            <a:schemeClr val="bg1"/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426" name="Google Shape;6426;p41"/>
          <p:cNvGrpSpPr/>
          <p:nvPr/>
        </p:nvGrpSpPr>
        <p:grpSpPr>
          <a:xfrm>
            <a:off x="10861438" y="24867"/>
            <a:ext cx="1076893" cy="1005562"/>
            <a:chOff x="8263800" y="5524025"/>
            <a:chExt cx="1197775" cy="1040525"/>
          </a:xfrm>
        </p:grpSpPr>
        <p:sp>
          <p:nvSpPr>
            <p:cNvPr id="6427" name="Google Shape;6427;p41"/>
            <p:cNvSpPr/>
            <p:nvPr/>
          </p:nvSpPr>
          <p:spPr>
            <a:xfrm>
              <a:off x="8263800" y="5524025"/>
              <a:ext cx="1197775" cy="1040525"/>
            </a:xfrm>
            <a:custGeom>
              <a:avLst/>
              <a:gdLst/>
              <a:ahLst/>
              <a:cxnLst/>
              <a:rect l="l" t="t" r="r" b="b"/>
              <a:pathLst>
                <a:path w="47911" h="41621" extrusionOk="0">
                  <a:moveTo>
                    <a:pt x="18468" y="0"/>
                  </a:moveTo>
                  <a:cubicBezTo>
                    <a:pt x="17960" y="27"/>
                    <a:pt x="17425" y="161"/>
                    <a:pt x="16862" y="402"/>
                  </a:cubicBezTo>
                  <a:cubicBezTo>
                    <a:pt x="16327" y="589"/>
                    <a:pt x="15819" y="910"/>
                    <a:pt x="15310" y="1231"/>
                  </a:cubicBezTo>
                  <a:cubicBezTo>
                    <a:pt x="14909" y="1526"/>
                    <a:pt x="14480" y="1874"/>
                    <a:pt x="14052" y="2302"/>
                  </a:cubicBezTo>
                  <a:cubicBezTo>
                    <a:pt x="13677" y="2677"/>
                    <a:pt x="13329" y="3078"/>
                    <a:pt x="12981" y="3506"/>
                  </a:cubicBezTo>
                  <a:cubicBezTo>
                    <a:pt x="12366" y="4309"/>
                    <a:pt x="11804" y="5193"/>
                    <a:pt x="11242" y="6210"/>
                  </a:cubicBezTo>
                  <a:cubicBezTo>
                    <a:pt x="10760" y="7093"/>
                    <a:pt x="10332" y="8030"/>
                    <a:pt x="9957" y="8993"/>
                  </a:cubicBezTo>
                  <a:cubicBezTo>
                    <a:pt x="9796" y="9422"/>
                    <a:pt x="9663" y="9877"/>
                    <a:pt x="9529" y="10278"/>
                  </a:cubicBezTo>
                  <a:lnTo>
                    <a:pt x="9502" y="10278"/>
                  </a:lnTo>
                  <a:cubicBezTo>
                    <a:pt x="8886" y="10305"/>
                    <a:pt x="8378" y="10358"/>
                    <a:pt x="7923" y="10492"/>
                  </a:cubicBezTo>
                  <a:cubicBezTo>
                    <a:pt x="7575" y="10572"/>
                    <a:pt x="7280" y="10706"/>
                    <a:pt x="6986" y="10840"/>
                  </a:cubicBezTo>
                  <a:cubicBezTo>
                    <a:pt x="6611" y="11001"/>
                    <a:pt x="6237" y="11268"/>
                    <a:pt x="5942" y="11563"/>
                  </a:cubicBezTo>
                  <a:lnTo>
                    <a:pt x="5808" y="11697"/>
                  </a:lnTo>
                  <a:cubicBezTo>
                    <a:pt x="5782" y="11750"/>
                    <a:pt x="5755" y="11750"/>
                    <a:pt x="5701" y="11750"/>
                  </a:cubicBezTo>
                  <a:cubicBezTo>
                    <a:pt x="5541" y="11777"/>
                    <a:pt x="5353" y="11830"/>
                    <a:pt x="5139" y="11911"/>
                  </a:cubicBezTo>
                  <a:cubicBezTo>
                    <a:pt x="4738" y="12045"/>
                    <a:pt x="4336" y="12205"/>
                    <a:pt x="3908" y="12419"/>
                  </a:cubicBezTo>
                  <a:cubicBezTo>
                    <a:pt x="3373" y="12687"/>
                    <a:pt x="2971" y="12955"/>
                    <a:pt x="2570" y="13249"/>
                  </a:cubicBezTo>
                  <a:cubicBezTo>
                    <a:pt x="2302" y="13436"/>
                    <a:pt x="2061" y="13677"/>
                    <a:pt x="1820" y="13918"/>
                  </a:cubicBezTo>
                  <a:cubicBezTo>
                    <a:pt x="1553" y="14239"/>
                    <a:pt x="1338" y="14614"/>
                    <a:pt x="1151" y="15016"/>
                  </a:cubicBezTo>
                  <a:cubicBezTo>
                    <a:pt x="964" y="15578"/>
                    <a:pt x="857" y="16193"/>
                    <a:pt x="964" y="16755"/>
                  </a:cubicBezTo>
                  <a:cubicBezTo>
                    <a:pt x="1017" y="17371"/>
                    <a:pt x="1285" y="17933"/>
                    <a:pt x="1686" y="18388"/>
                  </a:cubicBezTo>
                  <a:cubicBezTo>
                    <a:pt x="1900" y="18629"/>
                    <a:pt x="2141" y="18870"/>
                    <a:pt x="2409" y="19030"/>
                  </a:cubicBezTo>
                  <a:cubicBezTo>
                    <a:pt x="2677" y="19191"/>
                    <a:pt x="2944" y="19325"/>
                    <a:pt x="3266" y="19432"/>
                  </a:cubicBezTo>
                  <a:lnTo>
                    <a:pt x="3346" y="19432"/>
                  </a:lnTo>
                  <a:cubicBezTo>
                    <a:pt x="3640" y="19485"/>
                    <a:pt x="3908" y="19539"/>
                    <a:pt x="4202" y="19539"/>
                  </a:cubicBezTo>
                  <a:cubicBezTo>
                    <a:pt x="4363" y="19539"/>
                    <a:pt x="4497" y="19539"/>
                    <a:pt x="4684" y="19485"/>
                  </a:cubicBezTo>
                  <a:lnTo>
                    <a:pt x="4684" y="19485"/>
                  </a:lnTo>
                  <a:cubicBezTo>
                    <a:pt x="4443" y="19700"/>
                    <a:pt x="4229" y="19940"/>
                    <a:pt x="4042" y="20128"/>
                  </a:cubicBezTo>
                  <a:cubicBezTo>
                    <a:pt x="3640" y="20556"/>
                    <a:pt x="3239" y="21038"/>
                    <a:pt x="2891" y="21573"/>
                  </a:cubicBezTo>
                  <a:cubicBezTo>
                    <a:pt x="2302" y="22483"/>
                    <a:pt x="1793" y="23500"/>
                    <a:pt x="1472" y="24624"/>
                  </a:cubicBezTo>
                  <a:cubicBezTo>
                    <a:pt x="1205" y="25454"/>
                    <a:pt x="1017" y="26364"/>
                    <a:pt x="937" y="27301"/>
                  </a:cubicBezTo>
                  <a:cubicBezTo>
                    <a:pt x="696" y="27702"/>
                    <a:pt x="455" y="28184"/>
                    <a:pt x="295" y="28720"/>
                  </a:cubicBezTo>
                  <a:cubicBezTo>
                    <a:pt x="161" y="29175"/>
                    <a:pt x="54" y="29630"/>
                    <a:pt x="27" y="30058"/>
                  </a:cubicBezTo>
                  <a:cubicBezTo>
                    <a:pt x="0" y="30299"/>
                    <a:pt x="0" y="30540"/>
                    <a:pt x="0" y="30780"/>
                  </a:cubicBezTo>
                  <a:cubicBezTo>
                    <a:pt x="27" y="31102"/>
                    <a:pt x="54" y="31396"/>
                    <a:pt x="80" y="31583"/>
                  </a:cubicBezTo>
                  <a:cubicBezTo>
                    <a:pt x="187" y="32038"/>
                    <a:pt x="348" y="32547"/>
                    <a:pt x="589" y="33056"/>
                  </a:cubicBezTo>
                  <a:cubicBezTo>
                    <a:pt x="723" y="33377"/>
                    <a:pt x="937" y="33671"/>
                    <a:pt x="1124" y="34019"/>
                  </a:cubicBezTo>
                  <a:cubicBezTo>
                    <a:pt x="1526" y="34581"/>
                    <a:pt x="1954" y="35143"/>
                    <a:pt x="2489" y="35652"/>
                  </a:cubicBezTo>
                  <a:cubicBezTo>
                    <a:pt x="2971" y="36080"/>
                    <a:pt x="3506" y="36535"/>
                    <a:pt x="4095" y="36937"/>
                  </a:cubicBezTo>
                  <a:cubicBezTo>
                    <a:pt x="4604" y="37285"/>
                    <a:pt x="5166" y="37606"/>
                    <a:pt x="5808" y="37900"/>
                  </a:cubicBezTo>
                  <a:cubicBezTo>
                    <a:pt x="6477" y="38221"/>
                    <a:pt x="7227" y="38543"/>
                    <a:pt x="8030" y="38757"/>
                  </a:cubicBezTo>
                  <a:cubicBezTo>
                    <a:pt x="8083" y="38810"/>
                    <a:pt x="8164" y="38810"/>
                    <a:pt x="8217" y="38837"/>
                  </a:cubicBezTo>
                  <a:cubicBezTo>
                    <a:pt x="8297" y="38864"/>
                    <a:pt x="8351" y="38864"/>
                    <a:pt x="8431" y="38890"/>
                  </a:cubicBezTo>
                  <a:cubicBezTo>
                    <a:pt x="8458" y="38944"/>
                    <a:pt x="8485" y="38944"/>
                    <a:pt x="8485" y="38944"/>
                  </a:cubicBezTo>
                  <a:cubicBezTo>
                    <a:pt x="8752" y="39024"/>
                    <a:pt x="9020" y="39105"/>
                    <a:pt x="9315" y="39158"/>
                  </a:cubicBezTo>
                  <a:cubicBezTo>
                    <a:pt x="10599" y="39426"/>
                    <a:pt x="11831" y="39613"/>
                    <a:pt x="13062" y="39640"/>
                  </a:cubicBezTo>
                  <a:lnTo>
                    <a:pt x="13329" y="39640"/>
                  </a:lnTo>
                  <a:cubicBezTo>
                    <a:pt x="13570" y="39640"/>
                    <a:pt x="13811" y="39613"/>
                    <a:pt x="14052" y="39613"/>
                  </a:cubicBezTo>
                  <a:lnTo>
                    <a:pt x="14079" y="39613"/>
                  </a:lnTo>
                  <a:cubicBezTo>
                    <a:pt x="15123" y="39533"/>
                    <a:pt x="16140" y="39399"/>
                    <a:pt x="17130" y="39131"/>
                  </a:cubicBezTo>
                  <a:cubicBezTo>
                    <a:pt x="17210" y="39105"/>
                    <a:pt x="17344" y="39078"/>
                    <a:pt x="17478" y="39024"/>
                  </a:cubicBezTo>
                  <a:cubicBezTo>
                    <a:pt x="17746" y="38971"/>
                    <a:pt x="18013" y="38864"/>
                    <a:pt x="18281" y="38783"/>
                  </a:cubicBezTo>
                  <a:cubicBezTo>
                    <a:pt x="18281" y="38810"/>
                    <a:pt x="18335" y="38864"/>
                    <a:pt x="18335" y="38944"/>
                  </a:cubicBezTo>
                  <a:cubicBezTo>
                    <a:pt x="18388" y="39319"/>
                    <a:pt x="18522" y="39613"/>
                    <a:pt x="18736" y="39934"/>
                  </a:cubicBezTo>
                  <a:cubicBezTo>
                    <a:pt x="18736" y="39961"/>
                    <a:pt x="18763" y="40015"/>
                    <a:pt x="18790" y="40041"/>
                  </a:cubicBezTo>
                  <a:cubicBezTo>
                    <a:pt x="18870" y="40148"/>
                    <a:pt x="18923" y="40202"/>
                    <a:pt x="19004" y="40309"/>
                  </a:cubicBezTo>
                  <a:cubicBezTo>
                    <a:pt x="19218" y="40577"/>
                    <a:pt x="19512" y="40818"/>
                    <a:pt x="19807" y="41005"/>
                  </a:cubicBezTo>
                  <a:cubicBezTo>
                    <a:pt x="19833" y="41005"/>
                    <a:pt x="19833" y="41032"/>
                    <a:pt x="19860" y="41032"/>
                  </a:cubicBezTo>
                  <a:cubicBezTo>
                    <a:pt x="19941" y="41085"/>
                    <a:pt x="20048" y="41166"/>
                    <a:pt x="20208" y="41246"/>
                  </a:cubicBezTo>
                  <a:cubicBezTo>
                    <a:pt x="20663" y="41487"/>
                    <a:pt x="21172" y="41567"/>
                    <a:pt x="21734" y="41621"/>
                  </a:cubicBezTo>
                  <a:cubicBezTo>
                    <a:pt x="21734" y="41621"/>
                    <a:pt x="21868" y="41621"/>
                    <a:pt x="21975" y="41540"/>
                  </a:cubicBezTo>
                  <a:cubicBezTo>
                    <a:pt x="22349" y="41540"/>
                    <a:pt x="22751" y="41487"/>
                    <a:pt x="23152" y="41380"/>
                  </a:cubicBezTo>
                  <a:cubicBezTo>
                    <a:pt x="23554" y="41273"/>
                    <a:pt x="23902" y="41112"/>
                    <a:pt x="24277" y="40925"/>
                  </a:cubicBezTo>
                  <a:cubicBezTo>
                    <a:pt x="24758" y="40657"/>
                    <a:pt x="25106" y="40309"/>
                    <a:pt x="25347" y="40068"/>
                  </a:cubicBezTo>
                  <a:cubicBezTo>
                    <a:pt x="25829" y="39613"/>
                    <a:pt x="26230" y="39051"/>
                    <a:pt x="26498" y="38435"/>
                  </a:cubicBezTo>
                  <a:cubicBezTo>
                    <a:pt x="27488" y="38275"/>
                    <a:pt x="28532" y="38007"/>
                    <a:pt x="29523" y="37659"/>
                  </a:cubicBezTo>
                  <a:cubicBezTo>
                    <a:pt x="29603" y="37740"/>
                    <a:pt x="29710" y="37766"/>
                    <a:pt x="29764" y="37847"/>
                  </a:cubicBezTo>
                  <a:cubicBezTo>
                    <a:pt x="30513" y="38328"/>
                    <a:pt x="31396" y="38676"/>
                    <a:pt x="32306" y="38783"/>
                  </a:cubicBezTo>
                  <a:cubicBezTo>
                    <a:pt x="32440" y="38783"/>
                    <a:pt x="32708" y="38810"/>
                    <a:pt x="32975" y="38810"/>
                  </a:cubicBezTo>
                  <a:cubicBezTo>
                    <a:pt x="33216" y="38810"/>
                    <a:pt x="33457" y="38783"/>
                    <a:pt x="33671" y="38730"/>
                  </a:cubicBezTo>
                  <a:cubicBezTo>
                    <a:pt x="34126" y="38676"/>
                    <a:pt x="34528" y="38569"/>
                    <a:pt x="34876" y="38409"/>
                  </a:cubicBezTo>
                  <a:cubicBezTo>
                    <a:pt x="35277" y="38248"/>
                    <a:pt x="35625" y="38034"/>
                    <a:pt x="35920" y="37793"/>
                  </a:cubicBezTo>
                  <a:cubicBezTo>
                    <a:pt x="35946" y="37793"/>
                    <a:pt x="36027" y="37740"/>
                    <a:pt x="36027" y="37740"/>
                  </a:cubicBezTo>
                  <a:cubicBezTo>
                    <a:pt x="36080" y="37713"/>
                    <a:pt x="36161" y="37632"/>
                    <a:pt x="36214" y="37579"/>
                  </a:cubicBezTo>
                  <a:cubicBezTo>
                    <a:pt x="36562" y="37258"/>
                    <a:pt x="36856" y="36856"/>
                    <a:pt x="37017" y="36508"/>
                  </a:cubicBezTo>
                  <a:cubicBezTo>
                    <a:pt x="37338" y="35893"/>
                    <a:pt x="37419" y="35197"/>
                    <a:pt x="37365" y="34554"/>
                  </a:cubicBezTo>
                  <a:lnTo>
                    <a:pt x="37365" y="34528"/>
                  </a:lnTo>
                  <a:cubicBezTo>
                    <a:pt x="37365" y="34447"/>
                    <a:pt x="37338" y="34421"/>
                    <a:pt x="37338" y="34367"/>
                  </a:cubicBezTo>
                  <a:lnTo>
                    <a:pt x="37338" y="34367"/>
                  </a:lnTo>
                  <a:cubicBezTo>
                    <a:pt x="37499" y="34394"/>
                    <a:pt x="37659" y="34394"/>
                    <a:pt x="37820" y="34394"/>
                  </a:cubicBezTo>
                  <a:cubicBezTo>
                    <a:pt x="38462" y="34394"/>
                    <a:pt x="39078" y="34287"/>
                    <a:pt x="39667" y="34099"/>
                  </a:cubicBezTo>
                  <a:cubicBezTo>
                    <a:pt x="39961" y="33992"/>
                    <a:pt x="40443" y="33778"/>
                    <a:pt x="40898" y="33484"/>
                  </a:cubicBezTo>
                  <a:cubicBezTo>
                    <a:pt x="41273" y="33243"/>
                    <a:pt x="41567" y="32975"/>
                    <a:pt x="41835" y="32681"/>
                  </a:cubicBezTo>
                  <a:cubicBezTo>
                    <a:pt x="42022" y="32493"/>
                    <a:pt x="42183" y="32253"/>
                    <a:pt x="42317" y="32012"/>
                  </a:cubicBezTo>
                  <a:cubicBezTo>
                    <a:pt x="42370" y="31958"/>
                    <a:pt x="42424" y="31878"/>
                    <a:pt x="42450" y="31824"/>
                  </a:cubicBezTo>
                  <a:lnTo>
                    <a:pt x="42477" y="31717"/>
                  </a:lnTo>
                  <a:cubicBezTo>
                    <a:pt x="42477" y="31691"/>
                    <a:pt x="42558" y="31583"/>
                    <a:pt x="42558" y="31557"/>
                  </a:cubicBezTo>
                  <a:cubicBezTo>
                    <a:pt x="42745" y="31048"/>
                    <a:pt x="42879" y="30513"/>
                    <a:pt x="42879" y="30004"/>
                  </a:cubicBezTo>
                  <a:cubicBezTo>
                    <a:pt x="42879" y="29308"/>
                    <a:pt x="42718" y="28639"/>
                    <a:pt x="42343" y="28104"/>
                  </a:cubicBezTo>
                  <a:cubicBezTo>
                    <a:pt x="42210" y="27890"/>
                    <a:pt x="42076" y="27729"/>
                    <a:pt x="41915" y="27569"/>
                  </a:cubicBezTo>
                  <a:cubicBezTo>
                    <a:pt x="42558" y="27087"/>
                    <a:pt x="43120" y="26605"/>
                    <a:pt x="43655" y="26070"/>
                  </a:cubicBezTo>
                  <a:cubicBezTo>
                    <a:pt x="44056" y="25668"/>
                    <a:pt x="44378" y="25213"/>
                    <a:pt x="44726" y="24865"/>
                  </a:cubicBezTo>
                  <a:cubicBezTo>
                    <a:pt x="45234" y="24276"/>
                    <a:pt x="45662" y="23688"/>
                    <a:pt x="46064" y="23126"/>
                  </a:cubicBezTo>
                  <a:cubicBezTo>
                    <a:pt x="46599" y="22349"/>
                    <a:pt x="47001" y="21653"/>
                    <a:pt x="47295" y="20984"/>
                  </a:cubicBezTo>
                  <a:cubicBezTo>
                    <a:pt x="47509" y="20529"/>
                    <a:pt x="47643" y="20128"/>
                    <a:pt x="47723" y="19700"/>
                  </a:cubicBezTo>
                  <a:cubicBezTo>
                    <a:pt x="47857" y="19164"/>
                    <a:pt x="47911" y="18602"/>
                    <a:pt x="47857" y="18094"/>
                  </a:cubicBezTo>
                  <a:cubicBezTo>
                    <a:pt x="47830" y="17398"/>
                    <a:pt x="47563" y="16702"/>
                    <a:pt x="47161" y="16113"/>
                  </a:cubicBezTo>
                  <a:cubicBezTo>
                    <a:pt x="46733" y="15524"/>
                    <a:pt x="46117" y="15042"/>
                    <a:pt x="45421" y="14748"/>
                  </a:cubicBezTo>
                  <a:lnTo>
                    <a:pt x="45421" y="14694"/>
                  </a:lnTo>
                  <a:cubicBezTo>
                    <a:pt x="45528" y="13838"/>
                    <a:pt x="45528" y="12981"/>
                    <a:pt x="45502" y="12152"/>
                  </a:cubicBezTo>
                  <a:cubicBezTo>
                    <a:pt x="45421" y="11161"/>
                    <a:pt x="45288" y="10412"/>
                    <a:pt x="45020" y="9662"/>
                  </a:cubicBezTo>
                  <a:cubicBezTo>
                    <a:pt x="44726" y="8886"/>
                    <a:pt x="44324" y="8190"/>
                    <a:pt x="43789" y="7601"/>
                  </a:cubicBezTo>
                  <a:cubicBezTo>
                    <a:pt x="43280" y="7013"/>
                    <a:pt x="42691" y="6558"/>
                    <a:pt x="41969" y="6210"/>
                  </a:cubicBezTo>
                  <a:cubicBezTo>
                    <a:pt x="41300" y="5888"/>
                    <a:pt x="40550" y="5648"/>
                    <a:pt x="39694" y="5514"/>
                  </a:cubicBezTo>
                  <a:cubicBezTo>
                    <a:pt x="39613" y="5514"/>
                    <a:pt x="39533" y="5487"/>
                    <a:pt x="39426" y="5487"/>
                  </a:cubicBezTo>
                  <a:lnTo>
                    <a:pt x="39292" y="5487"/>
                  </a:lnTo>
                  <a:cubicBezTo>
                    <a:pt x="38971" y="5407"/>
                    <a:pt x="38569" y="5380"/>
                    <a:pt x="38195" y="5380"/>
                  </a:cubicBezTo>
                  <a:lnTo>
                    <a:pt x="37552" y="5380"/>
                  </a:lnTo>
                  <a:cubicBezTo>
                    <a:pt x="37258" y="5380"/>
                    <a:pt x="36937" y="5380"/>
                    <a:pt x="36482" y="5407"/>
                  </a:cubicBezTo>
                  <a:cubicBezTo>
                    <a:pt x="35813" y="5407"/>
                    <a:pt x="35277" y="5487"/>
                    <a:pt x="34795" y="5514"/>
                  </a:cubicBezTo>
                  <a:cubicBezTo>
                    <a:pt x="34073" y="5594"/>
                    <a:pt x="33377" y="5674"/>
                    <a:pt x="32708" y="5808"/>
                  </a:cubicBezTo>
                  <a:cubicBezTo>
                    <a:pt x="32654" y="5862"/>
                    <a:pt x="32574" y="5862"/>
                    <a:pt x="32520" y="5888"/>
                  </a:cubicBezTo>
                  <a:cubicBezTo>
                    <a:pt x="30700" y="6290"/>
                    <a:pt x="28934" y="6932"/>
                    <a:pt x="27248" y="7762"/>
                  </a:cubicBezTo>
                  <a:lnTo>
                    <a:pt x="27248" y="7682"/>
                  </a:lnTo>
                  <a:cubicBezTo>
                    <a:pt x="27167" y="7387"/>
                    <a:pt x="27087" y="7066"/>
                    <a:pt x="26980" y="6691"/>
                  </a:cubicBezTo>
                  <a:cubicBezTo>
                    <a:pt x="26926" y="6531"/>
                    <a:pt x="26900" y="6343"/>
                    <a:pt x="26819" y="6156"/>
                  </a:cubicBezTo>
                  <a:cubicBezTo>
                    <a:pt x="26712" y="5755"/>
                    <a:pt x="26552" y="5353"/>
                    <a:pt x="26391" y="4978"/>
                  </a:cubicBezTo>
                  <a:cubicBezTo>
                    <a:pt x="26177" y="4523"/>
                    <a:pt x="25963" y="4068"/>
                    <a:pt x="25722" y="3667"/>
                  </a:cubicBezTo>
                  <a:cubicBezTo>
                    <a:pt x="25588" y="3453"/>
                    <a:pt x="25427" y="3212"/>
                    <a:pt x="25240" y="2998"/>
                  </a:cubicBezTo>
                  <a:cubicBezTo>
                    <a:pt x="25026" y="2730"/>
                    <a:pt x="24812" y="2516"/>
                    <a:pt x="24571" y="2302"/>
                  </a:cubicBezTo>
                  <a:cubicBezTo>
                    <a:pt x="23902" y="1713"/>
                    <a:pt x="23072" y="1365"/>
                    <a:pt x="22242" y="1365"/>
                  </a:cubicBezTo>
                  <a:cubicBezTo>
                    <a:pt x="22001" y="1178"/>
                    <a:pt x="21761" y="964"/>
                    <a:pt x="21493" y="803"/>
                  </a:cubicBezTo>
                  <a:cubicBezTo>
                    <a:pt x="21306" y="669"/>
                    <a:pt x="21065" y="535"/>
                    <a:pt x="20824" y="428"/>
                  </a:cubicBezTo>
                  <a:cubicBezTo>
                    <a:pt x="20610" y="321"/>
                    <a:pt x="20369" y="241"/>
                    <a:pt x="20101" y="161"/>
                  </a:cubicBezTo>
                  <a:cubicBezTo>
                    <a:pt x="19673" y="54"/>
                    <a:pt x="19218" y="0"/>
                    <a:pt x="18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8701400" y="6119550"/>
              <a:ext cx="554750" cy="307150"/>
            </a:xfrm>
            <a:custGeom>
              <a:avLst/>
              <a:gdLst/>
              <a:ahLst/>
              <a:cxnLst/>
              <a:rect l="l" t="t" r="r" b="b"/>
              <a:pathLst>
                <a:path w="22190" h="12286" extrusionOk="0">
                  <a:moveTo>
                    <a:pt x="10359" y="1794"/>
                  </a:moveTo>
                  <a:cubicBezTo>
                    <a:pt x="10279" y="1847"/>
                    <a:pt x="10252" y="1847"/>
                    <a:pt x="10199" y="1874"/>
                  </a:cubicBezTo>
                  <a:cubicBezTo>
                    <a:pt x="10225" y="1847"/>
                    <a:pt x="10279" y="1847"/>
                    <a:pt x="10332" y="1794"/>
                  </a:cubicBezTo>
                  <a:close/>
                  <a:moveTo>
                    <a:pt x="16301" y="0"/>
                  </a:moveTo>
                  <a:cubicBezTo>
                    <a:pt x="16060" y="0"/>
                    <a:pt x="15739" y="0"/>
                    <a:pt x="15445" y="27"/>
                  </a:cubicBezTo>
                  <a:cubicBezTo>
                    <a:pt x="14909" y="54"/>
                    <a:pt x="14374" y="134"/>
                    <a:pt x="13812" y="241"/>
                  </a:cubicBezTo>
                  <a:cubicBezTo>
                    <a:pt x="13330" y="322"/>
                    <a:pt x="12822" y="455"/>
                    <a:pt x="12260" y="643"/>
                  </a:cubicBezTo>
                  <a:cubicBezTo>
                    <a:pt x="11109" y="1044"/>
                    <a:pt x="9931" y="1499"/>
                    <a:pt x="8780" y="2061"/>
                  </a:cubicBezTo>
                  <a:cubicBezTo>
                    <a:pt x="7656" y="2597"/>
                    <a:pt x="6532" y="3239"/>
                    <a:pt x="5515" y="3935"/>
                  </a:cubicBezTo>
                  <a:cubicBezTo>
                    <a:pt x="5006" y="4283"/>
                    <a:pt x="4471" y="4684"/>
                    <a:pt x="3962" y="5059"/>
                  </a:cubicBezTo>
                  <a:cubicBezTo>
                    <a:pt x="3507" y="5407"/>
                    <a:pt x="3052" y="5782"/>
                    <a:pt x="2677" y="6157"/>
                  </a:cubicBezTo>
                  <a:cubicBezTo>
                    <a:pt x="1874" y="6879"/>
                    <a:pt x="1259" y="7602"/>
                    <a:pt x="831" y="8325"/>
                  </a:cubicBezTo>
                  <a:cubicBezTo>
                    <a:pt x="295" y="9208"/>
                    <a:pt x="1" y="10145"/>
                    <a:pt x="28" y="10974"/>
                  </a:cubicBezTo>
                  <a:cubicBezTo>
                    <a:pt x="28" y="11028"/>
                    <a:pt x="54" y="11055"/>
                    <a:pt x="81" y="11135"/>
                  </a:cubicBezTo>
                  <a:cubicBezTo>
                    <a:pt x="81" y="11162"/>
                    <a:pt x="81" y="11215"/>
                    <a:pt x="135" y="11215"/>
                  </a:cubicBezTo>
                  <a:cubicBezTo>
                    <a:pt x="161" y="11242"/>
                    <a:pt x="188" y="11269"/>
                    <a:pt x="269" y="11296"/>
                  </a:cubicBezTo>
                  <a:cubicBezTo>
                    <a:pt x="1874" y="11938"/>
                    <a:pt x="3641" y="12286"/>
                    <a:pt x="5515" y="12286"/>
                  </a:cubicBezTo>
                  <a:cubicBezTo>
                    <a:pt x="6023" y="12286"/>
                    <a:pt x="6505" y="12232"/>
                    <a:pt x="7013" y="12206"/>
                  </a:cubicBezTo>
                  <a:cubicBezTo>
                    <a:pt x="9262" y="11991"/>
                    <a:pt x="11537" y="11376"/>
                    <a:pt x="13705" y="10305"/>
                  </a:cubicBezTo>
                  <a:cubicBezTo>
                    <a:pt x="14749" y="9797"/>
                    <a:pt x="15712" y="9235"/>
                    <a:pt x="16649" y="8565"/>
                  </a:cubicBezTo>
                  <a:cubicBezTo>
                    <a:pt x="17158" y="8217"/>
                    <a:pt x="17586" y="7843"/>
                    <a:pt x="18014" y="7495"/>
                  </a:cubicBezTo>
                  <a:cubicBezTo>
                    <a:pt x="18442" y="7120"/>
                    <a:pt x="18844" y="6692"/>
                    <a:pt x="19219" y="6237"/>
                  </a:cubicBezTo>
                  <a:cubicBezTo>
                    <a:pt x="20557" y="4711"/>
                    <a:pt x="21601" y="2864"/>
                    <a:pt x="22190" y="937"/>
                  </a:cubicBezTo>
                  <a:lnTo>
                    <a:pt x="22190" y="803"/>
                  </a:lnTo>
                  <a:cubicBezTo>
                    <a:pt x="22163" y="723"/>
                    <a:pt x="22136" y="696"/>
                    <a:pt x="22056" y="696"/>
                  </a:cubicBezTo>
                  <a:lnTo>
                    <a:pt x="22002" y="696"/>
                  </a:lnTo>
                  <a:cubicBezTo>
                    <a:pt x="21895" y="696"/>
                    <a:pt x="21842" y="750"/>
                    <a:pt x="21788" y="830"/>
                  </a:cubicBezTo>
                  <a:cubicBezTo>
                    <a:pt x="21735" y="1071"/>
                    <a:pt x="21654" y="1258"/>
                    <a:pt x="21574" y="1499"/>
                  </a:cubicBezTo>
                  <a:cubicBezTo>
                    <a:pt x="21387" y="1365"/>
                    <a:pt x="21199" y="1232"/>
                    <a:pt x="20958" y="1098"/>
                  </a:cubicBezTo>
                  <a:cubicBezTo>
                    <a:pt x="20771" y="964"/>
                    <a:pt x="20530" y="857"/>
                    <a:pt x="20262" y="750"/>
                  </a:cubicBezTo>
                  <a:cubicBezTo>
                    <a:pt x="19781" y="563"/>
                    <a:pt x="19245" y="402"/>
                    <a:pt x="18737" y="268"/>
                  </a:cubicBezTo>
                  <a:cubicBezTo>
                    <a:pt x="17987" y="107"/>
                    <a:pt x="17158" y="0"/>
                    <a:pt x="16301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8702750" y="6136950"/>
              <a:ext cx="555400" cy="291775"/>
            </a:xfrm>
            <a:custGeom>
              <a:avLst/>
              <a:gdLst/>
              <a:ahLst/>
              <a:cxnLst/>
              <a:rect l="l" t="t" r="r" b="b"/>
              <a:pathLst>
                <a:path w="22216" h="11671" extrusionOk="0">
                  <a:moveTo>
                    <a:pt x="22029" y="0"/>
                  </a:moveTo>
                  <a:cubicBezTo>
                    <a:pt x="21975" y="0"/>
                    <a:pt x="21948" y="0"/>
                    <a:pt x="21921" y="27"/>
                  </a:cubicBezTo>
                  <a:lnTo>
                    <a:pt x="21841" y="161"/>
                  </a:lnTo>
                  <a:lnTo>
                    <a:pt x="21788" y="268"/>
                  </a:lnTo>
                  <a:cubicBezTo>
                    <a:pt x="21707" y="429"/>
                    <a:pt x="21654" y="643"/>
                    <a:pt x="21574" y="830"/>
                  </a:cubicBezTo>
                  <a:lnTo>
                    <a:pt x="21493" y="750"/>
                  </a:lnTo>
                  <a:cubicBezTo>
                    <a:pt x="21440" y="803"/>
                    <a:pt x="21386" y="884"/>
                    <a:pt x="21359" y="937"/>
                  </a:cubicBezTo>
                  <a:lnTo>
                    <a:pt x="21279" y="1044"/>
                  </a:lnTo>
                  <a:cubicBezTo>
                    <a:pt x="20878" y="1606"/>
                    <a:pt x="20503" y="2142"/>
                    <a:pt x="20101" y="2650"/>
                  </a:cubicBezTo>
                  <a:cubicBezTo>
                    <a:pt x="19245" y="3748"/>
                    <a:pt x="18335" y="4711"/>
                    <a:pt x="17425" y="5568"/>
                  </a:cubicBezTo>
                  <a:cubicBezTo>
                    <a:pt x="16434" y="6451"/>
                    <a:pt x="15364" y="7200"/>
                    <a:pt x="14240" y="7789"/>
                  </a:cubicBezTo>
                  <a:cubicBezTo>
                    <a:pt x="13651" y="8110"/>
                    <a:pt x="13062" y="8405"/>
                    <a:pt x="12446" y="8646"/>
                  </a:cubicBezTo>
                  <a:cubicBezTo>
                    <a:pt x="11884" y="8860"/>
                    <a:pt x="11242" y="9047"/>
                    <a:pt x="10600" y="9208"/>
                  </a:cubicBezTo>
                  <a:cubicBezTo>
                    <a:pt x="10038" y="9342"/>
                    <a:pt x="9422" y="9475"/>
                    <a:pt x="8860" y="9529"/>
                  </a:cubicBezTo>
                  <a:cubicBezTo>
                    <a:pt x="8271" y="9636"/>
                    <a:pt x="7655" y="9716"/>
                    <a:pt x="7067" y="9743"/>
                  </a:cubicBezTo>
                  <a:cubicBezTo>
                    <a:pt x="6665" y="9770"/>
                    <a:pt x="6210" y="9770"/>
                    <a:pt x="5809" y="9770"/>
                  </a:cubicBezTo>
                  <a:cubicBezTo>
                    <a:pt x="4952" y="9770"/>
                    <a:pt x="4122" y="9716"/>
                    <a:pt x="3346" y="9609"/>
                  </a:cubicBezTo>
                  <a:cubicBezTo>
                    <a:pt x="2249" y="9449"/>
                    <a:pt x="1205" y="9181"/>
                    <a:pt x="295" y="8806"/>
                  </a:cubicBezTo>
                  <a:cubicBezTo>
                    <a:pt x="107" y="9342"/>
                    <a:pt x="0" y="9877"/>
                    <a:pt x="27" y="10385"/>
                  </a:cubicBezTo>
                  <a:cubicBezTo>
                    <a:pt x="27" y="10439"/>
                    <a:pt x="54" y="10519"/>
                    <a:pt x="107" y="10546"/>
                  </a:cubicBezTo>
                  <a:cubicBezTo>
                    <a:pt x="107" y="10573"/>
                    <a:pt x="107" y="10573"/>
                    <a:pt x="134" y="10600"/>
                  </a:cubicBezTo>
                  <a:cubicBezTo>
                    <a:pt x="161" y="10653"/>
                    <a:pt x="188" y="10680"/>
                    <a:pt x="268" y="10707"/>
                  </a:cubicBezTo>
                  <a:cubicBezTo>
                    <a:pt x="1874" y="11349"/>
                    <a:pt x="3641" y="11670"/>
                    <a:pt x="5514" y="11670"/>
                  </a:cubicBezTo>
                  <a:cubicBezTo>
                    <a:pt x="6023" y="11670"/>
                    <a:pt x="6531" y="11643"/>
                    <a:pt x="7013" y="11617"/>
                  </a:cubicBezTo>
                  <a:cubicBezTo>
                    <a:pt x="9261" y="11402"/>
                    <a:pt x="11536" y="10787"/>
                    <a:pt x="13704" y="9716"/>
                  </a:cubicBezTo>
                  <a:cubicBezTo>
                    <a:pt x="14748" y="9208"/>
                    <a:pt x="15712" y="8646"/>
                    <a:pt x="16649" y="7976"/>
                  </a:cubicBezTo>
                  <a:cubicBezTo>
                    <a:pt x="17130" y="7629"/>
                    <a:pt x="17585" y="7254"/>
                    <a:pt x="18040" y="6906"/>
                  </a:cubicBezTo>
                  <a:cubicBezTo>
                    <a:pt x="18469" y="6531"/>
                    <a:pt x="18870" y="6103"/>
                    <a:pt x="19245" y="5648"/>
                  </a:cubicBezTo>
                  <a:cubicBezTo>
                    <a:pt x="20583" y="4122"/>
                    <a:pt x="21600" y="2275"/>
                    <a:pt x="22216" y="322"/>
                  </a:cubicBezTo>
                  <a:lnTo>
                    <a:pt x="22216" y="161"/>
                  </a:lnTo>
                  <a:cubicBezTo>
                    <a:pt x="22189" y="107"/>
                    <a:pt x="22136" y="81"/>
                    <a:pt x="22082" y="81"/>
                  </a:cubicBezTo>
                  <a:cubicBezTo>
                    <a:pt x="22055" y="0"/>
                    <a:pt x="22029" y="0"/>
                    <a:pt x="22029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8785050" y="6361425"/>
              <a:ext cx="85675" cy="136875"/>
            </a:xfrm>
            <a:custGeom>
              <a:avLst/>
              <a:gdLst/>
              <a:ahLst/>
              <a:cxnLst/>
              <a:rect l="l" t="t" r="r" b="b"/>
              <a:pathLst>
                <a:path w="3427" h="5475" extrusionOk="0">
                  <a:moveTo>
                    <a:pt x="2602" y="1"/>
                  </a:moveTo>
                  <a:cubicBezTo>
                    <a:pt x="2599" y="1"/>
                    <a:pt x="2597" y="6"/>
                    <a:pt x="2597" y="15"/>
                  </a:cubicBezTo>
                  <a:cubicBezTo>
                    <a:pt x="2570" y="68"/>
                    <a:pt x="2490" y="95"/>
                    <a:pt x="2490" y="122"/>
                  </a:cubicBezTo>
                  <a:cubicBezTo>
                    <a:pt x="2436" y="389"/>
                    <a:pt x="2302" y="657"/>
                    <a:pt x="2142" y="925"/>
                  </a:cubicBezTo>
                  <a:cubicBezTo>
                    <a:pt x="1901" y="1326"/>
                    <a:pt x="1607" y="1701"/>
                    <a:pt x="1285" y="2049"/>
                  </a:cubicBezTo>
                  <a:cubicBezTo>
                    <a:pt x="991" y="2423"/>
                    <a:pt x="696" y="2825"/>
                    <a:pt x="429" y="3280"/>
                  </a:cubicBezTo>
                  <a:cubicBezTo>
                    <a:pt x="295" y="3467"/>
                    <a:pt x="188" y="3708"/>
                    <a:pt x="134" y="3896"/>
                  </a:cubicBezTo>
                  <a:cubicBezTo>
                    <a:pt x="27" y="4163"/>
                    <a:pt x="1" y="4377"/>
                    <a:pt x="1" y="4565"/>
                  </a:cubicBezTo>
                  <a:cubicBezTo>
                    <a:pt x="1" y="4645"/>
                    <a:pt x="1" y="4725"/>
                    <a:pt x="27" y="4806"/>
                  </a:cubicBezTo>
                  <a:cubicBezTo>
                    <a:pt x="54" y="4913"/>
                    <a:pt x="81" y="4966"/>
                    <a:pt x="134" y="5073"/>
                  </a:cubicBezTo>
                  <a:cubicBezTo>
                    <a:pt x="188" y="5207"/>
                    <a:pt x="322" y="5314"/>
                    <a:pt x="482" y="5368"/>
                  </a:cubicBezTo>
                  <a:cubicBezTo>
                    <a:pt x="616" y="5448"/>
                    <a:pt x="750" y="5475"/>
                    <a:pt x="964" y="5475"/>
                  </a:cubicBezTo>
                  <a:lnTo>
                    <a:pt x="991" y="5475"/>
                  </a:lnTo>
                  <a:cubicBezTo>
                    <a:pt x="1151" y="5475"/>
                    <a:pt x="1339" y="5448"/>
                    <a:pt x="1499" y="5394"/>
                  </a:cubicBezTo>
                  <a:cubicBezTo>
                    <a:pt x="1660" y="5368"/>
                    <a:pt x="1821" y="5314"/>
                    <a:pt x="2008" y="5207"/>
                  </a:cubicBezTo>
                  <a:cubicBezTo>
                    <a:pt x="2195" y="5073"/>
                    <a:pt x="2409" y="4913"/>
                    <a:pt x="2517" y="4806"/>
                  </a:cubicBezTo>
                  <a:cubicBezTo>
                    <a:pt x="2864" y="4458"/>
                    <a:pt x="3132" y="4029"/>
                    <a:pt x="3266" y="3601"/>
                  </a:cubicBezTo>
                  <a:cubicBezTo>
                    <a:pt x="3400" y="3200"/>
                    <a:pt x="3427" y="2718"/>
                    <a:pt x="3400" y="2236"/>
                  </a:cubicBezTo>
                  <a:cubicBezTo>
                    <a:pt x="3373" y="1915"/>
                    <a:pt x="3346" y="1621"/>
                    <a:pt x="3239" y="1246"/>
                  </a:cubicBezTo>
                  <a:lnTo>
                    <a:pt x="3025" y="550"/>
                  </a:lnTo>
                  <a:cubicBezTo>
                    <a:pt x="2998" y="523"/>
                    <a:pt x="2998" y="496"/>
                    <a:pt x="2972" y="443"/>
                  </a:cubicBezTo>
                  <a:cubicBezTo>
                    <a:pt x="2945" y="416"/>
                    <a:pt x="2945" y="389"/>
                    <a:pt x="2891" y="363"/>
                  </a:cubicBezTo>
                  <a:cubicBezTo>
                    <a:pt x="2864" y="282"/>
                    <a:pt x="2838" y="255"/>
                    <a:pt x="2757" y="175"/>
                  </a:cubicBezTo>
                  <a:cubicBezTo>
                    <a:pt x="2731" y="148"/>
                    <a:pt x="2704" y="148"/>
                    <a:pt x="2677" y="122"/>
                  </a:cubicBezTo>
                  <a:lnTo>
                    <a:pt x="2597" y="122"/>
                  </a:lnTo>
                  <a:cubicBezTo>
                    <a:pt x="2615" y="29"/>
                    <a:pt x="2608" y="1"/>
                    <a:pt x="2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8999850" y="6337025"/>
              <a:ext cx="130500" cy="92700"/>
            </a:xfrm>
            <a:custGeom>
              <a:avLst/>
              <a:gdLst/>
              <a:ahLst/>
              <a:cxnLst/>
              <a:rect l="l" t="t" r="r" b="b"/>
              <a:pathLst>
                <a:path w="5220" h="3708" extrusionOk="0">
                  <a:moveTo>
                    <a:pt x="188" y="0"/>
                  </a:moveTo>
                  <a:cubicBezTo>
                    <a:pt x="161" y="0"/>
                    <a:pt x="134" y="0"/>
                    <a:pt x="54" y="27"/>
                  </a:cubicBezTo>
                  <a:lnTo>
                    <a:pt x="27" y="54"/>
                  </a:lnTo>
                  <a:cubicBezTo>
                    <a:pt x="0" y="107"/>
                    <a:pt x="0" y="134"/>
                    <a:pt x="0" y="161"/>
                  </a:cubicBezTo>
                  <a:lnTo>
                    <a:pt x="0" y="375"/>
                  </a:lnTo>
                  <a:cubicBezTo>
                    <a:pt x="27" y="402"/>
                    <a:pt x="27" y="455"/>
                    <a:pt x="27" y="509"/>
                  </a:cubicBezTo>
                  <a:cubicBezTo>
                    <a:pt x="27" y="562"/>
                    <a:pt x="54" y="589"/>
                    <a:pt x="54" y="643"/>
                  </a:cubicBezTo>
                  <a:cubicBezTo>
                    <a:pt x="134" y="857"/>
                    <a:pt x="241" y="1071"/>
                    <a:pt x="322" y="1312"/>
                  </a:cubicBezTo>
                  <a:cubicBezTo>
                    <a:pt x="509" y="1633"/>
                    <a:pt x="643" y="1927"/>
                    <a:pt x="803" y="2168"/>
                  </a:cubicBezTo>
                  <a:cubicBezTo>
                    <a:pt x="1098" y="2597"/>
                    <a:pt x="1392" y="2944"/>
                    <a:pt x="1767" y="3185"/>
                  </a:cubicBezTo>
                  <a:cubicBezTo>
                    <a:pt x="2168" y="3453"/>
                    <a:pt x="2650" y="3614"/>
                    <a:pt x="3105" y="3667"/>
                  </a:cubicBezTo>
                  <a:cubicBezTo>
                    <a:pt x="3212" y="3694"/>
                    <a:pt x="3319" y="3707"/>
                    <a:pt x="3430" y="3707"/>
                  </a:cubicBezTo>
                  <a:cubicBezTo>
                    <a:pt x="3540" y="3707"/>
                    <a:pt x="3654" y="3694"/>
                    <a:pt x="3774" y="3667"/>
                  </a:cubicBezTo>
                  <a:cubicBezTo>
                    <a:pt x="3988" y="3667"/>
                    <a:pt x="4149" y="3614"/>
                    <a:pt x="4310" y="3533"/>
                  </a:cubicBezTo>
                  <a:cubicBezTo>
                    <a:pt x="4470" y="3453"/>
                    <a:pt x="4604" y="3373"/>
                    <a:pt x="4738" y="3266"/>
                  </a:cubicBezTo>
                  <a:lnTo>
                    <a:pt x="4791" y="3239"/>
                  </a:lnTo>
                  <a:cubicBezTo>
                    <a:pt x="4925" y="3105"/>
                    <a:pt x="5006" y="2998"/>
                    <a:pt x="5086" y="2864"/>
                  </a:cubicBezTo>
                  <a:cubicBezTo>
                    <a:pt x="5193" y="2704"/>
                    <a:pt x="5220" y="2543"/>
                    <a:pt x="5193" y="2409"/>
                  </a:cubicBezTo>
                  <a:cubicBezTo>
                    <a:pt x="5193" y="2302"/>
                    <a:pt x="5139" y="2249"/>
                    <a:pt x="5113" y="2142"/>
                  </a:cubicBezTo>
                  <a:cubicBezTo>
                    <a:pt x="5086" y="2061"/>
                    <a:pt x="5032" y="2008"/>
                    <a:pt x="4979" y="1927"/>
                  </a:cubicBezTo>
                  <a:cubicBezTo>
                    <a:pt x="4845" y="1794"/>
                    <a:pt x="4684" y="1633"/>
                    <a:pt x="4443" y="1499"/>
                  </a:cubicBezTo>
                  <a:cubicBezTo>
                    <a:pt x="4283" y="1392"/>
                    <a:pt x="4069" y="1312"/>
                    <a:pt x="3855" y="1205"/>
                  </a:cubicBezTo>
                  <a:cubicBezTo>
                    <a:pt x="3400" y="1044"/>
                    <a:pt x="2918" y="910"/>
                    <a:pt x="2436" y="803"/>
                  </a:cubicBezTo>
                  <a:cubicBezTo>
                    <a:pt x="2008" y="696"/>
                    <a:pt x="1526" y="589"/>
                    <a:pt x="1098" y="429"/>
                  </a:cubicBezTo>
                  <a:lnTo>
                    <a:pt x="1124" y="429"/>
                  </a:lnTo>
                  <a:cubicBezTo>
                    <a:pt x="830" y="321"/>
                    <a:pt x="589" y="188"/>
                    <a:pt x="348" y="27"/>
                  </a:cubicBezTo>
                  <a:cubicBezTo>
                    <a:pt x="295" y="0"/>
                    <a:pt x="214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2" name="Google Shape;6432;p41"/>
            <p:cNvSpPr/>
            <p:nvPr/>
          </p:nvSpPr>
          <p:spPr>
            <a:xfrm>
              <a:off x="9124300" y="6250025"/>
              <a:ext cx="141900" cy="68250"/>
            </a:xfrm>
            <a:custGeom>
              <a:avLst/>
              <a:gdLst/>
              <a:ahLst/>
              <a:cxnLst/>
              <a:rect l="l" t="t" r="r" b="b"/>
              <a:pathLst>
                <a:path w="5676" h="2730" extrusionOk="0">
                  <a:moveTo>
                    <a:pt x="3855" y="1"/>
                  </a:moveTo>
                  <a:cubicBezTo>
                    <a:pt x="3373" y="27"/>
                    <a:pt x="2891" y="135"/>
                    <a:pt x="2410" y="215"/>
                  </a:cubicBezTo>
                  <a:cubicBezTo>
                    <a:pt x="1981" y="322"/>
                    <a:pt x="1500" y="429"/>
                    <a:pt x="1045" y="456"/>
                  </a:cubicBezTo>
                  <a:lnTo>
                    <a:pt x="1071" y="456"/>
                  </a:lnTo>
                  <a:cubicBezTo>
                    <a:pt x="985" y="464"/>
                    <a:pt x="899" y="467"/>
                    <a:pt x="813" y="467"/>
                  </a:cubicBezTo>
                  <a:cubicBezTo>
                    <a:pt x="607" y="467"/>
                    <a:pt x="404" y="448"/>
                    <a:pt x="215" y="429"/>
                  </a:cubicBezTo>
                  <a:cubicBezTo>
                    <a:pt x="161" y="429"/>
                    <a:pt x="108" y="456"/>
                    <a:pt x="54" y="483"/>
                  </a:cubicBezTo>
                  <a:cubicBezTo>
                    <a:pt x="28" y="536"/>
                    <a:pt x="28" y="536"/>
                    <a:pt x="28" y="590"/>
                  </a:cubicBezTo>
                  <a:cubicBezTo>
                    <a:pt x="1" y="616"/>
                    <a:pt x="1" y="616"/>
                    <a:pt x="1" y="670"/>
                  </a:cubicBezTo>
                  <a:cubicBezTo>
                    <a:pt x="1" y="697"/>
                    <a:pt x="28" y="723"/>
                    <a:pt x="28" y="750"/>
                  </a:cubicBezTo>
                  <a:cubicBezTo>
                    <a:pt x="54" y="804"/>
                    <a:pt x="108" y="857"/>
                    <a:pt x="135" y="938"/>
                  </a:cubicBezTo>
                  <a:cubicBezTo>
                    <a:pt x="135" y="964"/>
                    <a:pt x="161" y="991"/>
                    <a:pt x="188" y="1018"/>
                  </a:cubicBezTo>
                  <a:cubicBezTo>
                    <a:pt x="188" y="1071"/>
                    <a:pt x="242" y="1098"/>
                    <a:pt x="268" y="1125"/>
                  </a:cubicBezTo>
                  <a:cubicBezTo>
                    <a:pt x="429" y="1285"/>
                    <a:pt x="643" y="1473"/>
                    <a:pt x="804" y="1633"/>
                  </a:cubicBezTo>
                  <a:cubicBezTo>
                    <a:pt x="1071" y="1874"/>
                    <a:pt x="1312" y="2035"/>
                    <a:pt x="1580" y="2196"/>
                  </a:cubicBezTo>
                  <a:cubicBezTo>
                    <a:pt x="2008" y="2463"/>
                    <a:pt x="2436" y="2624"/>
                    <a:pt x="2865" y="2704"/>
                  </a:cubicBezTo>
                  <a:cubicBezTo>
                    <a:pt x="3011" y="2720"/>
                    <a:pt x="3154" y="2729"/>
                    <a:pt x="3296" y="2729"/>
                  </a:cubicBezTo>
                  <a:cubicBezTo>
                    <a:pt x="3624" y="2729"/>
                    <a:pt x="3947" y="2682"/>
                    <a:pt x="4283" y="2570"/>
                  </a:cubicBezTo>
                  <a:cubicBezTo>
                    <a:pt x="4444" y="2543"/>
                    <a:pt x="4685" y="2436"/>
                    <a:pt x="4872" y="2303"/>
                  </a:cubicBezTo>
                  <a:cubicBezTo>
                    <a:pt x="5059" y="2169"/>
                    <a:pt x="5193" y="2062"/>
                    <a:pt x="5274" y="1928"/>
                  </a:cubicBezTo>
                  <a:cubicBezTo>
                    <a:pt x="5381" y="1794"/>
                    <a:pt x="5488" y="1660"/>
                    <a:pt x="5541" y="1526"/>
                  </a:cubicBezTo>
                  <a:lnTo>
                    <a:pt x="5595" y="1500"/>
                  </a:lnTo>
                  <a:cubicBezTo>
                    <a:pt x="5648" y="1339"/>
                    <a:pt x="5675" y="1152"/>
                    <a:pt x="5675" y="1018"/>
                  </a:cubicBezTo>
                  <a:cubicBezTo>
                    <a:pt x="5675" y="830"/>
                    <a:pt x="5648" y="697"/>
                    <a:pt x="5595" y="563"/>
                  </a:cubicBezTo>
                  <a:cubicBezTo>
                    <a:pt x="5514" y="456"/>
                    <a:pt x="5461" y="402"/>
                    <a:pt x="5381" y="322"/>
                  </a:cubicBezTo>
                  <a:cubicBezTo>
                    <a:pt x="5327" y="268"/>
                    <a:pt x="5247" y="215"/>
                    <a:pt x="5193" y="188"/>
                  </a:cubicBezTo>
                  <a:cubicBezTo>
                    <a:pt x="4979" y="81"/>
                    <a:pt x="4792" y="27"/>
                    <a:pt x="4524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8789075" y="6390550"/>
              <a:ext cx="80975" cy="107075"/>
            </a:xfrm>
            <a:custGeom>
              <a:avLst/>
              <a:gdLst/>
              <a:ahLst/>
              <a:cxnLst/>
              <a:rect l="l" t="t" r="r" b="b"/>
              <a:pathLst>
                <a:path w="3239" h="4283" extrusionOk="0">
                  <a:moveTo>
                    <a:pt x="3051" y="1"/>
                  </a:moveTo>
                  <a:lnTo>
                    <a:pt x="3051" y="54"/>
                  </a:lnTo>
                  <a:cubicBezTo>
                    <a:pt x="3061" y="97"/>
                    <a:pt x="3070" y="139"/>
                    <a:pt x="3078" y="180"/>
                  </a:cubicBezTo>
                  <a:lnTo>
                    <a:pt x="3078" y="180"/>
                  </a:lnTo>
                  <a:cubicBezTo>
                    <a:pt x="3078" y="153"/>
                    <a:pt x="3078" y="129"/>
                    <a:pt x="3078" y="108"/>
                  </a:cubicBezTo>
                  <a:cubicBezTo>
                    <a:pt x="3078" y="54"/>
                    <a:pt x="3078" y="1"/>
                    <a:pt x="3051" y="1"/>
                  </a:cubicBezTo>
                  <a:close/>
                  <a:moveTo>
                    <a:pt x="3078" y="180"/>
                  </a:moveTo>
                  <a:cubicBezTo>
                    <a:pt x="3077" y="287"/>
                    <a:pt x="3073" y="429"/>
                    <a:pt x="3051" y="536"/>
                  </a:cubicBezTo>
                  <a:cubicBezTo>
                    <a:pt x="2971" y="937"/>
                    <a:pt x="2864" y="1366"/>
                    <a:pt x="2677" y="1740"/>
                  </a:cubicBezTo>
                  <a:cubicBezTo>
                    <a:pt x="2516" y="2115"/>
                    <a:pt x="2275" y="2463"/>
                    <a:pt x="1981" y="2811"/>
                  </a:cubicBezTo>
                  <a:cubicBezTo>
                    <a:pt x="1713" y="3105"/>
                    <a:pt x="1365" y="3373"/>
                    <a:pt x="990" y="3560"/>
                  </a:cubicBezTo>
                  <a:cubicBezTo>
                    <a:pt x="830" y="3667"/>
                    <a:pt x="643" y="3774"/>
                    <a:pt x="428" y="3801"/>
                  </a:cubicBezTo>
                  <a:cubicBezTo>
                    <a:pt x="321" y="3855"/>
                    <a:pt x="241" y="3882"/>
                    <a:pt x="107" y="3908"/>
                  </a:cubicBezTo>
                  <a:cubicBezTo>
                    <a:pt x="54" y="3908"/>
                    <a:pt x="27" y="3908"/>
                    <a:pt x="0" y="3935"/>
                  </a:cubicBezTo>
                  <a:cubicBezTo>
                    <a:pt x="54" y="4042"/>
                    <a:pt x="161" y="4122"/>
                    <a:pt x="295" y="4176"/>
                  </a:cubicBezTo>
                  <a:cubicBezTo>
                    <a:pt x="428" y="4256"/>
                    <a:pt x="562" y="4283"/>
                    <a:pt x="776" y="4283"/>
                  </a:cubicBezTo>
                  <a:lnTo>
                    <a:pt x="803" y="4283"/>
                  </a:lnTo>
                  <a:cubicBezTo>
                    <a:pt x="964" y="4283"/>
                    <a:pt x="1124" y="4229"/>
                    <a:pt x="1312" y="4203"/>
                  </a:cubicBezTo>
                  <a:cubicBezTo>
                    <a:pt x="1472" y="4176"/>
                    <a:pt x="1633" y="4122"/>
                    <a:pt x="1793" y="4015"/>
                  </a:cubicBezTo>
                  <a:cubicBezTo>
                    <a:pt x="2008" y="3882"/>
                    <a:pt x="2195" y="3694"/>
                    <a:pt x="2329" y="3614"/>
                  </a:cubicBezTo>
                  <a:cubicBezTo>
                    <a:pt x="2677" y="3266"/>
                    <a:pt x="2944" y="2838"/>
                    <a:pt x="3078" y="2409"/>
                  </a:cubicBezTo>
                  <a:cubicBezTo>
                    <a:pt x="3212" y="2008"/>
                    <a:pt x="3239" y="1526"/>
                    <a:pt x="3212" y="1018"/>
                  </a:cubicBezTo>
                  <a:cubicBezTo>
                    <a:pt x="3188" y="757"/>
                    <a:pt x="3144" y="496"/>
                    <a:pt x="3078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9029950" y="6348400"/>
              <a:ext cx="100400" cy="68275"/>
            </a:xfrm>
            <a:custGeom>
              <a:avLst/>
              <a:gdLst/>
              <a:ahLst/>
              <a:cxnLst/>
              <a:rect l="l" t="t" r="r" b="b"/>
              <a:pathLst>
                <a:path w="4016" h="273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81"/>
                    <a:pt x="188" y="134"/>
                    <a:pt x="322" y="214"/>
                  </a:cubicBezTo>
                  <a:cubicBezTo>
                    <a:pt x="563" y="348"/>
                    <a:pt x="804" y="482"/>
                    <a:pt x="1018" y="589"/>
                  </a:cubicBezTo>
                  <a:cubicBezTo>
                    <a:pt x="1286" y="723"/>
                    <a:pt x="1526" y="857"/>
                    <a:pt x="1794" y="937"/>
                  </a:cubicBezTo>
                  <a:cubicBezTo>
                    <a:pt x="2089" y="1071"/>
                    <a:pt x="2410" y="1258"/>
                    <a:pt x="2677" y="1419"/>
                  </a:cubicBezTo>
                  <a:cubicBezTo>
                    <a:pt x="2891" y="1579"/>
                    <a:pt x="3132" y="1740"/>
                    <a:pt x="3346" y="1954"/>
                  </a:cubicBezTo>
                  <a:cubicBezTo>
                    <a:pt x="3507" y="2115"/>
                    <a:pt x="3641" y="2329"/>
                    <a:pt x="3668" y="2543"/>
                  </a:cubicBezTo>
                  <a:lnTo>
                    <a:pt x="3668" y="2730"/>
                  </a:lnTo>
                  <a:cubicBezTo>
                    <a:pt x="3775" y="2623"/>
                    <a:pt x="3882" y="2516"/>
                    <a:pt x="3909" y="2409"/>
                  </a:cubicBezTo>
                  <a:cubicBezTo>
                    <a:pt x="3962" y="2249"/>
                    <a:pt x="4016" y="2088"/>
                    <a:pt x="4016" y="1954"/>
                  </a:cubicBezTo>
                  <a:cubicBezTo>
                    <a:pt x="4016" y="1847"/>
                    <a:pt x="3962" y="1740"/>
                    <a:pt x="3935" y="1687"/>
                  </a:cubicBezTo>
                  <a:cubicBezTo>
                    <a:pt x="3909" y="1606"/>
                    <a:pt x="3882" y="1553"/>
                    <a:pt x="3802" y="1472"/>
                  </a:cubicBezTo>
                  <a:cubicBezTo>
                    <a:pt x="3668" y="1312"/>
                    <a:pt x="3507" y="1178"/>
                    <a:pt x="3266" y="1044"/>
                  </a:cubicBezTo>
                  <a:cubicBezTo>
                    <a:pt x="3106" y="937"/>
                    <a:pt x="2891" y="857"/>
                    <a:pt x="2677" y="750"/>
                  </a:cubicBezTo>
                  <a:cubicBezTo>
                    <a:pt x="2196" y="589"/>
                    <a:pt x="1687" y="455"/>
                    <a:pt x="1259" y="348"/>
                  </a:cubicBezTo>
                  <a:cubicBezTo>
                    <a:pt x="831" y="241"/>
                    <a:pt x="402" y="134"/>
                    <a:pt x="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5" name="Google Shape;6435;p41"/>
            <p:cNvSpPr/>
            <p:nvPr/>
          </p:nvSpPr>
          <p:spPr>
            <a:xfrm>
              <a:off x="9150400" y="6248025"/>
              <a:ext cx="117800" cy="40175"/>
            </a:xfrm>
            <a:custGeom>
              <a:avLst/>
              <a:gdLst/>
              <a:ahLst/>
              <a:cxnLst/>
              <a:rect l="l" t="t" r="r" b="b"/>
              <a:pathLst>
                <a:path w="4712" h="1607" extrusionOk="0">
                  <a:moveTo>
                    <a:pt x="3132" y="0"/>
                  </a:moveTo>
                  <a:cubicBezTo>
                    <a:pt x="3025" y="81"/>
                    <a:pt x="2945" y="81"/>
                    <a:pt x="2838" y="81"/>
                  </a:cubicBezTo>
                  <a:cubicBezTo>
                    <a:pt x="2329" y="107"/>
                    <a:pt x="1874" y="215"/>
                    <a:pt x="1392" y="322"/>
                  </a:cubicBezTo>
                  <a:cubicBezTo>
                    <a:pt x="937" y="402"/>
                    <a:pt x="509" y="509"/>
                    <a:pt x="27" y="536"/>
                  </a:cubicBezTo>
                  <a:lnTo>
                    <a:pt x="1" y="536"/>
                  </a:lnTo>
                  <a:cubicBezTo>
                    <a:pt x="54" y="536"/>
                    <a:pt x="108" y="589"/>
                    <a:pt x="161" y="589"/>
                  </a:cubicBezTo>
                  <a:cubicBezTo>
                    <a:pt x="509" y="643"/>
                    <a:pt x="857" y="670"/>
                    <a:pt x="1205" y="670"/>
                  </a:cubicBezTo>
                  <a:cubicBezTo>
                    <a:pt x="1526" y="670"/>
                    <a:pt x="1901" y="670"/>
                    <a:pt x="2249" y="643"/>
                  </a:cubicBezTo>
                  <a:cubicBezTo>
                    <a:pt x="2463" y="616"/>
                    <a:pt x="2731" y="616"/>
                    <a:pt x="2972" y="616"/>
                  </a:cubicBezTo>
                  <a:cubicBezTo>
                    <a:pt x="3105" y="616"/>
                    <a:pt x="3239" y="616"/>
                    <a:pt x="3373" y="643"/>
                  </a:cubicBezTo>
                  <a:cubicBezTo>
                    <a:pt x="3507" y="670"/>
                    <a:pt x="3614" y="670"/>
                    <a:pt x="3748" y="723"/>
                  </a:cubicBezTo>
                  <a:cubicBezTo>
                    <a:pt x="3882" y="750"/>
                    <a:pt x="3989" y="803"/>
                    <a:pt x="4069" y="884"/>
                  </a:cubicBezTo>
                  <a:cubicBezTo>
                    <a:pt x="4176" y="937"/>
                    <a:pt x="4283" y="1018"/>
                    <a:pt x="4337" y="1125"/>
                  </a:cubicBezTo>
                  <a:cubicBezTo>
                    <a:pt x="4363" y="1178"/>
                    <a:pt x="4417" y="1205"/>
                    <a:pt x="4444" y="1285"/>
                  </a:cubicBezTo>
                  <a:cubicBezTo>
                    <a:pt x="4470" y="1339"/>
                    <a:pt x="4524" y="1446"/>
                    <a:pt x="4524" y="1526"/>
                  </a:cubicBezTo>
                  <a:cubicBezTo>
                    <a:pt x="4524" y="1553"/>
                    <a:pt x="4524" y="1580"/>
                    <a:pt x="4551" y="1606"/>
                  </a:cubicBezTo>
                  <a:cubicBezTo>
                    <a:pt x="4551" y="1606"/>
                    <a:pt x="4551" y="1580"/>
                    <a:pt x="4578" y="1580"/>
                  </a:cubicBezTo>
                  <a:lnTo>
                    <a:pt x="4604" y="1553"/>
                  </a:lnTo>
                  <a:cubicBezTo>
                    <a:pt x="4685" y="1392"/>
                    <a:pt x="4711" y="1205"/>
                    <a:pt x="4711" y="1071"/>
                  </a:cubicBezTo>
                  <a:cubicBezTo>
                    <a:pt x="4711" y="910"/>
                    <a:pt x="4685" y="750"/>
                    <a:pt x="4604" y="616"/>
                  </a:cubicBezTo>
                  <a:cubicBezTo>
                    <a:pt x="4551" y="509"/>
                    <a:pt x="4497" y="455"/>
                    <a:pt x="4417" y="375"/>
                  </a:cubicBezTo>
                  <a:cubicBezTo>
                    <a:pt x="4337" y="322"/>
                    <a:pt x="4283" y="268"/>
                    <a:pt x="4203" y="241"/>
                  </a:cubicBezTo>
                  <a:cubicBezTo>
                    <a:pt x="4015" y="134"/>
                    <a:pt x="3801" y="81"/>
                    <a:pt x="3534" y="54"/>
                  </a:cubicBezTo>
                  <a:cubicBezTo>
                    <a:pt x="3400" y="54"/>
                    <a:pt x="3266" y="0"/>
                    <a:pt x="3132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6" name="Google Shape;6436;p41"/>
            <p:cNvSpPr/>
            <p:nvPr/>
          </p:nvSpPr>
          <p:spPr>
            <a:xfrm>
              <a:off x="8778350" y="5624375"/>
              <a:ext cx="121825" cy="301150"/>
            </a:xfrm>
            <a:custGeom>
              <a:avLst/>
              <a:gdLst/>
              <a:ahLst/>
              <a:cxnLst/>
              <a:rect l="l" t="t" r="r" b="b"/>
              <a:pathLst>
                <a:path w="4873" h="12046" extrusionOk="0">
                  <a:moveTo>
                    <a:pt x="1527" y="1"/>
                  </a:moveTo>
                  <a:cubicBezTo>
                    <a:pt x="1259" y="28"/>
                    <a:pt x="1018" y="188"/>
                    <a:pt x="938" y="376"/>
                  </a:cubicBezTo>
                  <a:cubicBezTo>
                    <a:pt x="831" y="456"/>
                    <a:pt x="724" y="590"/>
                    <a:pt x="670" y="777"/>
                  </a:cubicBezTo>
                  <a:cubicBezTo>
                    <a:pt x="617" y="777"/>
                    <a:pt x="617" y="804"/>
                    <a:pt x="617" y="831"/>
                  </a:cubicBezTo>
                  <a:cubicBezTo>
                    <a:pt x="188" y="1660"/>
                    <a:pt x="1" y="2677"/>
                    <a:pt x="1" y="3989"/>
                  </a:cubicBezTo>
                  <a:cubicBezTo>
                    <a:pt x="1" y="4953"/>
                    <a:pt x="135" y="5943"/>
                    <a:pt x="269" y="6826"/>
                  </a:cubicBezTo>
                  <a:cubicBezTo>
                    <a:pt x="349" y="7549"/>
                    <a:pt x="483" y="8218"/>
                    <a:pt x="670" y="8780"/>
                  </a:cubicBezTo>
                  <a:cubicBezTo>
                    <a:pt x="884" y="9690"/>
                    <a:pt x="1125" y="10332"/>
                    <a:pt x="1473" y="10894"/>
                  </a:cubicBezTo>
                  <a:cubicBezTo>
                    <a:pt x="1741" y="11376"/>
                    <a:pt x="2196" y="11938"/>
                    <a:pt x="2838" y="12045"/>
                  </a:cubicBezTo>
                  <a:lnTo>
                    <a:pt x="3079" y="12045"/>
                  </a:lnTo>
                  <a:cubicBezTo>
                    <a:pt x="3400" y="12045"/>
                    <a:pt x="3668" y="11938"/>
                    <a:pt x="3935" y="11778"/>
                  </a:cubicBezTo>
                  <a:cubicBezTo>
                    <a:pt x="4203" y="11564"/>
                    <a:pt x="4417" y="11296"/>
                    <a:pt x="4578" y="10921"/>
                  </a:cubicBezTo>
                  <a:cubicBezTo>
                    <a:pt x="4712" y="10627"/>
                    <a:pt x="4765" y="10252"/>
                    <a:pt x="4845" y="9851"/>
                  </a:cubicBezTo>
                  <a:cubicBezTo>
                    <a:pt x="4872" y="9529"/>
                    <a:pt x="4872" y="9155"/>
                    <a:pt x="4872" y="8834"/>
                  </a:cubicBezTo>
                  <a:cubicBezTo>
                    <a:pt x="4872" y="8753"/>
                    <a:pt x="4845" y="8700"/>
                    <a:pt x="4765" y="8646"/>
                  </a:cubicBezTo>
                  <a:cubicBezTo>
                    <a:pt x="4738" y="7816"/>
                    <a:pt x="4631" y="6960"/>
                    <a:pt x="4498" y="6077"/>
                  </a:cubicBezTo>
                  <a:cubicBezTo>
                    <a:pt x="4417" y="5488"/>
                    <a:pt x="4283" y="4845"/>
                    <a:pt x="4150" y="4203"/>
                  </a:cubicBezTo>
                  <a:cubicBezTo>
                    <a:pt x="4069" y="3909"/>
                    <a:pt x="4016" y="3614"/>
                    <a:pt x="3909" y="3266"/>
                  </a:cubicBezTo>
                  <a:cubicBezTo>
                    <a:pt x="3882" y="3132"/>
                    <a:pt x="3828" y="2999"/>
                    <a:pt x="3775" y="2865"/>
                  </a:cubicBezTo>
                  <a:cubicBezTo>
                    <a:pt x="3668" y="2570"/>
                    <a:pt x="3534" y="2222"/>
                    <a:pt x="3400" y="1928"/>
                  </a:cubicBezTo>
                  <a:cubicBezTo>
                    <a:pt x="3240" y="1553"/>
                    <a:pt x="3079" y="1232"/>
                    <a:pt x="2892" y="964"/>
                  </a:cubicBezTo>
                  <a:cubicBezTo>
                    <a:pt x="2811" y="831"/>
                    <a:pt x="2731" y="697"/>
                    <a:pt x="2624" y="563"/>
                  </a:cubicBezTo>
                  <a:cubicBezTo>
                    <a:pt x="2544" y="429"/>
                    <a:pt x="2437" y="322"/>
                    <a:pt x="2330" y="215"/>
                  </a:cubicBezTo>
                  <a:cubicBezTo>
                    <a:pt x="2089" y="161"/>
                    <a:pt x="1848" y="1"/>
                    <a:pt x="1607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8544825" y="5588925"/>
              <a:ext cx="318550" cy="504550"/>
            </a:xfrm>
            <a:custGeom>
              <a:avLst/>
              <a:gdLst/>
              <a:ahLst/>
              <a:cxnLst/>
              <a:rect l="l" t="t" r="r" b="b"/>
              <a:pathLst>
                <a:path w="12742" h="20182" extrusionOk="0">
                  <a:moveTo>
                    <a:pt x="7388" y="0"/>
                  </a:moveTo>
                  <a:cubicBezTo>
                    <a:pt x="7147" y="0"/>
                    <a:pt x="6879" y="81"/>
                    <a:pt x="6585" y="214"/>
                  </a:cubicBezTo>
                  <a:cubicBezTo>
                    <a:pt x="6264" y="348"/>
                    <a:pt x="5916" y="536"/>
                    <a:pt x="5595" y="776"/>
                  </a:cubicBezTo>
                  <a:cubicBezTo>
                    <a:pt x="5274" y="991"/>
                    <a:pt x="4979" y="1258"/>
                    <a:pt x="4658" y="1579"/>
                  </a:cubicBezTo>
                  <a:cubicBezTo>
                    <a:pt x="4337" y="1847"/>
                    <a:pt x="4069" y="2195"/>
                    <a:pt x="3801" y="2543"/>
                  </a:cubicBezTo>
                  <a:cubicBezTo>
                    <a:pt x="3266" y="3212"/>
                    <a:pt x="2811" y="3962"/>
                    <a:pt x="2329" y="4845"/>
                  </a:cubicBezTo>
                  <a:cubicBezTo>
                    <a:pt x="1928" y="5621"/>
                    <a:pt x="1526" y="6478"/>
                    <a:pt x="1232" y="7307"/>
                  </a:cubicBezTo>
                  <a:cubicBezTo>
                    <a:pt x="937" y="8110"/>
                    <a:pt x="697" y="8833"/>
                    <a:pt x="536" y="9529"/>
                  </a:cubicBezTo>
                  <a:cubicBezTo>
                    <a:pt x="295" y="10546"/>
                    <a:pt x="135" y="11617"/>
                    <a:pt x="54" y="12767"/>
                  </a:cubicBezTo>
                  <a:cubicBezTo>
                    <a:pt x="1" y="13972"/>
                    <a:pt x="27" y="15176"/>
                    <a:pt x="188" y="16301"/>
                  </a:cubicBezTo>
                  <a:cubicBezTo>
                    <a:pt x="322" y="17318"/>
                    <a:pt x="563" y="18228"/>
                    <a:pt x="857" y="19138"/>
                  </a:cubicBezTo>
                  <a:cubicBezTo>
                    <a:pt x="911" y="19218"/>
                    <a:pt x="964" y="19272"/>
                    <a:pt x="1071" y="19272"/>
                  </a:cubicBezTo>
                  <a:cubicBezTo>
                    <a:pt x="2195" y="19887"/>
                    <a:pt x="3534" y="20182"/>
                    <a:pt x="4979" y="20182"/>
                  </a:cubicBezTo>
                  <a:cubicBezTo>
                    <a:pt x="5461" y="20182"/>
                    <a:pt x="5943" y="20155"/>
                    <a:pt x="6451" y="20075"/>
                  </a:cubicBezTo>
                  <a:cubicBezTo>
                    <a:pt x="7388" y="19941"/>
                    <a:pt x="8325" y="19727"/>
                    <a:pt x="9235" y="19352"/>
                  </a:cubicBezTo>
                  <a:cubicBezTo>
                    <a:pt x="10145" y="18977"/>
                    <a:pt x="10948" y="18522"/>
                    <a:pt x="11644" y="17987"/>
                  </a:cubicBezTo>
                  <a:cubicBezTo>
                    <a:pt x="11965" y="17719"/>
                    <a:pt x="12313" y="17398"/>
                    <a:pt x="12607" y="17104"/>
                  </a:cubicBezTo>
                  <a:cubicBezTo>
                    <a:pt x="12688" y="17023"/>
                    <a:pt x="12688" y="16943"/>
                    <a:pt x="12607" y="16863"/>
                  </a:cubicBezTo>
                  <a:cubicBezTo>
                    <a:pt x="12634" y="16220"/>
                    <a:pt x="12688" y="15471"/>
                    <a:pt x="12714" y="14721"/>
                  </a:cubicBezTo>
                  <a:lnTo>
                    <a:pt x="12714" y="14695"/>
                  </a:lnTo>
                  <a:cubicBezTo>
                    <a:pt x="12741" y="14052"/>
                    <a:pt x="12741" y="13517"/>
                    <a:pt x="12741" y="13008"/>
                  </a:cubicBezTo>
                  <a:cubicBezTo>
                    <a:pt x="12741" y="12125"/>
                    <a:pt x="12688" y="11322"/>
                    <a:pt x="12607" y="10546"/>
                  </a:cubicBezTo>
                  <a:cubicBezTo>
                    <a:pt x="12473" y="9475"/>
                    <a:pt x="12286" y="8405"/>
                    <a:pt x="12018" y="7200"/>
                  </a:cubicBezTo>
                  <a:cubicBezTo>
                    <a:pt x="11831" y="6478"/>
                    <a:pt x="11671" y="5808"/>
                    <a:pt x="11483" y="5166"/>
                  </a:cubicBezTo>
                  <a:cubicBezTo>
                    <a:pt x="11269" y="4443"/>
                    <a:pt x="11028" y="3828"/>
                    <a:pt x="10760" y="3212"/>
                  </a:cubicBezTo>
                  <a:cubicBezTo>
                    <a:pt x="10493" y="2570"/>
                    <a:pt x="10198" y="2008"/>
                    <a:pt x="9877" y="1553"/>
                  </a:cubicBezTo>
                  <a:cubicBezTo>
                    <a:pt x="9690" y="1312"/>
                    <a:pt x="9529" y="1098"/>
                    <a:pt x="9342" y="884"/>
                  </a:cubicBezTo>
                  <a:cubicBezTo>
                    <a:pt x="9155" y="669"/>
                    <a:pt x="8967" y="536"/>
                    <a:pt x="8753" y="402"/>
                  </a:cubicBezTo>
                  <a:cubicBezTo>
                    <a:pt x="8673" y="348"/>
                    <a:pt x="8566" y="268"/>
                    <a:pt x="8432" y="214"/>
                  </a:cubicBezTo>
                  <a:cubicBezTo>
                    <a:pt x="8325" y="161"/>
                    <a:pt x="8218" y="107"/>
                    <a:pt x="8084" y="81"/>
                  </a:cubicBezTo>
                  <a:cubicBezTo>
                    <a:pt x="7923" y="54"/>
                    <a:pt x="7736" y="0"/>
                    <a:pt x="7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8544825" y="5672550"/>
              <a:ext cx="315875" cy="420925"/>
            </a:xfrm>
            <a:custGeom>
              <a:avLst/>
              <a:gdLst/>
              <a:ahLst/>
              <a:cxnLst/>
              <a:rect l="l" t="t" r="r" b="b"/>
              <a:pathLst>
                <a:path w="12635" h="16837" extrusionOk="0">
                  <a:moveTo>
                    <a:pt x="10627" y="1"/>
                  </a:moveTo>
                  <a:cubicBezTo>
                    <a:pt x="10814" y="536"/>
                    <a:pt x="10707" y="1072"/>
                    <a:pt x="10520" y="1580"/>
                  </a:cubicBezTo>
                  <a:cubicBezTo>
                    <a:pt x="10439" y="1875"/>
                    <a:pt x="10332" y="2142"/>
                    <a:pt x="10198" y="2410"/>
                  </a:cubicBezTo>
                  <a:cubicBezTo>
                    <a:pt x="10065" y="2678"/>
                    <a:pt x="9904" y="2918"/>
                    <a:pt x="9690" y="3159"/>
                  </a:cubicBezTo>
                  <a:cubicBezTo>
                    <a:pt x="9529" y="3400"/>
                    <a:pt x="9288" y="3588"/>
                    <a:pt x="9101" y="3748"/>
                  </a:cubicBezTo>
                  <a:cubicBezTo>
                    <a:pt x="8860" y="3936"/>
                    <a:pt x="8619" y="4096"/>
                    <a:pt x="8352" y="4230"/>
                  </a:cubicBezTo>
                  <a:cubicBezTo>
                    <a:pt x="8084" y="4364"/>
                    <a:pt x="7790" y="4471"/>
                    <a:pt x="7495" y="4498"/>
                  </a:cubicBezTo>
                  <a:cubicBezTo>
                    <a:pt x="7310" y="4513"/>
                    <a:pt x="7133" y="4529"/>
                    <a:pt x="6960" y="4529"/>
                  </a:cubicBezTo>
                  <a:cubicBezTo>
                    <a:pt x="6834" y="4529"/>
                    <a:pt x="6709" y="4520"/>
                    <a:pt x="6585" y="4498"/>
                  </a:cubicBezTo>
                  <a:cubicBezTo>
                    <a:pt x="6291" y="4471"/>
                    <a:pt x="6023" y="4391"/>
                    <a:pt x="5702" y="4257"/>
                  </a:cubicBezTo>
                  <a:cubicBezTo>
                    <a:pt x="5648" y="4230"/>
                    <a:pt x="5621" y="4230"/>
                    <a:pt x="5541" y="4203"/>
                  </a:cubicBezTo>
                  <a:cubicBezTo>
                    <a:pt x="5488" y="4150"/>
                    <a:pt x="5434" y="4123"/>
                    <a:pt x="5381" y="4096"/>
                  </a:cubicBezTo>
                  <a:cubicBezTo>
                    <a:pt x="5247" y="4016"/>
                    <a:pt x="5113" y="3936"/>
                    <a:pt x="4979" y="3828"/>
                  </a:cubicBezTo>
                  <a:cubicBezTo>
                    <a:pt x="4819" y="3721"/>
                    <a:pt x="4685" y="3588"/>
                    <a:pt x="4551" y="3454"/>
                  </a:cubicBezTo>
                  <a:cubicBezTo>
                    <a:pt x="4444" y="3400"/>
                    <a:pt x="4364" y="3293"/>
                    <a:pt x="4310" y="3186"/>
                  </a:cubicBezTo>
                  <a:cubicBezTo>
                    <a:pt x="4230" y="3133"/>
                    <a:pt x="4203" y="3052"/>
                    <a:pt x="4149" y="3026"/>
                  </a:cubicBezTo>
                  <a:cubicBezTo>
                    <a:pt x="4149" y="3026"/>
                    <a:pt x="4149" y="2972"/>
                    <a:pt x="4096" y="2972"/>
                  </a:cubicBezTo>
                  <a:cubicBezTo>
                    <a:pt x="3908" y="2758"/>
                    <a:pt x="3748" y="2490"/>
                    <a:pt x="3614" y="2169"/>
                  </a:cubicBezTo>
                  <a:cubicBezTo>
                    <a:pt x="3507" y="1955"/>
                    <a:pt x="3400" y="1741"/>
                    <a:pt x="3293" y="1500"/>
                  </a:cubicBezTo>
                  <a:cubicBezTo>
                    <a:pt x="3239" y="1286"/>
                    <a:pt x="3159" y="1072"/>
                    <a:pt x="3106" y="831"/>
                  </a:cubicBezTo>
                  <a:lnTo>
                    <a:pt x="3106" y="804"/>
                  </a:lnTo>
                  <a:cubicBezTo>
                    <a:pt x="3079" y="697"/>
                    <a:pt x="3079" y="617"/>
                    <a:pt x="3025" y="510"/>
                  </a:cubicBezTo>
                  <a:lnTo>
                    <a:pt x="3025" y="456"/>
                  </a:lnTo>
                  <a:cubicBezTo>
                    <a:pt x="3025" y="376"/>
                    <a:pt x="2998" y="269"/>
                    <a:pt x="2998" y="215"/>
                  </a:cubicBezTo>
                  <a:cubicBezTo>
                    <a:pt x="2731" y="617"/>
                    <a:pt x="2490" y="1018"/>
                    <a:pt x="2276" y="1473"/>
                  </a:cubicBezTo>
                  <a:cubicBezTo>
                    <a:pt x="1874" y="2249"/>
                    <a:pt x="1473" y="3079"/>
                    <a:pt x="1152" y="3936"/>
                  </a:cubicBezTo>
                  <a:cubicBezTo>
                    <a:pt x="937" y="4551"/>
                    <a:pt x="723" y="5167"/>
                    <a:pt x="563" y="5729"/>
                  </a:cubicBezTo>
                  <a:lnTo>
                    <a:pt x="590" y="5729"/>
                  </a:lnTo>
                  <a:cubicBezTo>
                    <a:pt x="616" y="5729"/>
                    <a:pt x="670" y="5702"/>
                    <a:pt x="723" y="5702"/>
                  </a:cubicBezTo>
                  <a:lnTo>
                    <a:pt x="750" y="5702"/>
                  </a:lnTo>
                  <a:cubicBezTo>
                    <a:pt x="884" y="5649"/>
                    <a:pt x="991" y="5649"/>
                    <a:pt x="1125" y="5649"/>
                  </a:cubicBezTo>
                  <a:lnTo>
                    <a:pt x="1205" y="5649"/>
                  </a:lnTo>
                  <a:cubicBezTo>
                    <a:pt x="1339" y="5649"/>
                    <a:pt x="1473" y="5702"/>
                    <a:pt x="1607" y="5729"/>
                  </a:cubicBezTo>
                  <a:cubicBezTo>
                    <a:pt x="1901" y="5809"/>
                    <a:pt x="2169" y="5889"/>
                    <a:pt x="2436" y="6077"/>
                  </a:cubicBezTo>
                  <a:cubicBezTo>
                    <a:pt x="2677" y="6237"/>
                    <a:pt x="2891" y="6398"/>
                    <a:pt x="3106" y="6612"/>
                  </a:cubicBezTo>
                  <a:cubicBezTo>
                    <a:pt x="3293" y="6799"/>
                    <a:pt x="3480" y="7040"/>
                    <a:pt x="3614" y="7308"/>
                  </a:cubicBezTo>
                  <a:cubicBezTo>
                    <a:pt x="3748" y="7576"/>
                    <a:pt x="3882" y="7843"/>
                    <a:pt x="3935" y="8138"/>
                  </a:cubicBezTo>
                  <a:cubicBezTo>
                    <a:pt x="4016" y="8432"/>
                    <a:pt x="4042" y="8753"/>
                    <a:pt x="4042" y="9048"/>
                  </a:cubicBezTo>
                  <a:cubicBezTo>
                    <a:pt x="4042" y="9208"/>
                    <a:pt x="4016" y="9342"/>
                    <a:pt x="3962" y="9476"/>
                  </a:cubicBezTo>
                  <a:lnTo>
                    <a:pt x="3882" y="9878"/>
                  </a:lnTo>
                  <a:cubicBezTo>
                    <a:pt x="3801" y="10011"/>
                    <a:pt x="3748" y="10172"/>
                    <a:pt x="3668" y="10306"/>
                  </a:cubicBezTo>
                  <a:cubicBezTo>
                    <a:pt x="3614" y="10413"/>
                    <a:pt x="3534" y="10520"/>
                    <a:pt x="3427" y="10627"/>
                  </a:cubicBezTo>
                  <a:cubicBezTo>
                    <a:pt x="3239" y="10814"/>
                    <a:pt x="2998" y="10975"/>
                    <a:pt x="2731" y="11109"/>
                  </a:cubicBezTo>
                  <a:cubicBezTo>
                    <a:pt x="2597" y="11189"/>
                    <a:pt x="2436" y="11216"/>
                    <a:pt x="2303" y="11243"/>
                  </a:cubicBezTo>
                  <a:cubicBezTo>
                    <a:pt x="2169" y="11296"/>
                    <a:pt x="2008" y="11296"/>
                    <a:pt x="1874" y="11296"/>
                  </a:cubicBezTo>
                  <a:cubicBezTo>
                    <a:pt x="1740" y="11296"/>
                    <a:pt x="1553" y="11243"/>
                    <a:pt x="1419" y="11216"/>
                  </a:cubicBezTo>
                  <a:cubicBezTo>
                    <a:pt x="1285" y="11189"/>
                    <a:pt x="1152" y="11135"/>
                    <a:pt x="1018" y="11082"/>
                  </a:cubicBezTo>
                  <a:cubicBezTo>
                    <a:pt x="750" y="10948"/>
                    <a:pt x="482" y="10814"/>
                    <a:pt x="268" y="10627"/>
                  </a:cubicBezTo>
                  <a:cubicBezTo>
                    <a:pt x="161" y="10520"/>
                    <a:pt x="54" y="10440"/>
                    <a:pt x="1" y="10359"/>
                  </a:cubicBezTo>
                  <a:lnTo>
                    <a:pt x="1" y="10359"/>
                  </a:lnTo>
                  <a:cubicBezTo>
                    <a:pt x="1" y="11243"/>
                    <a:pt x="27" y="12126"/>
                    <a:pt x="161" y="12956"/>
                  </a:cubicBezTo>
                  <a:cubicBezTo>
                    <a:pt x="295" y="13973"/>
                    <a:pt x="536" y="14883"/>
                    <a:pt x="830" y="15793"/>
                  </a:cubicBezTo>
                  <a:cubicBezTo>
                    <a:pt x="857" y="15873"/>
                    <a:pt x="937" y="15927"/>
                    <a:pt x="1045" y="15927"/>
                  </a:cubicBezTo>
                  <a:cubicBezTo>
                    <a:pt x="2169" y="16542"/>
                    <a:pt x="3507" y="16837"/>
                    <a:pt x="4952" y="16837"/>
                  </a:cubicBezTo>
                  <a:cubicBezTo>
                    <a:pt x="5407" y="16837"/>
                    <a:pt x="5916" y="16810"/>
                    <a:pt x="6424" y="16730"/>
                  </a:cubicBezTo>
                  <a:cubicBezTo>
                    <a:pt x="7361" y="16596"/>
                    <a:pt x="8298" y="16382"/>
                    <a:pt x="9181" y="16007"/>
                  </a:cubicBezTo>
                  <a:cubicBezTo>
                    <a:pt x="10091" y="15632"/>
                    <a:pt x="10894" y="15177"/>
                    <a:pt x="11617" y="14642"/>
                  </a:cubicBezTo>
                  <a:cubicBezTo>
                    <a:pt x="11938" y="14374"/>
                    <a:pt x="12286" y="14053"/>
                    <a:pt x="12581" y="13759"/>
                  </a:cubicBezTo>
                  <a:cubicBezTo>
                    <a:pt x="12634" y="13678"/>
                    <a:pt x="12634" y="13598"/>
                    <a:pt x="12581" y="13518"/>
                  </a:cubicBezTo>
                  <a:cubicBezTo>
                    <a:pt x="12607" y="13089"/>
                    <a:pt x="12607" y="12608"/>
                    <a:pt x="12634" y="12153"/>
                  </a:cubicBezTo>
                  <a:lnTo>
                    <a:pt x="12634" y="12153"/>
                  </a:lnTo>
                  <a:cubicBezTo>
                    <a:pt x="12473" y="12286"/>
                    <a:pt x="12340" y="12420"/>
                    <a:pt x="12152" y="12527"/>
                  </a:cubicBezTo>
                  <a:cubicBezTo>
                    <a:pt x="11885" y="12688"/>
                    <a:pt x="11617" y="12822"/>
                    <a:pt x="11296" y="12929"/>
                  </a:cubicBezTo>
                  <a:cubicBezTo>
                    <a:pt x="11028" y="13009"/>
                    <a:pt x="10734" y="13089"/>
                    <a:pt x="10439" y="13116"/>
                  </a:cubicBezTo>
                  <a:cubicBezTo>
                    <a:pt x="10332" y="13116"/>
                    <a:pt x="10213" y="13140"/>
                    <a:pt x="10098" y="13140"/>
                  </a:cubicBezTo>
                  <a:cubicBezTo>
                    <a:pt x="10041" y="13140"/>
                    <a:pt x="9984" y="13134"/>
                    <a:pt x="9931" y="13116"/>
                  </a:cubicBezTo>
                  <a:cubicBezTo>
                    <a:pt x="9797" y="13116"/>
                    <a:pt x="9663" y="13089"/>
                    <a:pt x="9529" y="13063"/>
                  </a:cubicBezTo>
                  <a:cubicBezTo>
                    <a:pt x="9262" y="12982"/>
                    <a:pt x="8994" y="12875"/>
                    <a:pt x="8726" y="12715"/>
                  </a:cubicBezTo>
                  <a:cubicBezTo>
                    <a:pt x="8485" y="12581"/>
                    <a:pt x="8298" y="12393"/>
                    <a:pt x="8084" y="12153"/>
                  </a:cubicBezTo>
                  <a:cubicBezTo>
                    <a:pt x="8004" y="12046"/>
                    <a:pt x="7923" y="11912"/>
                    <a:pt x="7870" y="11778"/>
                  </a:cubicBezTo>
                  <a:cubicBezTo>
                    <a:pt x="7790" y="11644"/>
                    <a:pt x="7736" y="11537"/>
                    <a:pt x="7682" y="11403"/>
                  </a:cubicBezTo>
                  <a:cubicBezTo>
                    <a:pt x="7602" y="11135"/>
                    <a:pt x="7522" y="10841"/>
                    <a:pt x="7495" y="10547"/>
                  </a:cubicBezTo>
                  <a:cubicBezTo>
                    <a:pt x="7468" y="10252"/>
                    <a:pt x="7495" y="9931"/>
                    <a:pt x="7522" y="9637"/>
                  </a:cubicBezTo>
                  <a:cubicBezTo>
                    <a:pt x="7549" y="9530"/>
                    <a:pt x="7549" y="9449"/>
                    <a:pt x="7602" y="9342"/>
                  </a:cubicBezTo>
                  <a:lnTo>
                    <a:pt x="7602" y="9315"/>
                  </a:lnTo>
                  <a:cubicBezTo>
                    <a:pt x="7629" y="9182"/>
                    <a:pt x="7656" y="9075"/>
                    <a:pt x="7736" y="8941"/>
                  </a:cubicBezTo>
                  <a:cubicBezTo>
                    <a:pt x="7736" y="8914"/>
                    <a:pt x="7763" y="8914"/>
                    <a:pt x="7763" y="8860"/>
                  </a:cubicBezTo>
                  <a:cubicBezTo>
                    <a:pt x="7763" y="8834"/>
                    <a:pt x="7790" y="8807"/>
                    <a:pt x="7790" y="8780"/>
                  </a:cubicBezTo>
                  <a:cubicBezTo>
                    <a:pt x="7897" y="8512"/>
                    <a:pt x="8057" y="8245"/>
                    <a:pt x="8218" y="7977"/>
                  </a:cubicBezTo>
                  <a:cubicBezTo>
                    <a:pt x="8271" y="7924"/>
                    <a:pt x="8298" y="7897"/>
                    <a:pt x="8298" y="7870"/>
                  </a:cubicBezTo>
                  <a:cubicBezTo>
                    <a:pt x="8485" y="7602"/>
                    <a:pt x="8726" y="7335"/>
                    <a:pt x="8994" y="7094"/>
                  </a:cubicBezTo>
                  <a:cubicBezTo>
                    <a:pt x="9128" y="6960"/>
                    <a:pt x="9288" y="6853"/>
                    <a:pt x="9422" y="6773"/>
                  </a:cubicBezTo>
                  <a:cubicBezTo>
                    <a:pt x="9529" y="6692"/>
                    <a:pt x="9610" y="6666"/>
                    <a:pt x="9690" y="6585"/>
                  </a:cubicBezTo>
                  <a:cubicBezTo>
                    <a:pt x="9743" y="6559"/>
                    <a:pt x="9770" y="6559"/>
                    <a:pt x="9797" y="6532"/>
                  </a:cubicBezTo>
                  <a:lnTo>
                    <a:pt x="10011" y="6425"/>
                  </a:lnTo>
                  <a:cubicBezTo>
                    <a:pt x="10145" y="6371"/>
                    <a:pt x="10225" y="6318"/>
                    <a:pt x="10359" y="6291"/>
                  </a:cubicBezTo>
                  <a:cubicBezTo>
                    <a:pt x="10413" y="6291"/>
                    <a:pt x="10413" y="6291"/>
                    <a:pt x="10439" y="6264"/>
                  </a:cubicBezTo>
                  <a:cubicBezTo>
                    <a:pt x="10573" y="6237"/>
                    <a:pt x="10734" y="6184"/>
                    <a:pt x="10868" y="6157"/>
                  </a:cubicBezTo>
                  <a:cubicBezTo>
                    <a:pt x="10975" y="6157"/>
                    <a:pt x="11082" y="6130"/>
                    <a:pt x="11135" y="6130"/>
                  </a:cubicBezTo>
                  <a:lnTo>
                    <a:pt x="11537" y="6130"/>
                  </a:lnTo>
                  <a:cubicBezTo>
                    <a:pt x="11671" y="6130"/>
                    <a:pt x="11778" y="6157"/>
                    <a:pt x="11911" y="6184"/>
                  </a:cubicBezTo>
                  <a:cubicBezTo>
                    <a:pt x="12045" y="6237"/>
                    <a:pt x="12152" y="6264"/>
                    <a:pt x="12286" y="6291"/>
                  </a:cubicBezTo>
                  <a:cubicBezTo>
                    <a:pt x="12126" y="5488"/>
                    <a:pt x="12018" y="4685"/>
                    <a:pt x="11804" y="3828"/>
                  </a:cubicBezTo>
                  <a:cubicBezTo>
                    <a:pt x="11644" y="3079"/>
                    <a:pt x="11456" y="2410"/>
                    <a:pt x="11269" y="1768"/>
                  </a:cubicBezTo>
                  <a:cubicBezTo>
                    <a:pt x="11082" y="1152"/>
                    <a:pt x="10868" y="536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8989150" y="5951025"/>
              <a:ext cx="406850" cy="336500"/>
            </a:xfrm>
            <a:custGeom>
              <a:avLst/>
              <a:gdLst/>
              <a:ahLst/>
              <a:cxnLst/>
              <a:rect l="l" t="t" r="r" b="b"/>
              <a:pathLst>
                <a:path w="16274" h="13460" extrusionOk="0">
                  <a:moveTo>
                    <a:pt x="13740" y="0"/>
                  </a:moveTo>
                  <a:cubicBezTo>
                    <a:pt x="13490" y="0"/>
                    <a:pt x="13275" y="32"/>
                    <a:pt x="13035" y="50"/>
                  </a:cubicBezTo>
                  <a:cubicBezTo>
                    <a:pt x="12232" y="157"/>
                    <a:pt x="11402" y="425"/>
                    <a:pt x="10599" y="773"/>
                  </a:cubicBezTo>
                  <a:cubicBezTo>
                    <a:pt x="9154" y="1495"/>
                    <a:pt x="7816" y="2512"/>
                    <a:pt x="6370" y="4092"/>
                  </a:cubicBezTo>
                  <a:cubicBezTo>
                    <a:pt x="5112" y="5510"/>
                    <a:pt x="3961" y="7063"/>
                    <a:pt x="3078" y="8401"/>
                  </a:cubicBezTo>
                  <a:cubicBezTo>
                    <a:pt x="2837" y="8749"/>
                    <a:pt x="2596" y="9070"/>
                    <a:pt x="2409" y="9418"/>
                  </a:cubicBezTo>
                  <a:cubicBezTo>
                    <a:pt x="2222" y="9659"/>
                    <a:pt x="2061" y="9873"/>
                    <a:pt x="1927" y="10114"/>
                  </a:cubicBezTo>
                  <a:lnTo>
                    <a:pt x="1900" y="10194"/>
                  </a:lnTo>
                  <a:cubicBezTo>
                    <a:pt x="1633" y="10542"/>
                    <a:pt x="1392" y="10917"/>
                    <a:pt x="1151" y="11318"/>
                  </a:cubicBezTo>
                  <a:cubicBezTo>
                    <a:pt x="937" y="11720"/>
                    <a:pt x="723" y="12014"/>
                    <a:pt x="589" y="12362"/>
                  </a:cubicBezTo>
                  <a:cubicBezTo>
                    <a:pt x="482" y="12550"/>
                    <a:pt x="348" y="12737"/>
                    <a:pt x="268" y="12924"/>
                  </a:cubicBezTo>
                  <a:cubicBezTo>
                    <a:pt x="268" y="12951"/>
                    <a:pt x="214" y="12951"/>
                    <a:pt x="214" y="13005"/>
                  </a:cubicBezTo>
                  <a:lnTo>
                    <a:pt x="214" y="13031"/>
                  </a:lnTo>
                  <a:cubicBezTo>
                    <a:pt x="161" y="13192"/>
                    <a:pt x="80" y="13326"/>
                    <a:pt x="0" y="13460"/>
                  </a:cubicBezTo>
                  <a:cubicBezTo>
                    <a:pt x="1472" y="13299"/>
                    <a:pt x="3025" y="12898"/>
                    <a:pt x="4604" y="12282"/>
                  </a:cubicBezTo>
                  <a:cubicBezTo>
                    <a:pt x="5621" y="11880"/>
                    <a:pt x="6638" y="11425"/>
                    <a:pt x="7655" y="10863"/>
                  </a:cubicBezTo>
                  <a:cubicBezTo>
                    <a:pt x="8592" y="10328"/>
                    <a:pt x="9529" y="9712"/>
                    <a:pt x="10412" y="9070"/>
                  </a:cubicBezTo>
                  <a:cubicBezTo>
                    <a:pt x="11295" y="8454"/>
                    <a:pt x="12098" y="7785"/>
                    <a:pt x="12794" y="7063"/>
                  </a:cubicBezTo>
                  <a:cubicBezTo>
                    <a:pt x="13142" y="6768"/>
                    <a:pt x="13410" y="6393"/>
                    <a:pt x="13704" y="6099"/>
                  </a:cubicBezTo>
                  <a:cubicBezTo>
                    <a:pt x="14132" y="5591"/>
                    <a:pt x="14507" y="5109"/>
                    <a:pt x="14882" y="4573"/>
                  </a:cubicBezTo>
                  <a:cubicBezTo>
                    <a:pt x="15310" y="3931"/>
                    <a:pt x="15631" y="3369"/>
                    <a:pt x="15872" y="2834"/>
                  </a:cubicBezTo>
                  <a:cubicBezTo>
                    <a:pt x="16006" y="2512"/>
                    <a:pt x="16113" y="2245"/>
                    <a:pt x="16167" y="1977"/>
                  </a:cubicBezTo>
                  <a:cubicBezTo>
                    <a:pt x="16247" y="1709"/>
                    <a:pt x="16274" y="1495"/>
                    <a:pt x="16247" y="1254"/>
                  </a:cubicBezTo>
                  <a:cubicBezTo>
                    <a:pt x="16220" y="1014"/>
                    <a:pt x="16140" y="773"/>
                    <a:pt x="16006" y="612"/>
                  </a:cubicBezTo>
                  <a:cubicBezTo>
                    <a:pt x="15872" y="425"/>
                    <a:pt x="15685" y="291"/>
                    <a:pt x="15444" y="184"/>
                  </a:cubicBezTo>
                  <a:cubicBezTo>
                    <a:pt x="15149" y="50"/>
                    <a:pt x="14828" y="23"/>
                    <a:pt x="14480" y="23"/>
                  </a:cubicBezTo>
                  <a:lnTo>
                    <a:pt x="14106" y="23"/>
                  </a:lnTo>
                  <a:cubicBezTo>
                    <a:pt x="13973" y="7"/>
                    <a:pt x="13853" y="0"/>
                    <a:pt x="13740" y="0"/>
                  </a:cubicBezTo>
                  <a:close/>
                </a:path>
              </a:pathLst>
            </a:custGeom>
            <a:solidFill>
              <a:srgbClr val="EC1109">
                <a:alpha val="32589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8731525" y="5724750"/>
              <a:ext cx="600900" cy="586875"/>
            </a:xfrm>
            <a:custGeom>
              <a:avLst/>
              <a:gdLst/>
              <a:ahLst/>
              <a:cxnLst/>
              <a:rect l="l" t="t" r="r" b="b"/>
              <a:pathLst>
                <a:path w="24036" h="23475" extrusionOk="0">
                  <a:moveTo>
                    <a:pt x="19325" y="1"/>
                  </a:moveTo>
                  <a:cubicBezTo>
                    <a:pt x="19191" y="27"/>
                    <a:pt x="19004" y="27"/>
                    <a:pt x="18817" y="27"/>
                  </a:cubicBezTo>
                  <a:cubicBezTo>
                    <a:pt x="18549" y="27"/>
                    <a:pt x="18254" y="27"/>
                    <a:pt x="17853" y="54"/>
                  </a:cubicBezTo>
                  <a:cubicBezTo>
                    <a:pt x="17211" y="108"/>
                    <a:pt x="16702" y="135"/>
                    <a:pt x="16274" y="161"/>
                  </a:cubicBezTo>
                  <a:cubicBezTo>
                    <a:pt x="14026" y="402"/>
                    <a:pt x="11831" y="1045"/>
                    <a:pt x="9716" y="2115"/>
                  </a:cubicBezTo>
                  <a:cubicBezTo>
                    <a:pt x="7682" y="3132"/>
                    <a:pt x="5782" y="4578"/>
                    <a:pt x="4283" y="6264"/>
                  </a:cubicBezTo>
                  <a:cubicBezTo>
                    <a:pt x="3507" y="7120"/>
                    <a:pt x="2811" y="8057"/>
                    <a:pt x="2222" y="9021"/>
                  </a:cubicBezTo>
                  <a:cubicBezTo>
                    <a:pt x="1633" y="10038"/>
                    <a:pt x="1151" y="11082"/>
                    <a:pt x="803" y="12179"/>
                  </a:cubicBezTo>
                  <a:cubicBezTo>
                    <a:pt x="455" y="13169"/>
                    <a:pt x="268" y="14213"/>
                    <a:pt x="134" y="15284"/>
                  </a:cubicBezTo>
                  <a:cubicBezTo>
                    <a:pt x="27" y="15311"/>
                    <a:pt x="0" y="15418"/>
                    <a:pt x="27" y="15525"/>
                  </a:cubicBezTo>
                  <a:cubicBezTo>
                    <a:pt x="295" y="16328"/>
                    <a:pt x="482" y="17184"/>
                    <a:pt x="669" y="18121"/>
                  </a:cubicBezTo>
                  <a:cubicBezTo>
                    <a:pt x="937" y="19620"/>
                    <a:pt x="1071" y="21146"/>
                    <a:pt x="1205" y="22751"/>
                  </a:cubicBezTo>
                  <a:cubicBezTo>
                    <a:pt x="1205" y="22832"/>
                    <a:pt x="1285" y="22939"/>
                    <a:pt x="1392" y="22939"/>
                  </a:cubicBezTo>
                  <a:cubicBezTo>
                    <a:pt x="1392" y="23019"/>
                    <a:pt x="1472" y="23099"/>
                    <a:pt x="1526" y="23153"/>
                  </a:cubicBezTo>
                  <a:cubicBezTo>
                    <a:pt x="2570" y="23394"/>
                    <a:pt x="3640" y="23474"/>
                    <a:pt x="4711" y="23474"/>
                  </a:cubicBezTo>
                  <a:lnTo>
                    <a:pt x="5246" y="23474"/>
                  </a:lnTo>
                  <a:cubicBezTo>
                    <a:pt x="6451" y="23447"/>
                    <a:pt x="7682" y="23233"/>
                    <a:pt x="8913" y="22912"/>
                  </a:cubicBezTo>
                  <a:cubicBezTo>
                    <a:pt x="11269" y="22270"/>
                    <a:pt x="13544" y="21172"/>
                    <a:pt x="15685" y="19593"/>
                  </a:cubicBezTo>
                  <a:cubicBezTo>
                    <a:pt x="17746" y="18094"/>
                    <a:pt x="19486" y="16274"/>
                    <a:pt x="20904" y="14213"/>
                  </a:cubicBezTo>
                  <a:cubicBezTo>
                    <a:pt x="21707" y="13036"/>
                    <a:pt x="22376" y="11804"/>
                    <a:pt x="22912" y="10466"/>
                  </a:cubicBezTo>
                  <a:cubicBezTo>
                    <a:pt x="23447" y="9128"/>
                    <a:pt x="23795" y="7763"/>
                    <a:pt x="23929" y="6344"/>
                  </a:cubicBezTo>
                  <a:cubicBezTo>
                    <a:pt x="24009" y="5648"/>
                    <a:pt x="24036" y="4952"/>
                    <a:pt x="24009" y="4230"/>
                  </a:cubicBezTo>
                  <a:cubicBezTo>
                    <a:pt x="23982" y="3534"/>
                    <a:pt x="23875" y="2998"/>
                    <a:pt x="23715" y="2543"/>
                  </a:cubicBezTo>
                  <a:cubicBezTo>
                    <a:pt x="23527" y="2062"/>
                    <a:pt x="23313" y="1660"/>
                    <a:pt x="22992" y="1339"/>
                  </a:cubicBezTo>
                  <a:cubicBezTo>
                    <a:pt x="22724" y="1018"/>
                    <a:pt x="22403" y="750"/>
                    <a:pt x="22002" y="563"/>
                  </a:cubicBezTo>
                  <a:cubicBezTo>
                    <a:pt x="21092" y="81"/>
                    <a:pt x="20021" y="27"/>
                    <a:pt x="19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2" name="Google Shape;6442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3" name="Google Shape;6443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8730175" y="5721400"/>
              <a:ext cx="589550" cy="588875"/>
            </a:xfrm>
            <a:custGeom>
              <a:avLst/>
              <a:gdLst/>
              <a:ahLst/>
              <a:cxnLst/>
              <a:rect l="l" t="t" r="r" b="b"/>
              <a:pathLst>
                <a:path w="23582" h="23555" extrusionOk="0">
                  <a:moveTo>
                    <a:pt x="13919" y="6130"/>
                  </a:moveTo>
                  <a:cubicBezTo>
                    <a:pt x="14106" y="6157"/>
                    <a:pt x="14240" y="6184"/>
                    <a:pt x="14374" y="6211"/>
                  </a:cubicBezTo>
                  <a:cubicBezTo>
                    <a:pt x="14508" y="6237"/>
                    <a:pt x="14642" y="6318"/>
                    <a:pt x="14722" y="6371"/>
                  </a:cubicBezTo>
                  <a:cubicBezTo>
                    <a:pt x="14963" y="6505"/>
                    <a:pt x="15150" y="6719"/>
                    <a:pt x="15337" y="6906"/>
                  </a:cubicBezTo>
                  <a:cubicBezTo>
                    <a:pt x="15418" y="7040"/>
                    <a:pt x="15498" y="7147"/>
                    <a:pt x="15578" y="7281"/>
                  </a:cubicBezTo>
                  <a:cubicBezTo>
                    <a:pt x="15632" y="7415"/>
                    <a:pt x="15659" y="7549"/>
                    <a:pt x="15712" y="7656"/>
                  </a:cubicBezTo>
                  <a:cubicBezTo>
                    <a:pt x="15793" y="7950"/>
                    <a:pt x="15846" y="8245"/>
                    <a:pt x="15846" y="8539"/>
                  </a:cubicBezTo>
                  <a:cubicBezTo>
                    <a:pt x="15846" y="8834"/>
                    <a:pt x="15766" y="9128"/>
                    <a:pt x="15712" y="9422"/>
                  </a:cubicBezTo>
                  <a:cubicBezTo>
                    <a:pt x="15605" y="9690"/>
                    <a:pt x="15498" y="10011"/>
                    <a:pt x="15364" y="10225"/>
                  </a:cubicBezTo>
                  <a:cubicBezTo>
                    <a:pt x="15204" y="10493"/>
                    <a:pt x="15043" y="10734"/>
                    <a:pt x="14829" y="10948"/>
                  </a:cubicBezTo>
                  <a:cubicBezTo>
                    <a:pt x="14642" y="11135"/>
                    <a:pt x="14401" y="11350"/>
                    <a:pt x="14160" y="11483"/>
                  </a:cubicBezTo>
                  <a:cubicBezTo>
                    <a:pt x="14106" y="11510"/>
                    <a:pt x="14026" y="11564"/>
                    <a:pt x="13919" y="11617"/>
                  </a:cubicBezTo>
                  <a:lnTo>
                    <a:pt x="13732" y="11697"/>
                  </a:lnTo>
                  <a:cubicBezTo>
                    <a:pt x="13598" y="11778"/>
                    <a:pt x="13464" y="11805"/>
                    <a:pt x="13330" y="11831"/>
                  </a:cubicBezTo>
                  <a:cubicBezTo>
                    <a:pt x="13089" y="11912"/>
                    <a:pt x="12902" y="11938"/>
                    <a:pt x="12688" y="11938"/>
                  </a:cubicBezTo>
                  <a:lnTo>
                    <a:pt x="12500" y="11938"/>
                  </a:lnTo>
                  <a:cubicBezTo>
                    <a:pt x="12313" y="11938"/>
                    <a:pt x="12179" y="11912"/>
                    <a:pt x="12045" y="11858"/>
                  </a:cubicBezTo>
                  <a:cubicBezTo>
                    <a:pt x="11911" y="11831"/>
                    <a:pt x="11778" y="11778"/>
                    <a:pt x="11697" y="11697"/>
                  </a:cubicBezTo>
                  <a:cubicBezTo>
                    <a:pt x="11430" y="11564"/>
                    <a:pt x="11216" y="11376"/>
                    <a:pt x="11055" y="11162"/>
                  </a:cubicBezTo>
                  <a:cubicBezTo>
                    <a:pt x="10948" y="11028"/>
                    <a:pt x="10894" y="10921"/>
                    <a:pt x="10814" y="10787"/>
                  </a:cubicBezTo>
                  <a:cubicBezTo>
                    <a:pt x="10761" y="10654"/>
                    <a:pt x="10680" y="10520"/>
                    <a:pt x="10654" y="10439"/>
                  </a:cubicBezTo>
                  <a:cubicBezTo>
                    <a:pt x="10546" y="10118"/>
                    <a:pt x="10520" y="9851"/>
                    <a:pt x="10520" y="9556"/>
                  </a:cubicBezTo>
                  <a:lnTo>
                    <a:pt x="10520" y="9396"/>
                  </a:lnTo>
                  <a:lnTo>
                    <a:pt x="10520" y="9315"/>
                  </a:lnTo>
                  <a:cubicBezTo>
                    <a:pt x="10546" y="9101"/>
                    <a:pt x="10573" y="8860"/>
                    <a:pt x="10654" y="8619"/>
                  </a:cubicBezTo>
                  <a:cubicBezTo>
                    <a:pt x="10654" y="8593"/>
                    <a:pt x="10654" y="8566"/>
                    <a:pt x="10680" y="8566"/>
                  </a:cubicBezTo>
                  <a:cubicBezTo>
                    <a:pt x="10787" y="8298"/>
                    <a:pt x="10894" y="8031"/>
                    <a:pt x="11028" y="7790"/>
                  </a:cubicBezTo>
                  <a:cubicBezTo>
                    <a:pt x="11189" y="7522"/>
                    <a:pt x="11349" y="7281"/>
                    <a:pt x="11564" y="7121"/>
                  </a:cubicBezTo>
                  <a:cubicBezTo>
                    <a:pt x="11751" y="6880"/>
                    <a:pt x="11992" y="6719"/>
                    <a:pt x="12233" y="6585"/>
                  </a:cubicBezTo>
                  <a:lnTo>
                    <a:pt x="12286" y="6558"/>
                  </a:lnTo>
                  <a:cubicBezTo>
                    <a:pt x="12393" y="6478"/>
                    <a:pt x="12474" y="6451"/>
                    <a:pt x="12581" y="6425"/>
                  </a:cubicBezTo>
                  <a:lnTo>
                    <a:pt x="12661" y="6425"/>
                  </a:lnTo>
                  <a:lnTo>
                    <a:pt x="12714" y="6371"/>
                  </a:lnTo>
                  <a:cubicBezTo>
                    <a:pt x="12822" y="6344"/>
                    <a:pt x="12955" y="6318"/>
                    <a:pt x="13062" y="6291"/>
                  </a:cubicBezTo>
                  <a:lnTo>
                    <a:pt x="13089" y="6291"/>
                  </a:lnTo>
                  <a:cubicBezTo>
                    <a:pt x="13143" y="6291"/>
                    <a:pt x="13223" y="6237"/>
                    <a:pt x="13277" y="6237"/>
                  </a:cubicBezTo>
                  <a:lnTo>
                    <a:pt x="13598" y="6237"/>
                  </a:lnTo>
                  <a:lnTo>
                    <a:pt x="13517" y="6130"/>
                  </a:lnTo>
                  <a:close/>
                  <a:moveTo>
                    <a:pt x="19459" y="1"/>
                  </a:moveTo>
                  <a:cubicBezTo>
                    <a:pt x="19245" y="161"/>
                    <a:pt x="19085" y="161"/>
                    <a:pt x="18871" y="161"/>
                  </a:cubicBezTo>
                  <a:cubicBezTo>
                    <a:pt x="18603" y="161"/>
                    <a:pt x="18308" y="161"/>
                    <a:pt x="17907" y="188"/>
                  </a:cubicBezTo>
                  <a:cubicBezTo>
                    <a:pt x="17265" y="242"/>
                    <a:pt x="16810" y="269"/>
                    <a:pt x="16328" y="295"/>
                  </a:cubicBezTo>
                  <a:cubicBezTo>
                    <a:pt x="15739" y="376"/>
                    <a:pt x="15123" y="429"/>
                    <a:pt x="14535" y="563"/>
                  </a:cubicBezTo>
                  <a:lnTo>
                    <a:pt x="14535" y="804"/>
                  </a:lnTo>
                  <a:cubicBezTo>
                    <a:pt x="14535" y="964"/>
                    <a:pt x="14481" y="1098"/>
                    <a:pt x="14427" y="1232"/>
                  </a:cubicBezTo>
                  <a:cubicBezTo>
                    <a:pt x="14401" y="1366"/>
                    <a:pt x="14320" y="1500"/>
                    <a:pt x="14267" y="1607"/>
                  </a:cubicBezTo>
                  <a:cubicBezTo>
                    <a:pt x="14133" y="1874"/>
                    <a:pt x="13946" y="2115"/>
                    <a:pt x="13732" y="2303"/>
                  </a:cubicBezTo>
                  <a:cubicBezTo>
                    <a:pt x="13517" y="2517"/>
                    <a:pt x="13303" y="2704"/>
                    <a:pt x="13036" y="2838"/>
                  </a:cubicBezTo>
                  <a:cubicBezTo>
                    <a:pt x="12768" y="2999"/>
                    <a:pt x="12500" y="3106"/>
                    <a:pt x="12179" y="3186"/>
                  </a:cubicBezTo>
                  <a:cubicBezTo>
                    <a:pt x="11885" y="3266"/>
                    <a:pt x="11564" y="3320"/>
                    <a:pt x="11296" y="3320"/>
                  </a:cubicBezTo>
                  <a:lnTo>
                    <a:pt x="11189" y="3320"/>
                  </a:lnTo>
                  <a:cubicBezTo>
                    <a:pt x="10894" y="3320"/>
                    <a:pt x="10627" y="3266"/>
                    <a:pt x="10386" y="3213"/>
                  </a:cubicBezTo>
                  <a:cubicBezTo>
                    <a:pt x="10279" y="3186"/>
                    <a:pt x="10225" y="3186"/>
                    <a:pt x="10145" y="3132"/>
                  </a:cubicBezTo>
                  <a:cubicBezTo>
                    <a:pt x="10065" y="3106"/>
                    <a:pt x="10011" y="3106"/>
                    <a:pt x="9958" y="3079"/>
                  </a:cubicBezTo>
                  <a:cubicBezTo>
                    <a:pt x="9797" y="2999"/>
                    <a:pt x="9690" y="2972"/>
                    <a:pt x="9583" y="2865"/>
                  </a:cubicBezTo>
                  <a:cubicBezTo>
                    <a:pt x="9556" y="2838"/>
                    <a:pt x="9476" y="2811"/>
                    <a:pt x="9449" y="2785"/>
                  </a:cubicBezTo>
                  <a:cubicBezTo>
                    <a:pt x="9422" y="2731"/>
                    <a:pt x="9369" y="2731"/>
                    <a:pt x="9369" y="2704"/>
                  </a:cubicBezTo>
                  <a:cubicBezTo>
                    <a:pt x="9288" y="2651"/>
                    <a:pt x="9208" y="2570"/>
                    <a:pt x="9128" y="2517"/>
                  </a:cubicBezTo>
                  <a:cubicBezTo>
                    <a:pt x="7870" y="3213"/>
                    <a:pt x="6665" y="4069"/>
                    <a:pt x="5595" y="5060"/>
                  </a:cubicBezTo>
                  <a:lnTo>
                    <a:pt x="5702" y="5060"/>
                  </a:lnTo>
                  <a:cubicBezTo>
                    <a:pt x="5782" y="5060"/>
                    <a:pt x="5889" y="5060"/>
                    <a:pt x="5996" y="5086"/>
                  </a:cubicBezTo>
                  <a:cubicBezTo>
                    <a:pt x="6157" y="5113"/>
                    <a:pt x="6291" y="5113"/>
                    <a:pt x="6425" y="5140"/>
                  </a:cubicBezTo>
                  <a:cubicBezTo>
                    <a:pt x="6558" y="5193"/>
                    <a:pt x="6692" y="5247"/>
                    <a:pt x="6826" y="5274"/>
                  </a:cubicBezTo>
                  <a:cubicBezTo>
                    <a:pt x="7013" y="5354"/>
                    <a:pt x="7094" y="5408"/>
                    <a:pt x="7228" y="5488"/>
                  </a:cubicBezTo>
                  <a:cubicBezTo>
                    <a:pt x="7361" y="5541"/>
                    <a:pt x="7468" y="5648"/>
                    <a:pt x="7549" y="5729"/>
                  </a:cubicBezTo>
                  <a:cubicBezTo>
                    <a:pt x="7763" y="5916"/>
                    <a:pt x="7950" y="6157"/>
                    <a:pt x="8111" y="6425"/>
                  </a:cubicBezTo>
                  <a:cubicBezTo>
                    <a:pt x="8245" y="6692"/>
                    <a:pt x="8378" y="6960"/>
                    <a:pt x="8432" y="7254"/>
                  </a:cubicBezTo>
                  <a:cubicBezTo>
                    <a:pt x="8512" y="7549"/>
                    <a:pt x="8539" y="7870"/>
                    <a:pt x="8539" y="8164"/>
                  </a:cubicBezTo>
                  <a:cubicBezTo>
                    <a:pt x="8539" y="8459"/>
                    <a:pt x="8512" y="8753"/>
                    <a:pt x="8432" y="9074"/>
                  </a:cubicBezTo>
                  <a:cubicBezTo>
                    <a:pt x="8378" y="9369"/>
                    <a:pt x="8271" y="9663"/>
                    <a:pt x="8164" y="9931"/>
                  </a:cubicBezTo>
                  <a:cubicBezTo>
                    <a:pt x="8030" y="10199"/>
                    <a:pt x="7897" y="10466"/>
                    <a:pt x="7736" y="10707"/>
                  </a:cubicBezTo>
                  <a:cubicBezTo>
                    <a:pt x="7575" y="10975"/>
                    <a:pt x="7361" y="11216"/>
                    <a:pt x="7174" y="11403"/>
                  </a:cubicBezTo>
                  <a:cubicBezTo>
                    <a:pt x="6746" y="11831"/>
                    <a:pt x="6237" y="12206"/>
                    <a:pt x="5702" y="12420"/>
                  </a:cubicBezTo>
                  <a:cubicBezTo>
                    <a:pt x="5541" y="12474"/>
                    <a:pt x="5354" y="12554"/>
                    <a:pt x="5220" y="12581"/>
                  </a:cubicBezTo>
                  <a:cubicBezTo>
                    <a:pt x="5086" y="12607"/>
                    <a:pt x="4926" y="12634"/>
                    <a:pt x="4792" y="12688"/>
                  </a:cubicBezTo>
                  <a:cubicBezTo>
                    <a:pt x="4658" y="12715"/>
                    <a:pt x="4524" y="12715"/>
                    <a:pt x="4364" y="12715"/>
                  </a:cubicBezTo>
                  <a:cubicBezTo>
                    <a:pt x="4203" y="12715"/>
                    <a:pt x="4069" y="12715"/>
                    <a:pt x="3882" y="12688"/>
                  </a:cubicBezTo>
                  <a:cubicBezTo>
                    <a:pt x="3721" y="12634"/>
                    <a:pt x="3561" y="12607"/>
                    <a:pt x="3427" y="12581"/>
                  </a:cubicBezTo>
                  <a:cubicBezTo>
                    <a:pt x="3293" y="12554"/>
                    <a:pt x="3159" y="12474"/>
                    <a:pt x="3052" y="12420"/>
                  </a:cubicBezTo>
                  <a:cubicBezTo>
                    <a:pt x="3025" y="12367"/>
                    <a:pt x="2999" y="12367"/>
                    <a:pt x="2945" y="12340"/>
                  </a:cubicBezTo>
                  <a:cubicBezTo>
                    <a:pt x="2865" y="12286"/>
                    <a:pt x="2758" y="12206"/>
                    <a:pt x="2677" y="12179"/>
                  </a:cubicBezTo>
                  <a:cubicBezTo>
                    <a:pt x="2597" y="12099"/>
                    <a:pt x="2490" y="12019"/>
                    <a:pt x="2383" y="11912"/>
                  </a:cubicBezTo>
                  <a:lnTo>
                    <a:pt x="2276" y="11805"/>
                  </a:lnTo>
                  <a:cubicBezTo>
                    <a:pt x="2222" y="11697"/>
                    <a:pt x="2115" y="11617"/>
                    <a:pt x="2062" y="11510"/>
                  </a:cubicBezTo>
                  <a:lnTo>
                    <a:pt x="1848" y="11216"/>
                  </a:lnTo>
                  <a:lnTo>
                    <a:pt x="1821" y="11162"/>
                  </a:lnTo>
                  <a:cubicBezTo>
                    <a:pt x="1741" y="11028"/>
                    <a:pt x="1687" y="10868"/>
                    <a:pt x="1660" y="10734"/>
                  </a:cubicBezTo>
                  <a:cubicBezTo>
                    <a:pt x="1607" y="10627"/>
                    <a:pt x="1580" y="10547"/>
                    <a:pt x="1580" y="10439"/>
                  </a:cubicBezTo>
                  <a:lnTo>
                    <a:pt x="1580" y="10413"/>
                  </a:lnTo>
                  <a:cubicBezTo>
                    <a:pt x="1286" y="11002"/>
                    <a:pt x="1018" y="11671"/>
                    <a:pt x="804" y="12313"/>
                  </a:cubicBezTo>
                  <a:cubicBezTo>
                    <a:pt x="483" y="13303"/>
                    <a:pt x="268" y="14347"/>
                    <a:pt x="135" y="15418"/>
                  </a:cubicBezTo>
                  <a:cubicBezTo>
                    <a:pt x="54" y="15445"/>
                    <a:pt x="1" y="15552"/>
                    <a:pt x="54" y="15659"/>
                  </a:cubicBezTo>
                  <a:cubicBezTo>
                    <a:pt x="322" y="16462"/>
                    <a:pt x="509" y="17318"/>
                    <a:pt x="670" y="18255"/>
                  </a:cubicBezTo>
                  <a:cubicBezTo>
                    <a:pt x="938" y="19781"/>
                    <a:pt x="1071" y="21280"/>
                    <a:pt x="1205" y="22885"/>
                  </a:cubicBezTo>
                  <a:cubicBezTo>
                    <a:pt x="1205" y="22993"/>
                    <a:pt x="1312" y="23073"/>
                    <a:pt x="1419" y="23073"/>
                  </a:cubicBezTo>
                  <a:cubicBezTo>
                    <a:pt x="1419" y="23153"/>
                    <a:pt x="1473" y="23260"/>
                    <a:pt x="1553" y="23287"/>
                  </a:cubicBezTo>
                  <a:cubicBezTo>
                    <a:pt x="2115" y="23421"/>
                    <a:pt x="2731" y="23528"/>
                    <a:pt x="3293" y="23555"/>
                  </a:cubicBezTo>
                  <a:lnTo>
                    <a:pt x="3213" y="23448"/>
                  </a:lnTo>
                  <a:lnTo>
                    <a:pt x="3159" y="23394"/>
                  </a:lnTo>
                  <a:cubicBezTo>
                    <a:pt x="2999" y="23126"/>
                    <a:pt x="2865" y="22859"/>
                    <a:pt x="2758" y="22591"/>
                  </a:cubicBezTo>
                  <a:cubicBezTo>
                    <a:pt x="2624" y="22270"/>
                    <a:pt x="2544" y="21975"/>
                    <a:pt x="2490" y="21681"/>
                  </a:cubicBezTo>
                  <a:cubicBezTo>
                    <a:pt x="2410" y="21333"/>
                    <a:pt x="2410" y="21039"/>
                    <a:pt x="2410" y="20771"/>
                  </a:cubicBezTo>
                  <a:cubicBezTo>
                    <a:pt x="2410" y="20450"/>
                    <a:pt x="2463" y="20129"/>
                    <a:pt x="2544" y="19834"/>
                  </a:cubicBezTo>
                  <a:cubicBezTo>
                    <a:pt x="2677" y="19245"/>
                    <a:pt x="2945" y="18710"/>
                    <a:pt x="3293" y="18228"/>
                  </a:cubicBezTo>
                  <a:cubicBezTo>
                    <a:pt x="3454" y="17987"/>
                    <a:pt x="3641" y="17773"/>
                    <a:pt x="3855" y="17559"/>
                  </a:cubicBezTo>
                  <a:cubicBezTo>
                    <a:pt x="3989" y="17425"/>
                    <a:pt x="4149" y="17291"/>
                    <a:pt x="4337" y="17184"/>
                  </a:cubicBezTo>
                  <a:cubicBezTo>
                    <a:pt x="4390" y="17131"/>
                    <a:pt x="4497" y="17104"/>
                    <a:pt x="4551" y="17024"/>
                  </a:cubicBezTo>
                  <a:lnTo>
                    <a:pt x="4604" y="16997"/>
                  </a:lnTo>
                  <a:lnTo>
                    <a:pt x="4631" y="16970"/>
                  </a:lnTo>
                  <a:cubicBezTo>
                    <a:pt x="4872" y="16836"/>
                    <a:pt x="5086" y="16703"/>
                    <a:pt x="5354" y="16596"/>
                  </a:cubicBezTo>
                  <a:cubicBezTo>
                    <a:pt x="5675" y="16489"/>
                    <a:pt x="5943" y="16381"/>
                    <a:pt x="6237" y="16355"/>
                  </a:cubicBezTo>
                  <a:cubicBezTo>
                    <a:pt x="6317" y="16355"/>
                    <a:pt x="6398" y="16328"/>
                    <a:pt x="6505" y="16328"/>
                  </a:cubicBezTo>
                  <a:lnTo>
                    <a:pt x="7174" y="16328"/>
                  </a:lnTo>
                  <a:cubicBezTo>
                    <a:pt x="7335" y="16328"/>
                    <a:pt x="7495" y="16355"/>
                    <a:pt x="7656" y="16355"/>
                  </a:cubicBezTo>
                  <a:cubicBezTo>
                    <a:pt x="7763" y="16355"/>
                    <a:pt x="7897" y="16381"/>
                    <a:pt x="8030" y="16435"/>
                  </a:cubicBezTo>
                  <a:lnTo>
                    <a:pt x="8057" y="16435"/>
                  </a:lnTo>
                  <a:cubicBezTo>
                    <a:pt x="8245" y="16462"/>
                    <a:pt x="8405" y="16515"/>
                    <a:pt x="8566" y="16569"/>
                  </a:cubicBezTo>
                  <a:cubicBezTo>
                    <a:pt x="8860" y="16649"/>
                    <a:pt x="9128" y="16783"/>
                    <a:pt x="9369" y="16917"/>
                  </a:cubicBezTo>
                  <a:cubicBezTo>
                    <a:pt x="9636" y="17104"/>
                    <a:pt x="9877" y="17265"/>
                    <a:pt x="10065" y="17452"/>
                  </a:cubicBezTo>
                  <a:cubicBezTo>
                    <a:pt x="10306" y="17666"/>
                    <a:pt x="10520" y="17907"/>
                    <a:pt x="10680" y="18121"/>
                  </a:cubicBezTo>
                  <a:cubicBezTo>
                    <a:pt x="10868" y="18389"/>
                    <a:pt x="11001" y="18657"/>
                    <a:pt x="11135" y="18924"/>
                  </a:cubicBezTo>
                  <a:cubicBezTo>
                    <a:pt x="11269" y="19245"/>
                    <a:pt x="11376" y="19513"/>
                    <a:pt x="11456" y="19781"/>
                  </a:cubicBezTo>
                  <a:cubicBezTo>
                    <a:pt x="11510" y="20102"/>
                    <a:pt x="11537" y="20396"/>
                    <a:pt x="11590" y="20717"/>
                  </a:cubicBezTo>
                  <a:cubicBezTo>
                    <a:pt x="11590" y="21039"/>
                    <a:pt x="11564" y="21333"/>
                    <a:pt x="11510" y="21601"/>
                  </a:cubicBezTo>
                  <a:cubicBezTo>
                    <a:pt x="11483" y="21815"/>
                    <a:pt x="11456" y="21975"/>
                    <a:pt x="11376" y="22136"/>
                  </a:cubicBezTo>
                  <a:cubicBezTo>
                    <a:pt x="12875" y="21520"/>
                    <a:pt x="14401" y="20664"/>
                    <a:pt x="15793" y="19647"/>
                  </a:cubicBezTo>
                  <a:cubicBezTo>
                    <a:pt x="16756" y="18924"/>
                    <a:pt x="17666" y="18175"/>
                    <a:pt x="18496" y="17318"/>
                  </a:cubicBezTo>
                  <a:lnTo>
                    <a:pt x="18308" y="17318"/>
                  </a:lnTo>
                  <a:cubicBezTo>
                    <a:pt x="18201" y="17318"/>
                    <a:pt x="18068" y="17318"/>
                    <a:pt x="17987" y="17291"/>
                  </a:cubicBezTo>
                  <a:cubicBezTo>
                    <a:pt x="17800" y="17265"/>
                    <a:pt x="17666" y="17238"/>
                    <a:pt x="17586" y="17184"/>
                  </a:cubicBezTo>
                  <a:cubicBezTo>
                    <a:pt x="17398" y="17131"/>
                    <a:pt x="17265" y="17051"/>
                    <a:pt x="17158" y="16997"/>
                  </a:cubicBezTo>
                  <a:cubicBezTo>
                    <a:pt x="17024" y="16917"/>
                    <a:pt x="16943" y="16836"/>
                    <a:pt x="16836" y="16756"/>
                  </a:cubicBezTo>
                  <a:cubicBezTo>
                    <a:pt x="16595" y="16596"/>
                    <a:pt x="16408" y="16355"/>
                    <a:pt x="16248" y="16114"/>
                  </a:cubicBezTo>
                  <a:cubicBezTo>
                    <a:pt x="16167" y="16033"/>
                    <a:pt x="16087" y="15926"/>
                    <a:pt x="16033" y="15793"/>
                  </a:cubicBezTo>
                  <a:cubicBezTo>
                    <a:pt x="15980" y="15659"/>
                    <a:pt x="15900" y="15498"/>
                    <a:pt x="15846" y="15364"/>
                  </a:cubicBezTo>
                  <a:cubicBezTo>
                    <a:pt x="15766" y="15177"/>
                    <a:pt x="15712" y="14990"/>
                    <a:pt x="15659" y="14829"/>
                  </a:cubicBezTo>
                  <a:cubicBezTo>
                    <a:pt x="15632" y="14722"/>
                    <a:pt x="15632" y="14588"/>
                    <a:pt x="15605" y="14481"/>
                  </a:cubicBezTo>
                  <a:lnTo>
                    <a:pt x="15605" y="14454"/>
                  </a:lnTo>
                  <a:cubicBezTo>
                    <a:pt x="15578" y="14213"/>
                    <a:pt x="15578" y="14026"/>
                    <a:pt x="15605" y="13785"/>
                  </a:cubicBezTo>
                  <a:lnTo>
                    <a:pt x="15605" y="13758"/>
                  </a:lnTo>
                  <a:lnTo>
                    <a:pt x="15605" y="13705"/>
                  </a:lnTo>
                  <a:lnTo>
                    <a:pt x="15605" y="13571"/>
                  </a:lnTo>
                  <a:cubicBezTo>
                    <a:pt x="15605" y="13491"/>
                    <a:pt x="15632" y="13384"/>
                    <a:pt x="15659" y="13277"/>
                  </a:cubicBezTo>
                  <a:lnTo>
                    <a:pt x="15766" y="12982"/>
                  </a:lnTo>
                  <a:cubicBezTo>
                    <a:pt x="15793" y="12902"/>
                    <a:pt x="15846" y="12822"/>
                    <a:pt x="15873" y="12741"/>
                  </a:cubicBezTo>
                  <a:cubicBezTo>
                    <a:pt x="15926" y="12581"/>
                    <a:pt x="16007" y="12447"/>
                    <a:pt x="16060" y="12340"/>
                  </a:cubicBezTo>
                  <a:cubicBezTo>
                    <a:pt x="16087" y="12313"/>
                    <a:pt x="16140" y="12233"/>
                    <a:pt x="16167" y="12206"/>
                  </a:cubicBezTo>
                  <a:cubicBezTo>
                    <a:pt x="16194" y="12152"/>
                    <a:pt x="16274" y="12072"/>
                    <a:pt x="16301" y="12045"/>
                  </a:cubicBezTo>
                  <a:lnTo>
                    <a:pt x="16328" y="12019"/>
                  </a:lnTo>
                  <a:lnTo>
                    <a:pt x="16488" y="11831"/>
                  </a:lnTo>
                  <a:lnTo>
                    <a:pt x="16595" y="11751"/>
                  </a:lnTo>
                  <a:cubicBezTo>
                    <a:pt x="16676" y="11697"/>
                    <a:pt x="16729" y="11644"/>
                    <a:pt x="16810" y="11617"/>
                  </a:cubicBezTo>
                  <a:cubicBezTo>
                    <a:pt x="16836" y="11564"/>
                    <a:pt x="16890" y="11537"/>
                    <a:pt x="16943" y="11537"/>
                  </a:cubicBezTo>
                  <a:lnTo>
                    <a:pt x="16970" y="11537"/>
                  </a:lnTo>
                  <a:cubicBezTo>
                    <a:pt x="17024" y="11510"/>
                    <a:pt x="17131" y="11483"/>
                    <a:pt x="17211" y="11430"/>
                  </a:cubicBezTo>
                  <a:cubicBezTo>
                    <a:pt x="17265" y="11403"/>
                    <a:pt x="17291" y="11403"/>
                    <a:pt x="17372" y="11403"/>
                  </a:cubicBezTo>
                  <a:lnTo>
                    <a:pt x="17425" y="11403"/>
                  </a:lnTo>
                  <a:cubicBezTo>
                    <a:pt x="17506" y="11403"/>
                    <a:pt x="17559" y="11376"/>
                    <a:pt x="17613" y="11376"/>
                  </a:cubicBezTo>
                  <a:lnTo>
                    <a:pt x="18094" y="11376"/>
                  </a:lnTo>
                  <a:cubicBezTo>
                    <a:pt x="18282" y="11403"/>
                    <a:pt x="18416" y="11403"/>
                    <a:pt x="18496" y="11483"/>
                  </a:cubicBezTo>
                  <a:cubicBezTo>
                    <a:pt x="18630" y="11510"/>
                    <a:pt x="18764" y="11564"/>
                    <a:pt x="18897" y="11644"/>
                  </a:cubicBezTo>
                  <a:cubicBezTo>
                    <a:pt x="18978" y="11671"/>
                    <a:pt x="19031" y="11697"/>
                    <a:pt x="19085" y="11751"/>
                  </a:cubicBezTo>
                  <a:cubicBezTo>
                    <a:pt x="19138" y="11778"/>
                    <a:pt x="19219" y="11805"/>
                    <a:pt x="19245" y="11885"/>
                  </a:cubicBezTo>
                  <a:cubicBezTo>
                    <a:pt x="19486" y="12045"/>
                    <a:pt x="19674" y="12233"/>
                    <a:pt x="19834" y="12474"/>
                  </a:cubicBezTo>
                  <a:cubicBezTo>
                    <a:pt x="20021" y="12715"/>
                    <a:pt x="20182" y="12982"/>
                    <a:pt x="20289" y="13250"/>
                  </a:cubicBezTo>
                  <a:cubicBezTo>
                    <a:pt x="20343" y="13410"/>
                    <a:pt x="20369" y="13544"/>
                    <a:pt x="20423" y="13678"/>
                  </a:cubicBezTo>
                  <a:cubicBezTo>
                    <a:pt x="20450" y="13839"/>
                    <a:pt x="20477" y="13973"/>
                    <a:pt x="20503" y="14106"/>
                  </a:cubicBezTo>
                  <a:cubicBezTo>
                    <a:pt x="20557" y="14240"/>
                    <a:pt x="20557" y="14401"/>
                    <a:pt x="20557" y="14588"/>
                  </a:cubicBezTo>
                  <a:cubicBezTo>
                    <a:pt x="20557" y="14722"/>
                    <a:pt x="20557" y="14856"/>
                    <a:pt x="20503" y="14936"/>
                  </a:cubicBezTo>
                  <a:cubicBezTo>
                    <a:pt x="20691" y="14749"/>
                    <a:pt x="20851" y="14508"/>
                    <a:pt x="21012" y="14240"/>
                  </a:cubicBezTo>
                  <a:cubicBezTo>
                    <a:pt x="21815" y="13063"/>
                    <a:pt x="22484" y="11831"/>
                    <a:pt x="23019" y="10493"/>
                  </a:cubicBezTo>
                  <a:cubicBezTo>
                    <a:pt x="23260" y="9931"/>
                    <a:pt x="23421" y="9369"/>
                    <a:pt x="23581" y="8780"/>
                  </a:cubicBezTo>
                  <a:lnTo>
                    <a:pt x="23581" y="8780"/>
                  </a:lnTo>
                  <a:cubicBezTo>
                    <a:pt x="23421" y="8860"/>
                    <a:pt x="23287" y="8914"/>
                    <a:pt x="23153" y="8967"/>
                  </a:cubicBezTo>
                  <a:cubicBezTo>
                    <a:pt x="22992" y="9021"/>
                    <a:pt x="22859" y="9048"/>
                    <a:pt x="22725" y="9101"/>
                  </a:cubicBezTo>
                  <a:cubicBezTo>
                    <a:pt x="22591" y="9128"/>
                    <a:pt x="22430" y="9155"/>
                    <a:pt x="22297" y="9155"/>
                  </a:cubicBezTo>
                  <a:cubicBezTo>
                    <a:pt x="22082" y="9181"/>
                    <a:pt x="21895" y="9181"/>
                    <a:pt x="21681" y="9181"/>
                  </a:cubicBezTo>
                  <a:lnTo>
                    <a:pt x="21413" y="9181"/>
                  </a:lnTo>
                  <a:cubicBezTo>
                    <a:pt x="21092" y="9155"/>
                    <a:pt x="20771" y="9128"/>
                    <a:pt x="20503" y="9048"/>
                  </a:cubicBezTo>
                  <a:cubicBezTo>
                    <a:pt x="20209" y="8994"/>
                    <a:pt x="19914" y="8860"/>
                    <a:pt x="19674" y="8726"/>
                  </a:cubicBezTo>
                  <a:cubicBezTo>
                    <a:pt x="19540" y="8646"/>
                    <a:pt x="19406" y="8593"/>
                    <a:pt x="19272" y="8486"/>
                  </a:cubicBezTo>
                  <a:cubicBezTo>
                    <a:pt x="19138" y="8432"/>
                    <a:pt x="19031" y="8325"/>
                    <a:pt x="18951" y="8245"/>
                  </a:cubicBezTo>
                  <a:cubicBezTo>
                    <a:pt x="18710" y="8084"/>
                    <a:pt x="18496" y="7897"/>
                    <a:pt x="18308" y="7656"/>
                  </a:cubicBezTo>
                  <a:cubicBezTo>
                    <a:pt x="18094" y="7415"/>
                    <a:pt x="17907" y="7147"/>
                    <a:pt x="17773" y="6906"/>
                  </a:cubicBezTo>
                  <a:cubicBezTo>
                    <a:pt x="17613" y="6639"/>
                    <a:pt x="17506" y="6371"/>
                    <a:pt x="17398" y="6077"/>
                  </a:cubicBezTo>
                  <a:cubicBezTo>
                    <a:pt x="17318" y="5782"/>
                    <a:pt x="17238" y="5488"/>
                    <a:pt x="17211" y="5220"/>
                  </a:cubicBezTo>
                  <a:cubicBezTo>
                    <a:pt x="17184" y="4899"/>
                    <a:pt x="17184" y="4578"/>
                    <a:pt x="17184" y="4310"/>
                  </a:cubicBezTo>
                  <a:cubicBezTo>
                    <a:pt x="17211" y="4016"/>
                    <a:pt x="17238" y="3695"/>
                    <a:pt x="17345" y="3400"/>
                  </a:cubicBezTo>
                  <a:cubicBezTo>
                    <a:pt x="17452" y="3106"/>
                    <a:pt x="17532" y="2838"/>
                    <a:pt x="17666" y="2570"/>
                  </a:cubicBezTo>
                  <a:cubicBezTo>
                    <a:pt x="17800" y="2303"/>
                    <a:pt x="17987" y="2062"/>
                    <a:pt x="18148" y="1821"/>
                  </a:cubicBezTo>
                  <a:cubicBezTo>
                    <a:pt x="18335" y="1607"/>
                    <a:pt x="18549" y="1366"/>
                    <a:pt x="18790" y="1205"/>
                  </a:cubicBezTo>
                  <a:cubicBezTo>
                    <a:pt x="19004" y="991"/>
                    <a:pt x="19272" y="831"/>
                    <a:pt x="19513" y="697"/>
                  </a:cubicBezTo>
                  <a:cubicBezTo>
                    <a:pt x="19781" y="563"/>
                    <a:pt x="20048" y="429"/>
                    <a:pt x="20343" y="322"/>
                  </a:cubicBezTo>
                  <a:cubicBezTo>
                    <a:pt x="20557" y="269"/>
                    <a:pt x="20744" y="215"/>
                    <a:pt x="20958" y="188"/>
                  </a:cubicBezTo>
                  <a:cubicBezTo>
                    <a:pt x="20396" y="54"/>
                    <a:pt x="19807" y="28"/>
                    <a:pt x="194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7" name="Google Shape;6447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8" name="Google Shape;6448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0" name="Google Shape;6450;p41"/>
            <p:cNvSpPr/>
            <p:nvPr/>
          </p:nvSpPr>
          <p:spPr>
            <a:xfrm>
              <a:off x="9180525" y="5940900"/>
              <a:ext cx="139875" cy="155925"/>
            </a:xfrm>
            <a:custGeom>
              <a:avLst/>
              <a:gdLst/>
              <a:ahLst/>
              <a:cxnLst/>
              <a:rect l="l" t="t" r="r" b="b"/>
              <a:pathLst>
                <a:path w="5595" h="6237" extrusionOk="0">
                  <a:moveTo>
                    <a:pt x="1713" y="0"/>
                  </a:moveTo>
                  <a:cubicBezTo>
                    <a:pt x="1606" y="294"/>
                    <a:pt x="1499" y="455"/>
                    <a:pt x="1365" y="616"/>
                  </a:cubicBezTo>
                  <a:cubicBezTo>
                    <a:pt x="964" y="1312"/>
                    <a:pt x="509" y="2034"/>
                    <a:pt x="0" y="2650"/>
                  </a:cubicBezTo>
                  <a:lnTo>
                    <a:pt x="27" y="2650"/>
                  </a:lnTo>
                  <a:cubicBezTo>
                    <a:pt x="187" y="2703"/>
                    <a:pt x="321" y="2703"/>
                    <a:pt x="428" y="2757"/>
                  </a:cubicBezTo>
                  <a:cubicBezTo>
                    <a:pt x="562" y="2784"/>
                    <a:pt x="696" y="2864"/>
                    <a:pt x="830" y="2917"/>
                  </a:cubicBezTo>
                  <a:cubicBezTo>
                    <a:pt x="910" y="2971"/>
                    <a:pt x="964" y="2998"/>
                    <a:pt x="990" y="3025"/>
                  </a:cubicBezTo>
                  <a:cubicBezTo>
                    <a:pt x="1071" y="3051"/>
                    <a:pt x="1124" y="3105"/>
                    <a:pt x="1178" y="3158"/>
                  </a:cubicBezTo>
                  <a:cubicBezTo>
                    <a:pt x="1392" y="3319"/>
                    <a:pt x="1606" y="3533"/>
                    <a:pt x="1767" y="3747"/>
                  </a:cubicBezTo>
                  <a:cubicBezTo>
                    <a:pt x="1927" y="3988"/>
                    <a:pt x="2115" y="4256"/>
                    <a:pt x="2195" y="4523"/>
                  </a:cubicBezTo>
                  <a:cubicBezTo>
                    <a:pt x="2275" y="4684"/>
                    <a:pt x="2302" y="4818"/>
                    <a:pt x="2329" y="4952"/>
                  </a:cubicBezTo>
                  <a:cubicBezTo>
                    <a:pt x="2382" y="5139"/>
                    <a:pt x="2409" y="5273"/>
                    <a:pt x="2436" y="5407"/>
                  </a:cubicBezTo>
                  <a:cubicBezTo>
                    <a:pt x="2463" y="5540"/>
                    <a:pt x="2463" y="5701"/>
                    <a:pt x="2463" y="5862"/>
                  </a:cubicBezTo>
                  <a:lnTo>
                    <a:pt x="2463" y="6236"/>
                  </a:lnTo>
                  <a:cubicBezTo>
                    <a:pt x="2463" y="6210"/>
                    <a:pt x="2489" y="6210"/>
                    <a:pt x="2543" y="6156"/>
                  </a:cubicBezTo>
                  <a:cubicBezTo>
                    <a:pt x="2677" y="5996"/>
                    <a:pt x="2837" y="5808"/>
                    <a:pt x="2998" y="5540"/>
                  </a:cubicBezTo>
                  <a:cubicBezTo>
                    <a:pt x="3801" y="4363"/>
                    <a:pt x="4470" y="3132"/>
                    <a:pt x="5005" y="1793"/>
                  </a:cubicBezTo>
                  <a:cubicBezTo>
                    <a:pt x="5246" y="1204"/>
                    <a:pt x="5407" y="642"/>
                    <a:pt x="5594" y="80"/>
                  </a:cubicBezTo>
                  <a:lnTo>
                    <a:pt x="5594" y="80"/>
                  </a:lnTo>
                  <a:lnTo>
                    <a:pt x="5460" y="134"/>
                  </a:lnTo>
                  <a:cubicBezTo>
                    <a:pt x="5353" y="187"/>
                    <a:pt x="5246" y="214"/>
                    <a:pt x="5193" y="241"/>
                  </a:cubicBezTo>
                  <a:cubicBezTo>
                    <a:pt x="5005" y="321"/>
                    <a:pt x="4871" y="348"/>
                    <a:pt x="4738" y="375"/>
                  </a:cubicBezTo>
                  <a:cubicBezTo>
                    <a:pt x="4604" y="401"/>
                    <a:pt x="4443" y="455"/>
                    <a:pt x="4309" y="455"/>
                  </a:cubicBezTo>
                  <a:cubicBezTo>
                    <a:pt x="4149" y="482"/>
                    <a:pt x="3935" y="482"/>
                    <a:pt x="3720" y="482"/>
                  </a:cubicBezTo>
                  <a:lnTo>
                    <a:pt x="3453" y="482"/>
                  </a:lnTo>
                  <a:cubicBezTo>
                    <a:pt x="3132" y="455"/>
                    <a:pt x="2810" y="401"/>
                    <a:pt x="2543" y="348"/>
                  </a:cubicBezTo>
                  <a:cubicBezTo>
                    <a:pt x="2302" y="268"/>
                    <a:pt x="2115" y="214"/>
                    <a:pt x="1900" y="107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9015900" y="6076725"/>
              <a:ext cx="178025" cy="202775"/>
            </a:xfrm>
            <a:custGeom>
              <a:avLst/>
              <a:gdLst/>
              <a:ahLst/>
              <a:cxnLst/>
              <a:rect l="l" t="t" r="r" b="b"/>
              <a:pathLst>
                <a:path w="7121" h="8111" extrusionOk="0">
                  <a:moveTo>
                    <a:pt x="4176" y="0"/>
                  </a:moveTo>
                  <a:cubicBezTo>
                    <a:pt x="4042" y="27"/>
                    <a:pt x="3908" y="107"/>
                    <a:pt x="3775" y="215"/>
                  </a:cubicBezTo>
                  <a:cubicBezTo>
                    <a:pt x="3614" y="348"/>
                    <a:pt x="3427" y="429"/>
                    <a:pt x="3266" y="563"/>
                  </a:cubicBezTo>
                  <a:cubicBezTo>
                    <a:pt x="2865" y="830"/>
                    <a:pt x="2463" y="1151"/>
                    <a:pt x="2088" y="1446"/>
                  </a:cubicBezTo>
                  <a:cubicBezTo>
                    <a:pt x="1740" y="1740"/>
                    <a:pt x="1366" y="2035"/>
                    <a:pt x="1018" y="2383"/>
                  </a:cubicBezTo>
                  <a:cubicBezTo>
                    <a:pt x="857" y="2543"/>
                    <a:pt x="697" y="2757"/>
                    <a:pt x="590" y="2945"/>
                  </a:cubicBezTo>
                  <a:cubicBezTo>
                    <a:pt x="563" y="3025"/>
                    <a:pt x="536" y="3078"/>
                    <a:pt x="482" y="3186"/>
                  </a:cubicBezTo>
                  <a:cubicBezTo>
                    <a:pt x="482" y="3212"/>
                    <a:pt x="456" y="3293"/>
                    <a:pt x="482" y="3319"/>
                  </a:cubicBezTo>
                  <a:lnTo>
                    <a:pt x="482" y="3426"/>
                  </a:lnTo>
                  <a:cubicBezTo>
                    <a:pt x="482" y="3453"/>
                    <a:pt x="536" y="3480"/>
                    <a:pt x="536" y="3507"/>
                  </a:cubicBezTo>
                  <a:cubicBezTo>
                    <a:pt x="563" y="3560"/>
                    <a:pt x="590" y="3587"/>
                    <a:pt x="590" y="3614"/>
                  </a:cubicBezTo>
                  <a:cubicBezTo>
                    <a:pt x="616" y="3641"/>
                    <a:pt x="670" y="3694"/>
                    <a:pt x="697" y="3694"/>
                  </a:cubicBezTo>
                  <a:cubicBezTo>
                    <a:pt x="750" y="3721"/>
                    <a:pt x="804" y="3721"/>
                    <a:pt x="857" y="3748"/>
                  </a:cubicBezTo>
                  <a:cubicBezTo>
                    <a:pt x="964" y="3774"/>
                    <a:pt x="1045" y="3774"/>
                    <a:pt x="1152" y="3774"/>
                  </a:cubicBezTo>
                  <a:cubicBezTo>
                    <a:pt x="1393" y="3774"/>
                    <a:pt x="1633" y="3721"/>
                    <a:pt x="1874" y="3641"/>
                  </a:cubicBezTo>
                  <a:cubicBezTo>
                    <a:pt x="2088" y="3587"/>
                    <a:pt x="2329" y="3507"/>
                    <a:pt x="2543" y="3426"/>
                  </a:cubicBezTo>
                  <a:cubicBezTo>
                    <a:pt x="2731" y="3319"/>
                    <a:pt x="2945" y="3239"/>
                    <a:pt x="3132" y="3159"/>
                  </a:cubicBezTo>
                  <a:cubicBezTo>
                    <a:pt x="3293" y="3052"/>
                    <a:pt x="3507" y="2971"/>
                    <a:pt x="3668" y="2891"/>
                  </a:cubicBezTo>
                  <a:cubicBezTo>
                    <a:pt x="3775" y="2811"/>
                    <a:pt x="3908" y="2757"/>
                    <a:pt x="3989" y="2704"/>
                  </a:cubicBezTo>
                  <a:cubicBezTo>
                    <a:pt x="4042" y="2704"/>
                    <a:pt x="4069" y="2704"/>
                    <a:pt x="4069" y="2757"/>
                  </a:cubicBezTo>
                  <a:lnTo>
                    <a:pt x="4069" y="2784"/>
                  </a:lnTo>
                  <a:lnTo>
                    <a:pt x="4069" y="2811"/>
                  </a:lnTo>
                  <a:cubicBezTo>
                    <a:pt x="3427" y="3453"/>
                    <a:pt x="2758" y="4015"/>
                    <a:pt x="2035" y="4524"/>
                  </a:cubicBezTo>
                  <a:cubicBezTo>
                    <a:pt x="1393" y="4952"/>
                    <a:pt x="750" y="5354"/>
                    <a:pt x="54" y="5702"/>
                  </a:cubicBezTo>
                  <a:cubicBezTo>
                    <a:pt x="135" y="6023"/>
                    <a:pt x="161" y="6317"/>
                    <a:pt x="188" y="6638"/>
                  </a:cubicBezTo>
                  <a:lnTo>
                    <a:pt x="188" y="6772"/>
                  </a:lnTo>
                  <a:cubicBezTo>
                    <a:pt x="188" y="7040"/>
                    <a:pt x="161" y="7307"/>
                    <a:pt x="135" y="7575"/>
                  </a:cubicBezTo>
                  <a:cubicBezTo>
                    <a:pt x="81" y="7736"/>
                    <a:pt x="54" y="7870"/>
                    <a:pt x="27" y="8030"/>
                  </a:cubicBezTo>
                  <a:cubicBezTo>
                    <a:pt x="27" y="8051"/>
                    <a:pt x="27" y="8088"/>
                    <a:pt x="15" y="8103"/>
                  </a:cubicBezTo>
                  <a:lnTo>
                    <a:pt x="15" y="8103"/>
                  </a:lnTo>
                  <a:cubicBezTo>
                    <a:pt x="171" y="8027"/>
                    <a:pt x="326" y="7974"/>
                    <a:pt x="456" y="7896"/>
                  </a:cubicBezTo>
                  <a:cubicBezTo>
                    <a:pt x="1794" y="7307"/>
                    <a:pt x="3132" y="6531"/>
                    <a:pt x="4417" y="5621"/>
                  </a:cubicBezTo>
                  <a:cubicBezTo>
                    <a:pt x="5381" y="4925"/>
                    <a:pt x="6291" y="4149"/>
                    <a:pt x="7120" y="3319"/>
                  </a:cubicBezTo>
                  <a:lnTo>
                    <a:pt x="6906" y="3319"/>
                  </a:lnTo>
                  <a:cubicBezTo>
                    <a:pt x="6826" y="3319"/>
                    <a:pt x="6692" y="3319"/>
                    <a:pt x="6585" y="3293"/>
                  </a:cubicBezTo>
                  <a:lnTo>
                    <a:pt x="6184" y="3186"/>
                  </a:lnTo>
                  <a:cubicBezTo>
                    <a:pt x="6023" y="3105"/>
                    <a:pt x="5889" y="3052"/>
                    <a:pt x="5782" y="2971"/>
                  </a:cubicBezTo>
                  <a:cubicBezTo>
                    <a:pt x="5648" y="2918"/>
                    <a:pt x="5514" y="2811"/>
                    <a:pt x="5434" y="2757"/>
                  </a:cubicBezTo>
                  <a:cubicBezTo>
                    <a:pt x="5220" y="2570"/>
                    <a:pt x="5006" y="2356"/>
                    <a:pt x="4845" y="2115"/>
                  </a:cubicBezTo>
                  <a:cubicBezTo>
                    <a:pt x="4765" y="2008"/>
                    <a:pt x="4711" y="1874"/>
                    <a:pt x="4631" y="1767"/>
                  </a:cubicBezTo>
                  <a:cubicBezTo>
                    <a:pt x="4578" y="1633"/>
                    <a:pt x="4497" y="1473"/>
                    <a:pt x="4444" y="1339"/>
                  </a:cubicBezTo>
                  <a:cubicBezTo>
                    <a:pt x="4364" y="1178"/>
                    <a:pt x="4310" y="964"/>
                    <a:pt x="4283" y="803"/>
                  </a:cubicBezTo>
                  <a:cubicBezTo>
                    <a:pt x="4230" y="696"/>
                    <a:pt x="4230" y="563"/>
                    <a:pt x="4203" y="482"/>
                  </a:cubicBezTo>
                  <a:lnTo>
                    <a:pt x="4203" y="429"/>
                  </a:lnTo>
                  <a:cubicBezTo>
                    <a:pt x="4203" y="295"/>
                    <a:pt x="4176" y="215"/>
                    <a:pt x="4176" y="107"/>
                  </a:cubicBezTo>
                  <a:lnTo>
                    <a:pt x="4176" y="0"/>
                  </a:lnTo>
                  <a:close/>
                  <a:moveTo>
                    <a:pt x="15" y="8103"/>
                  </a:moveTo>
                  <a:cubicBezTo>
                    <a:pt x="10" y="8106"/>
                    <a:pt x="5" y="8108"/>
                    <a:pt x="1" y="8110"/>
                  </a:cubicBezTo>
                  <a:cubicBezTo>
                    <a:pt x="7" y="8110"/>
                    <a:pt x="11" y="8108"/>
                    <a:pt x="15" y="8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9030625" y="615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9029950" y="616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4" name="Google Shape;6454;p41"/>
            <p:cNvSpPr/>
            <p:nvPr/>
          </p:nvSpPr>
          <p:spPr>
            <a:xfrm>
              <a:off x="9034650" y="616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5" name="Google Shape;6455;p41"/>
            <p:cNvSpPr/>
            <p:nvPr/>
          </p:nvSpPr>
          <p:spPr>
            <a:xfrm>
              <a:off x="9037975" y="617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8759625" y="6270100"/>
              <a:ext cx="54225" cy="40850"/>
            </a:xfrm>
            <a:custGeom>
              <a:avLst/>
              <a:gdLst/>
              <a:ahLst/>
              <a:cxnLst/>
              <a:rect l="l" t="t" r="r" b="b"/>
              <a:pathLst>
                <a:path w="2169" h="1634" extrusionOk="0">
                  <a:moveTo>
                    <a:pt x="1446" y="1"/>
                  </a:moveTo>
                  <a:cubicBezTo>
                    <a:pt x="1018" y="1"/>
                    <a:pt x="509" y="27"/>
                    <a:pt x="0" y="27"/>
                  </a:cubicBezTo>
                  <a:cubicBezTo>
                    <a:pt x="27" y="322"/>
                    <a:pt x="81" y="616"/>
                    <a:pt x="81" y="964"/>
                  </a:cubicBezTo>
                  <a:cubicBezTo>
                    <a:pt x="81" y="1098"/>
                    <a:pt x="161" y="1152"/>
                    <a:pt x="268" y="1152"/>
                  </a:cubicBezTo>
                  <a:cubicBezTo>
                    <a:pt x="268" y="1232"/>
                    <a:pt x="348" y="1339"/>
                    <a:pt x="402" y="1366"/>
                  </a:cubicBezTo>
                  <a:cubicBezTo>
                    <a:pt x="964" y="1500"/>
                    <a:pt x="1580" y="1607"/>
                    <a:pt x="2168" y="1633"/>
                  </a:cubicBezTo>
                  <a:lnTo>
                    <a:pt x="2142" y="1553"/>
                  </a:lnTo>
                  <a:lnTo>
                    <a:pt x="2115" y="1526"/>
                  </a:lnTo>
                  <a:lnTo>
                    <a:pt x="2035" y="1473"/>
                  </a:lnTo>
                  <a:cubicBezTo>
                    <a:pt x="1874" y="1205"/>
                    <a:pt x="1740" y="964"/>
                    <a:pt x="1633" y="670"/>
                  </a:cubicBezTo>
                  <a:lnTo>
                    <a:pt x="1446" y="54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8353450" y="5878000"/>
              <a:ext cx="184725" cy="157925"/>
            </a:xfrm>
            <a:custGeom>
              <a:avLst/>
              <a:gdLst/>
              <a:ahLst/>
              <a:cxnLst/>
              <a:rect l="l" t="t" r="r" b="b"/>
              <a:pathLst>
                <a:path w="7389" h="6317" extrusionOk="0">
                  <a:moveTo>
                    <a:pt x="3239" y="0"/>
                  </a:moveTo>
                  <a:cubicBezTo>
                    <a:pt x="3191" y="48"/>
                    <a:pt x="3162" y="58"/>
                    <a:pt x="3141" y="58"/>
                  </a:cubicBezTo>
                  <a:cubicBezTo>
                    <a:pt x="3127" y="58"/>
                    <a:pt x="3116" y="54"/>
                    <a:pt x="3106" y="54"/>
                  </a:cubicBezTo>
                  <a:cubicBezTo>
                    <a:pt x="2998" y="54"/>
                    <a:pt x="2891" y="80"/>
                    <a:pt x="2811" y="134"/>
                  </a:cubicBezTo>
                  <a:cubicBezTo>
                    <a:pt x="2704" y="161"/>
                    <a:pt x="2570" y="187"/>
                    <a:pt x="2436" y="214"/>
                  </a:cubicBezTo>
                  <a:cubicBezTo>
                    <a:pt x="2142" y="321"/>
                    <a:pt x="1794" y="455"/>
                    <a:pt x="1500" y="616"/>
                  </a:cubicBezTo>
                  <a:cubicBezTo>
                    <a:pt x="1125" y="803"/>
                    <a:pt x="830" y="990"/>
                    <a:pt x="590" y="1151"/>
                  </a:cubicBezTo>
                  <a:cubicBezTo>
                    <a:pt x="456" y="1258"/>
                    <a:pt x="349" y="1365"/>
                    <a:pt x="268" y="1472"/>
                  </a:cubicBezTo>
                  <a:cubicBezTo>
                    <a:pt x="161" y="1552"/>
                    <a:pt x="81" y="1660"/>
                    <a:pt x="54" y="1793"/>
                  </a:cubicBezTo>
                  <a:cubicBezTo>
                    <a:pt x="27" y="1900"/>
                    <a:pt x="1" y="2034"/>
                    <a:pt x="27" y="2141"/>
                  </a:cubicBezTo>
                  <a:cubicBezTo>
                    <a:pt x="54" y="2222"/>
                    <a:pt x="81" y="2355"/>
                    <a:pt x="188" y="2462"/>
                  </a:cubicBezTo>
                  <a:cubicBezTo>
                    <a:pt x="215" y="2489"/>
                    <a:pt x="268" y="2543"/>
                    <a:pt x="322" y="2570"/>
                  </a:cubicBezTo>
                  <a:cubicBezTo>
                    <a:pt x="349" y="2596"/>
                    <a:pt x="429" y="2623"/>
                    <a:pt x="483" y="2623"/>
                  </a:cubicBezTo>
                  <a:cubicBezTo>
                    <a:pt x="536" y="2623"/>
                    <a:pt x="590" y="2677"/>
                    <a:pt x="616" y="2677"/>
                  </a:cubicBezTo>
                  <a:cubicBezTo>
                    <a:pt x="697" y="2677"/>
                    <a:pt x="750" y="2677"/>
                    <a:pt x="830" y="2623"/>
                  </a:cubicBezTo>
                  <a:cubicBezTo>
                    <a:pt x="964" y="2596"/>
                    <a:pt x="1098" y="2543"/>
                    <a:pt x="1205" y="2462"/>
                  </a:cubicBezTo>
                  <a:cubicBezTo>
                    <a:pt x="1339" y="2409"/>
                    <a:pt x="1419" y="2302"/>
                    <a:pt x="1553" y="2195"/>
                  </a:cubicBezTo>
                  <a:cubicBezTo>
                    <a:pt x="1794" y="2007"/>
                    <a:pt x="2035" y="1793"/>
                    <a:pt x="2329" y="1472"/>
                  </a:cubicBezTo>
                  <a:cubicBezTo>
                    <a:pt x="2490" y="1258"/>
                    <a:pt x="2677" y="1071"/>
                    <a:pt x="2865" y="830"/>
                  </a:cubicBezTo>
                  <a:cubicBezTo>
                    <a:pt x="2945" y="749"/>
                    <a:pt x="2972" y="696"/>
                    <a:pt x="3025" y="616"/>
                  </a:cubicBezTo>
                  <a:cubicBezTo>
                    <a:pt x="3079" y="669"/>
                    <a:pt x="3106" y="696"/>
                    <a:pt x="3132" y="696"/>
                  </a:cubicBezTo>
                  <a:cubicBezTo>
                    <a:pt x="3213" y="723"/>
                    <a:pt x="3266" y="803"/>
                    <a:pt x="3346" y="830"/>
                  </a:cubicBezTo>
                  <a:cubicBezTo>
                    <a:pt x="3400" y="857"/>
                    <a:pt x="3453" y="883"/>
                    <a:pt x="3534" y="964"/>
                  </a:cubicBezTo>
                  <a:cubicBezTo>
                    <a:pt x="3668" y="1071"/>
                    <a:pt x="3828" y="1151"/>
                    <a:pt x="3962" y="1285"/>
                  </a:cubicBezTo>
                  <a:cubicBezTo>
                    <a:pt x="4230" y="1499"/>
                    <a:pt x="4497" y="1767"/>
                    <a:pt x="4765" y="2034"/>
                  </a:cubicBezTo>
                  <a:cubicBezTo>
                    <a:pt x="5059" y="2329"/>
                    <a:pt x="5354" y="2623"/>
                    <a:pt x="5541" y="2944"/>
                  </a:cubicBezTo>
                  <a:cubicBezTo>
                    <a:pt x="5809" y="3292"/>
                    <a:pt x="6050" y="3640"/>
                    <a:pt x="6237" y="4015"/>
                  </a:cubicBezTo>
                  <a:lnTo>
                    <a:pt x="6237" y="3961"/>
                  </a:lnTo>
                  <a:lnTo>
                    <a:pt x="6237" y="3935"/>
                  </a:lnTo>
                  <a:cubicBezTo>
                    <a:pt x="6665" y="4711"/>
                    <a:pt x="6987" y="5433"/>
                    <a:pt x="7147" y="6183"/>
                  </a:cubicBezTo>
                  <a:lnTo>
                    <a:pt x="7147" y="6210"/>
                  </a:lnTo>
                  <a:cubicBezTo>
                    <a:pt x="7147" y="6290"/>
                    <a:pt x="7227" y="6317"/>
                    <a:pt x="7254" y="6317"/>
                  </a:cubicBezTo>
                  <a:cubicBezTo>
                    <a:pt x="7281" y="6317"/>
                    <a:pt x="7308" y="6290"/>
                    <a:pt x="7335" y="6290"/>
                  </a:cubicBezTo>
                  <a:cubicBezTo>
                    <a:pt x="7335" y="6236"/>
                    <a:pt x="7388" y="6236"/>
                    <a:pt x="7335" y="6210"/>
                  </a:cubicBezTo>
                  <a:cubicBezTo>
                    <a:pt x="7120" y="5219"/>
                    <a:pt x="6746" y="4229"/>
                    <a:pt x="6264" y="3265"/>
                  </a:cubicBezTo>
                  <a:cubicBezTo>
                    <a:pt x="5996" y="2703"/>
                    <a:pt x="5702" y="2222"/>
                    <a:pt x="5434" y="1793"/>
                  </a:cubicBezTo>
                  <a:cubicBezTo>
                    <a:pt x="5113" y="1338"/>
                    <a:pt x="4738" y="937"/>
                    <a:pt x="4337" y="589"/>
                  </a:cubicBezTo>
                  <a:lnTo>
                    <a:pt x="3935" y="294"/>
                  </a:lnTo>
                  <a:cubicBezTo>
                    <a:pt x="3828" y="214"/>
                    <a:pt x="3721" y="187"/>
                    <a:pt x="3641" y="134"/>
                  </a:cubicBezTo>
                  <a:cubicBezTo>
                    <a:pt x="3587" y="80"/>
                    <a:pt x="3561" y="80"/>
                    <a:pt x="3534" y="80"/>
                  </a:cubicBezTo>
                  <a:cubicBezTo>
                    <a:pt x="3507" y="80"/>
                    <a:pt x="3507" y="80"/>
                    <a:pt x="3453" y="54"/>
                  </a:cubicBezTo>
                  <a:cubicBezTo>
                    <a:pt x="3427" y="54"/>
                    <a:pt x="3400" y="27"/>
                    <a:pt x="3400" y="27"/>
                  </a:cubicBezTo>
                  <a:cubicBezTo>
                    <a:pt x="3373" y="0"/>
                    <a:pt x="3293" y="0"/>
                    <a:pt x="326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8431750" y="5880000"/>
              <a:ext cx="10050" cy="6050"/>
            </a:xfrm>
            <a:custGeom>
              <a:avLst/>
              <a:gdLst/>
              <a:ahLst/>
              <a:cxnLst/>
              <a:rect l="l" t="t" r="r" b="b"/>
              <a:pathLst>
                <a:path w="402" h="242" extrusionOk="0">
                  <a:moveTo>
                    <a:pt x="81" y="0"/>
                  </a:moveTo>
                  <a:lnTo>
                    <a:pt x="0" y="81"/>
                  </a:lnTo>
                  <a:cubicBezTo>
                    <a:pt x="0" y="107"/>
                    <a:pt x="0" y="134"/>
                    <a:pt x="27" y="134"/>
                  </a:cubicBezTo>
                  <a:cubicBezTo>
                    <a:pt x="81" y="134"/>
                    <a:pt x="134" y="188"/>
                    <a:pt x="161" y="188"/>
                  </a:cubicBezTo>
                  <a:cubicBezTo>
                    <a:pt x="241" y="214"/>
                    <a:pt x="268" y="214"/>
                    <a:pt x="348" y="241"/>
                  </a:cubicBezTo>
                  <a:cubicBezTo>
                    <a:pt x="375" y="241"/>
                    <a:pt x="402" y="241"/>
                    <a:pt x="402" y="214"/>
                  </a:cubicBezTo>
                  <a:cubicBezTo>
                    <a:pt x="402" y="188"/>
                    <a:pt x="402" y="134"/>
                    <a:pt x="375" y="134"/>
                  </a:cubicBezTo>
                  <a:cubicBezTo>
                    <a:pt x="295" y="107"/>
                    <a:pt x="268" y="81"/>
                    <a:pt x="214" y="81"/>
                  </a:cubicBezTo>
                  <a:cubicBezTo>
                    <a:pt x="161" y="27"/>
                    <a:pt x="107" y="27"/>
                    <a:pt x="8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8431075" y="5879325"/>
              <a:ext cx="11400" cy="6725"/>
            </a:xfrm>
            <a:custGeom>
              <a:avLst/>
              <a:gdLst/>
              <a:ahLst/>
              <a:cxnLst/>
              <a:rect l="l" t="t" r="r" b="b"/>
              <a:pathLst>
                <a:path w="456" h="269" extrusionOk="0">
                  <a:moveTo>
                    <a:pt x="54" y="1"/>
                  </a:moveTo>
                  <a:lnTo>
                    <a:pt x="1" y="81"/>
                  </a:lnTo>
                  <a:cubicBezTo>
                    <a:pt x="1" y="108"/>
                    <a:pt x="1" y="134"/>
                    <a:pt x="27" y="134"/>
                  </a:cubicBezTo>
                  <a:cubicBezTo>
                    <a:pt x="54" y="134"/>
                    <a:pt x="108" y="161"/>
                    <a:pt x="134" y="161"/>
                  </a:cubicBezTo>
                  <a:cubicBezTo>
                    <a:pt x="161" y="161"/>
                    <a:pt x="188" y="215"/>
                    <a:pt x="241" y="215"/>
                  </a:cubicBezTo>
                  <a:cubicBezTo>
                    <a:pt x="295" y="241"/>
                    <a:pt x="322" y="241"/>
                    <a:pt x="402" y="268"/>
                  </a:cubicBezTo>
                  <a:cubicBezTo>
                    <a:pt x="429" y="268"/>
                    <a:pt x="456" y="268"/>
                    <a:pt x="456" y="241"/>
                  </a:cubicBezTo>
                  <a:cubicBezTo>
                    <a:pt x="456" y="215"/>
                    <a:pt x="456" y="161"/>
                    <a:pt x="429" y="161"/>
                  </a:cubicBezTo>
                  <a:cubicBezTo>
                    <a:pt x="348" y="134"/>
                    <a:pt x="322" y="108"/>
                    <a:pt x="268" y="81"/>
                  </a:cubicBezTo>
                  <a:cubicBezTo>
                    <a:pt x="241" y="81"/>
                    <a:pt x="188" y="27"/>
                    <a:pt x="161" y="27"/>
                  </a:cubicBezTo>
                  <a:cubicBezTo>
                    <a:pt x="134" y="27"/>
                    <a:pt x="108" y="1"/>
                    <a:pt x="5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8455175" y="5845375"/>
              <a:ext cx="135850" cy="191225"/>
            </a:xfrm>
            <a:custGeom>
              <a:avLst/>
              <a:gdLst/>
              <a:ahLst/>
              <a:cxnLst/>
              <a:rect l="l" t="t" r="r" b="b"/>
              <a:pathLst>
                <a:path w="5434" h="7649" extrusionOk="0">
                  <a:moveTo>
                    <a:pt x="2476" y="0"/>
                  </a:moveTo>
                  <a:cubicBezTo>
                    <a:pt x="2309" y="0"/>
                    <a:pt x="2141" y="7"/>
                    <a:pt x="1981" y="20"/>
                  </a:cubicBezTo>
                  <a:cubicBezTo>
                    <a:pt x="1579" y="47"/>
                    <a:pt x="1231" y="74"/>
                    <a:pt x="937" y="181"/>
                  </a:cubicBezTo>
                  <a:cubicBezTo>
                    <a:pt x="776" y="208"/>
                    <a:pt x="642" y="288"/>
                    <a:pt x="509" y="341"/>
                  </a:cubicBezTo>
                  <a:cubicBezTo>
                    <a:pt x="375" y="422"/>
                    <a:pt x="268" y="475"/>
                    <a:pt x="214" y="582"/>
                  </a:cubicBezTo>
                  <a:cubicBezTo>
                    <a:pt x="107" y="689"/>
                    <a:pt x="80" y="796"/>
                    <a:pt x="27" y="877"/>
                  </a:cubicBezTo>
                  <a:cubicBezTo>
                    <a:pt x="0" y="984"/>
                    <a:pt x="0" y="1118"/>
                    <a:pt x="80" y="1252"/>
                  </a:cubicBezTo>
                  <a:cubicBezTo>
                    <a:pt x="107" y="1332"/>
                    <a:pt x="107" y="1359"/>
                    <a:pt x="134" y="1412"/>
                  </a:cubicBezTo>
                  <a:cubicBezTo>
                    <a:pt x="161" y="1466"/>
                    <a:pt x="214" y="1519"/>
                    <a:pt x="268" y="1546"/>
                  </a:cubicBezTo>
                  <a:cubicBezTo>
                    <a:pt x="295" y="1599"/>
                    <a:pt x="348" y="1626"/>
                    <a:pt x="402" y="1626"/>
                  </a:cubicBezTo>
                  <a:cubicBezTo>
                    <a:pt x="482" y="1653"/>
                    <a:pt x="535" y="1653"/>
                    <a:pt x="616" y="1707"/>
                  </a:cubicBezTo>
                  <a:cubicBezTo>
                    <a:pt x="660" y="1715"/>
                    <a:pt x="708" y="1718"/>
                    <a:pt x="755" y="1718"/>
                  </a:cubicBezTo>
                  <a:cubicBezTo>
                    <a:pt x="851" y="1718"/>
                    <a:pt x="946" y="1707"/>
                    <a:pt x="1017" y="1707"/>
                  </a:cubicBezTo>
                  <a:cubicBezTo>
                    <a:pt x="1151" y="1653"/>
                    <a:pt x="1285" y="1653"/>
                    <a:pt x="1472" y="1599"/>
                  </a:cubicBezTo>
                  <a:cubicBezTo>
                    <a:pt x="1767" y="1519"/>
                    <a:pt x="2088" y="1385"/>
                    <a:pt x="2436" y="1225"/>
                  </a:cubicBezTo>
                  <a:cubicBezTo>
                    <a:pt x="2677" y="1118"/>
                    <a:pt x="2918" y="984"/>
                    <a:pt x="3185" y="850"/>
                  </a:cubicBezTo>
                  <a:lnTo>
                    <a:pt x="3373" y="770"/>
                  </a:lnTo>
                  <a:cubicBezTo>
                    <a:pt x="3373" y="796"/>
                    <a:pt x="3426" y="823"/>
                    <a:pt x="3453" y="850"/>
                  </a:cubicBezTo>
                  <a:cubicBezTo>
                    <a:pt x="3480" y="930"/>
                    <a:pt x="3560" y="984"/>
                    <a:pt x="3587" y="1064"/>
                  </a:cubicBezTo>
                  <a:cubicBezTo>
                    <a:pt x="3613" y="1118"/>
                    <a:pt x="3694" y="1198"/>
                    <a:pt x="3721" y="1252"/>
                  </a:cubicBezTo>
                  <a:cubicBezTo>
                    <a:pt x="3828" y="1385"/>
                    <a:pt x="3908" y="1573"/>
                    <a:pt x="3988" y="1733"/>
                  </a:cubicBezTo>
                  <a:cubicBezTo>
                    <a:pt x="4149" y="2028"/>
                    <a:pt x="4283" y="2376"/>
                    <a:pt x="4443" y="2724"/>
                  </a:cubicBezTo>
                  <a:cubicBezTo>
                    <a:pt x="4631" y="3125"/>
                    <a:pt x="4711" y="3500"/>
                    <a:pt x="4818" y="3875"/>
                  </a:cubicBezTo>
                  <a:cubicBezTo>
                    <a:pt x="4925" y="4303"/>
                    <a:pt x="5032" y="4731"/>
                    <a:pt x="5059" y="5133"/>
                  </a:cubicBezTo>
                  <a:lnTo>
                    <a:pt x="5059" y="5106"/>
                  </a:lnTo>
                  <a:lnTo>
                    <a:pt x="5059" y="5079"/>
                  </a:lnTo>
                  <a:lnTo>
                    <a:pt x="5059" y="5079"/>
                  </a:lnTo>
                  <a:cubicBezTo>
                    <a:pt x="5166" y="5935"/>
                    <a:pt x="5166" y="6738"/>
                    <a:pt x="5032" y="7488"/>
                  </a:cubicBezTo>
                  <a:lnTo>
                    <a:pt x="5032" y="7515"/>
                  </a:lnTo>
                  <a:cubicBezTo>
                    <a:pt x="5032" y="7595"/>
                    <a:pt x="5032" y="7622"/>
                    <a:pt x="5086" y="7648"/>
                  </a:cubicBezTo>
                  <a:lnTo>
                    <a:pt x="5193" y="7648"/>
                  </a:lnTo>
                  <a:cubicBezTo>
                    <a:pt x="5219" y="7648"/>
                    <a:pt x="5219" y="7622"/>
                    <a:pt x="5219" y="7568"/>
                  </a:cubicBezTo>
                  <a:cubicBezTo>
                    <a:pt x="5380" y="6578"/>
                    <a:pt x="5434" y="5534"/>
                    <a:pt x="5380" y="4463"/>
                  </a:cubicBezTo>
                  <a:cubicBezTo>
                    <a:pt x="5353" y="3848"/>
                    <a:pt x="5300" y="3286"/>
                    <a:pt x="5193" y="2804"/>
                  </a:cubicBezTo>
                  <a:cubicBezTo>
                    <a:pt x="5059" y="2215"/>
                    <a:pt x="4898" y="1733"/>
                    <a:pt x="4631" y="1252"/>
                  </a:cubicBezTo>
                  <a:cubicBezTo>
                    <a:pt x="4550" y="1091"/>
                    <a:pt x="4443" y="957"/>
                    <a:pt x="4363" y="823"/>
                  </a:cubicBezTo>
                  <a:cubicBezTo>
                    <a:pt x="4283" y="716"/>
                    <a:pt x="4229" y="663"/>
                    <a:pt x="4149" y="556"/>
                  </a:cubicBezTo>
                  <a:cubicBezTo>
                    <a:pt x="4122" y="529"/>
                    <a:pt x="4095" y="502"/>
                    <a:pt x="4095" y="449"/>
                  </a:cubicBezTo>
                  <a:lnTo>
                    <a:pt x="4042" y="422"/>
                  </a:lnTo>
                  <a:lnTo>
                    <a:pt x="3988" y="368"/>
                  </a:lnTo>
                  <a:cubicBezTo>
                    <a:pt x="3961" y="315"/>
                    <a:pt x="3908" y="288"/>
                    <a:pt x="3881" y="288"/>
                  </a:cubicBezTo>
                  <a:lnTo>
                    <a:pt x="3854" y="288"/>
                  </a:lnTo>
                  <a:cubicBezTo>
                    <a:pt x="3721" y="181"/>
                    <a:pt x="3721" y="154"/>
                    <a:pt x="3694" y="127"/>
                  </a:cubicBezTo>
                  <a:cubicBezTo>
                    <a:pt x="3587" y="74"/>
                    <a:pt x="3480" y="74"/>
                    <a:pt x="3373" y="47"/>
                  </a:cubicBezTo>
                  <a:cubicBezTo>
                    <a:pt x="3292" y="47"/>
                    <a:pt x="3158" y="20"/>
                    <a:pt x="2971" y="20"/>
                  </a:cubicBezTo>
                  <a:cubicBezTo>
                    <a:pt x="2810" y="7"/>
                    <a:pt x="2643" y="0"/>
                    <a:pt x="247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8546175" y="5851225"/>
              <a:ext cx="8725" cy="7875"/>
            </a:xfrm>
            <a:custGeom>
              <a:avLst/>
              <a:gdLst/>
              <a:ahLst/>
              <a:cxnLst/>
              <a:rect l="l" t="t" r="r" b="b"/>
              <a:pathLst>
                <a:path w="349" h="315" extrusionOk="0">
                  <a:moveTo>
                    <a:pt x="54" y="0"/>
                  </a:moveTo>
                  <a:cubicBezTo>
                    <a:pt x="0" y="27"/>
                    <a:pt x="54" y="54"/>
                    <a:pt x="54" y="54"/>
                  </a:cubicBezTo>
                  <a:lnTo>
                    <a:pt x="134" y="161"/>
                  </a:lnTo>
                  <a:cubicBezTo>
                    <a:pt x="188" y="188"/>
                    <a:pt x="214" y="268"/>
                    <a:pt x="241" y="295"/>
                  </a:cubicBezTo>
                  <a:cubicBezTo>
                    <a:pt x="241" y="308"/>
                    <a:pt x="248" y="315"/>
                    <a:pt x="261" y="315"/>
                  </a:cubicBezTo>
                  <a:cubicBezTo>
                    <a:pt x="275" y="315"/>
                    <a:pt x="295" y="308"/>
                    <a:pt x="321" y="295"/>
                  </a:cubicBezTo>
                  <a:cubicBezTo>
                    <a:pt x="348" y="268"/>
                    <a:pt x="348" y="268"/>
                    <a:pt x="321" y="215"/>
                  </a:cubicBezTo>
                  <a:cubicBezTo>
                    <a:pt x="268" y="188"/>
                    <a:pt x="241" y="134"/>
                    <a:pt x="214" y="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2" name="Google Shape;6462;p41"/>
            <p:cNvSpPr/>
            <p:nvPr/>
          </p:nvSpPr>
          <p:spPr>
            <a:xfrm>
              <a:off x="8547500" y="5849375"/>
              <a:ext cx="8725" cy="9725"/>
            </a:xfrm>
            <a:custGeom>
              <a:avLst/>
              <a:gdLst/>
              <a:ahLst/>
              <a:cxnLst/>
              <a:rect l="l" t="t" r="r" b="b"/>
              <a:pathLst>
                <a:path w="349" h="389" extrusionOk="0">
                  <a:moveTo>
                    <a:pt x="14" y="1"/>
                  </a:moveTo>
                  <a:cubicBezTo>
                    <a:pt x="7" y="1"/>
                    <a:pt x="1" y="8"/>
                    <a:pt x="1" y="21"/>
                  </a:cubicBezTo>
                  <a:lnTo>
                    <a:pt x="1" y="101"/>
                  </a:lnTo>
                  <a:cubicBezTo>
                    <a:pt x="28" y="128"/>
                    <a:pt x="54" y="128"/>
                    <a:pt x="81" y="155"/>
                  </a:cubicBezTo>
                  <a:cubicBezTo>
                    <a:pt x="135" y="208"/>
                    <a:pt x="161" y="208"/>
                    <a:pt x="161" y="235"/>
                  </a:cubicBezTo>
                  <a:cubicBezTo>
                    <a:pt x="188" y="262"/>
                    <a:pt x="215" y="342"/>
                    <a:pt x="268" y="369"/>
                  </a:cubicBezTo>
                  <a:cubicBezTo>
                    <a:pt x="282" y="382"/>
                    <a:pt x="288" y="389"/>
                    <a:pt x="295" y="389"/>
                  </a:cubicBezTo>
                  <a:cubicBezTo>
                    <a:pt x="302" y="389"/>
                    <a:pt x="309" y="382"/>
                    <a:pt x="322" y="369"/>
                  </a:cubicBezTo>
                  <a:cubicBezTo>
                    <a:pt x="349" y="342"/>
                    <a:pt x="349" y="342"/>
                    <a:pt x="322" y="289"/>
                  </a:cubicBezTo>
                  <a:cubicBezTo>
                    <a:pt x="295" y="235"/>
                    <a:pt x="268" y="208"/>
                    <a:pt x="188" y="155"/>
                  </a:cubicBezTo>
                  <a:cubicBezTo>
                    <a:pt x="161" y="128"/>
                    <a:pt x="135" y="128"/>
                    <a:pt x="135" y="101"/>
                  </a:cubicBezTo>
                  <a:cubicBezTo>
                    <a:pt x="81" y="74"/>
                    <a:pt x="54" y="74"/>
                    <a:pt x="28" y="21"/>
                  </a:cubicBezTo>
                  <a:cubicBezTo>
                    <a:pt x="28" y="8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3" name="Google Shape;6463;p41"/>
            <p:cNvSpPr/>
            <p:nvPr/>
          </p:nvSpPr>
          <p:spPr>
            <a:xfrm>
              <a:off x="8330025" y="5995975"/>
              <a:ext cx="515950" cy="450900"/>
            </a:xfrm>
            <a:custGeom>
              <a:avLst/>
              <a:gdLst/>
              <a:ahLst/>
              <a:cxnLst/>
              <a:rect l="l" t="t" r="r" b="b"/>
              <a:pathLst>
                <a:path w="20638" h="18036" extrusionOk="0">
                  <a:moveTo>
                    <a:pt x="10967" y="0"/>
                  </a:moveTo>
                  <a:cubicBezTo>
                    <a:pt x="10587" y="0"/>
                    <a:pt x="10205" y="15"/>
                    <a:pt x="9824" y="45"/>
                  </a:cubicBezTo>
                  <a:cubicBezTo>
                    <a:pt x="9369" y="99"/>
                    <a:pt x="8860" y="179"/>
                    <a:pt x="8325" y="286"/>
                  </a:cubicBezTo>
                  <a:cubicBezTo>
                    <a:pt x="8084" y="313"/>
                    <a:pt x="7816" y="393"/>
                    <a:pt x="7549" y="500"/>
                  </a:cubicBezTo>
                  <a:cubicBezTo>
                    <a:pt x="7308" y="554"/>
                    <a:pt x="7121" y="607"/>
                    <a:pt x="6880" y="688"/>
                  </a:cubicBezTo>
                  <a:cubicBezTo>
                    <a:pt x="5943" y="1036"/>
                    <a:pt x="5113" y="1491"/>
                    <a:pt x="4337" y="2106"/>
                  </a:cubicBezTo>
                  <a:cubicBezTo>
                    <a:pt x="3962" y="2401"/>
                    <a:pt x="3641" y="2695"/>
                    <a:pt x="3293" y="3070"/>
                  </a:cubicBezTo>
                  <a:cubicBezTo>
                    <a:pt x="2999" y="3391"/>
                    <a:pt x="2704" y="3766"/>
                    <a:pt x="2437" y="4167"/>
                  </a:cubicBezTo>
                  <a:cubicBezTo>
                    <a:pt x="1955" y="4863"/>
                    <a:pt x="1607" y="5666"/>
                    <a:pt x="1339" y="6549"/>
                  </a:cubicBezTo>
                  <a:cubicBezTo>
                    <a:pt x="1072" y="7379"/>
                    <a:pt x="884" y="8289"/>
                    <a:pt x="857" y="9226"/>
                  </a:cubicBezTo>
                  <a:cubicBezTo>
                    <a:pt x="617" y="9601"/>
                    <a:pt x="322" y="10136"/>
                    <a:pt x="162" y="10698"/>
                  </a:cubicBezTo>
                  <a:cubicBezTo>
                    <a:pt x="81" y="10939"/>
                    <a:pt x="28" y="11207"/>
                    <a:pt x="1" y="11421"/>
                  </a:cubicBezTo>
                  <a:lnTo>
                    <a:pt x="1" y="11795"/>
                  </a:lnTo>
                  <a:cubicBezTo>
                    <a:pt x="1" y="11929"/>
                    <a:pt x="28" y="12090"/>
                    <a:pt x="54" y="12197"/>
                  </a:cubicBezTo>
                  <a:cubicBezTo>
                    <a:pt x="81" y="12438"/>
                    <a:pt x="188" y="12679"/>
                    <a:pt x="322" y="12973"/>
                  </a:cubicBezTo>
                  <a:cubicBezTo>
                    <a:pt x="429" y="13214"/>
                    <a:pt x="563" y="13401"/>
                    <a:pt x="724" y="13642"/>
                  </a:cubicBezTo>
                  <a:cubicBezTo>
                    <a:pt x="991" y="14044"/>
                    <a:pt x="1339" y="14445"/>
                    <a:pt x="1687" y="14847"/>
                  </a:cubicBezTo>
                  <a:cubicBezTo>
                    <a:pt x="2035" y="15168"/>
                    <a:pt x="2437" y="15516"/>
                    <a:pt x="2892" y="15810"/>
                  </a:cubicBezTo>
                  <a:cubicBezTo>
                    <a:pt x="3293" y="16078"/>
                    <a:pt x="3775" y="16346"/>
                    <a:pt x="4283" y="16586"/>
                  </a:cubicBezTo>
                  <a:cubicBezTo>
                    <a:pt x="5167" y="17015"/>
                    <a:pt x="6184" y="17336"/>
                    <a:pt x="7254" y="17630"/>
                  </a:cubicBezTo>
                  <a:cubicBezTo>
                    <a:pt x="8325" y="17898"/>
                    <a:pt x="9396" y="18032"/>
                    <a:pt x="10386" y="18032"/>
                  </a:cubicBezTo>
                  <a:cubicBezTo>
                    <a:pt x="10482" y="18034"/>
                    <a:pt x="10578" y="18035"/>
                    <a:pt x="10673" y="18035"/>
                  </a:cubicBezTo>
                  <a:cubicBezTo>
                    <a:pt x="11724" y="18035"/>
                    <a:pt x="12750" y="17900"/>
                    <a:pt x="13732" y="17630"/>
                  </a:cubicBezTo>
                  <a:lnTo>
                    <a:pt x="14053" y="17523"/>
                  </a:lnTo>
                  <a:cubicBezTo>
                    <a:pt x="15043" y="17229"/>
                    <a:pt x="15953" y="16827"/>
                    <a:pt x="16783" y="16292"/>
                  </a:cubicBezTo>
                  <a:cubicBezTo>
                    <a:pt x="17720" y="15676"/>
                    <a:pt x="18523" y="14847"/>
                    <a:pt x="19165" y="13937"/>
                  </a:cubicBezTo>
                  <a:cubicBezTo>
                    <a:pt x="19700" y="13134"/>
                    <a:pt x="20102" y="12197"/>
                    <a:pt x="20343" y="11153"/>
                  </a:cubicBezTo>
                  <a:cubicBezTo>
                    <a:pt x="20557" y="10189"/>
                    <a:pt x="20637" y="9146"/>
                    <a:pt x="20530" y="8129"/>
                  </a:cubicBezTo>
                  <a:cubicBezTo>
                    <a:pt x="20423" y="7085"/>
                    <a:pt x="20209" y="6121"/>
                    <a:pt x="19781" y="5184"/>
                  </a:cubicBezTo>
                  <a:cubicBezTo>
                    <a:pt x="19593" y="4703"/>
                    <a:pt x="19352" y="4274"/>
                    <a:pt x="19085" y="3873"/>
                  </a:cubicBezTo>
                  <a:cubicBezTo>
                    <a:pt x="18817" y="3471"/>
                    <a:pt x="18496" y="3070"/>
                    <a:pt x="18121" y="2695"/>
                  </a:cubicBezTo>
                  <a:cubicBezTo>
                    <a:pt x="17452" y="1999"/>
                    <a:pt x="16649" y="1437"/>
                    <a:pt x="15712" y="982"/>
                  </a:cubicBezTo>
                  <a:cubicBezTo>
                    <a:pt x="14856" y="581"/>
                    <a:pt x="13866" y="286"/>
                    <a:pt x="12848" y="126"/>
                  </a:cubicBezTo>
                  <a:cubicBezTo>
                    <a:pt x="12229" y="42"/>
                    <a:pt x="11600" y="0"/>
                    <a:pt x="109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8485950" y="5995100"/>
              <a:ext cx="359350" cy="452350"/>
            </a:xfrm>
            <a:custGeom>
              <a:avLst/>
              <a:gdLst/>
              <a:ahLst/>
              <a:cxnLst/>
              <a:rect l="l" t="t" r="r" b="b"/>
              <a:pathLst>
                <a:path w="14374" h="18094" extrusionOk="0">
                  <a:moveTo>
                    <a:pt x="4711" y="0"/>
                  </a:moveTo>
                  <a:cubicBezTo>
                    <a:pt x="4390" y="27"/>
                    <a:pt x="3988" y="54"/>
                    <a:pt x="3614" y="80"/>
                  </a:cubicBezTo>
                  <a:lnTo>
                    <a:pt x="3533" y="80"/>
                  </a:lnTo>
                  <a:cubicBezTo>
                    <a:pt x="3988" y="134"/>
                    <a:pt x="4470" y="161"/>
                    <a:pt x="4925" y="268"/>
                  </a:cubicBezTo>
                  <a:cubicBezTo>
                    <a:pt x="5728" y="428"/>
                    <a:pt x="6531" y="723"/>
                    <a:pt x="7281" y="1124"/>
                  </a:cubicBezTo>
                  <a:cubicBezTo>
                    <a:pt x="8003" y="1526"/>
                    <a:pt x="8672" y="2034"/>
                    <a:pt x="9288" y="2596"/>
                  </a:cubicBezTo>
                  <a:cubicBezTo>
                    <a:pt x="9877" y="3158"/>
                    <a:pt x="10412" y="3828"/>
                    <a:pt x="10814" y="4577"/>
                  </a:cubicBezTo>
                  <a:cubicBezTo>
                    <a:pt x="11242" y="5300"/>
                    <a:pt x="11563" y="6103"/>
                    <a:pt x="11750" y="6906"/>
                  </a:cubicBezTo>
                  <a:cubicBezTo>
                    <a:pt x="11965" y="7789"/>
                    <a:pt x="12045" y="8672"/>
                    <a:pt x="11991" y="9555"/>
                  </a:cubicBezTo>
                  <a:cubicBezTo>
                    <a:pt x="11965" y="10010"/>
                    <a:pt x="11884" y="10492"/>
                    <a:pt x="11777" y="10974"/>
                  </a:cubicBezTo>
                  <a:cubicBezTo>
                    <a:pt x="11697" y="11402"/>
                    <a:pt x="11563" y="11857"/>
                    <a:pt x="11376" y="12312"/>
                  </a:cubicBezTo>
                  <a:cubicBezTo>
                    <a:pt x="11215" y="12714"/>
                    <a:pt x="11028" y="13115"/>
                    <a:pt x="10760" y="13517"/>
                  </a:cubicBezTo>
                  <a:cubicBezTo>
                    <a:pt x="10519" y="13865"/>
                    <a:pt x="10252" y="14239"/>
                    <a:pt x="9957" y="14534"/>
                  </a:cubicBezTo>
                  <a:cubicBezTo>
                    <a:pt x="9342" y="15203"/>
                    <a:pt x="8672" y="15738"/>
                    <a:pt x="7896" y="16220"/>
                  </a:cubicBezTo>
                  <a:cubicBezTo>
                    <a:pt x="7147" y="16675"/>
                    <a:pt x="6290" y="17023"/>
                    <a:pt x="5434" y="17264"/>
                  </a:cubicBezTo>
                  <a:cubicBezTo>
                    <a:pt x="4550" y="17478"/>
                    <a:pt x="3614" y="17612"/>
                    <a:pt x="2730" y="17612"/>
                  </a:cubicBezTo>
                  <a:cubicBezTo>
                    <a:pt x="2409" y="17612"/>
                    <a:pt x="2142" y="17612"/>
                    <a:pt x="1847" y="17585"/>
                  </a:cubicBezTo>
                  <a:cubicBezTo>
                    <a:pt x="1553" y="17585"/>
                    <a:pt x="1258" y="17558"/>
                    <a:pt x="910" y="17532"/>
                  </a:cubicBezTo>
                  <a:lnTo>
                    <a:pt x="0" y="17424"/>
                  </a:lnTo>
                  <a:lnTo>
                    <a:pt x="0" y="17424"/>
                  </a:lnTo>
                  <a:cubicBezTo>
                    <a:pt x="322" y="17532"/>
                    <a:pt x="643" y="17585"/>
                    <a:pt x="991" y="17692"/>
                  </a:cubicBezTo>
                  <a:cubicBezTo>
                    <a:pt x="2061" y="17960"/>
                    <a:pt x="3132" y="18094"/>
                    <a:pt x="4122" y="18094"/>
                  </a:cubicBezTo>
                  <a:lnTo>
                    <a:pt x="4363" y="18094"/>
                  </a:lnTo>
                  <a:cubicBezTo>
                    <a:pt x="5434" y="18094"/>
                    <a:pt x="6478" y="17960"/>
                    <a:pt x="7468" y="17692"/>
                  </a:cubicBezTo>
                  <a:lnTo>
                    <a:pt x="7762" y="17585"/>
                  </a:lnTo>
                  <a:cubicBezTo>
                    <a:pt x="8779" y="17291"/>
                    <a:pt x="9689" y="16889"/>
                    <a:pt x="10519" y="16327"/>
                  </a:cubicBezTo>
                  <a:cubicBezTo>
                    <a:pt x="11456" y="15711"/>
                    <a:pt x="12259" y="14882"/>
                    <a:pt x="12875" y="13972"/>
                  </a:cubicBezTo>
                  <a:cubicBezTo>
                    <a:pt x="13410" y="13169"/>
                    <a:pt x="13811" y="12232"/>
                    <a:pt x="14052" y="11188"/>
                  </a:cubicBezTo>
                  <a:cubicBezTo>
                    <a:pt x="14293" y="10224"/>
                    <a:pt x="14373" y="9181"/>
                    <a:pt x="14266" y="8164"/>
                  </a:cubicBezTo>
                  <a:cubicBezTo>
                    <a:pt x="14159" y="7120"/>
                    <a:pt x="13918" y="6156"/>
                    <a:pt x="13517" y="5219"/>
                  </a:cubicBezTo>
                  <a:cubicBezTo>
                    <a:pt x="13330" y="4738"/>
                    <a:pt x="13089" y="4309"/>
                    <a:pt x="12821" y="3908"/>
                  </a:cubicBezTo>
                  <a:cubicBezTo>
                    <a:pt x="12553" y="3506"/>
                    <a:pt x="12205" y="3105"/>
                    <a:pt x="11858" y="2703"/>
                  </a:cubicBezTo>
                  <a:cubicBezTo>
                    <a:pt x="11188" y="2007"/>
                    <a:pt x="10385" y="1419"/>
                    <a:pt x="9449" y="990"/>
                  </a:cubicBezTo>
                  <a:cubicBezTo>
                    <a:pt x="8565" y="589"/>
                    <a:pt x="7602" y="294"/>
                    <a:pt x="6558" y="134"/>
                  </a:cubicBezTo>
                  <a:cubicBezTo>
                    <a:pt x="5969" y="27"/>
                    <a:pt x="5353" y="0"/>
                    <a:pt x="471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7" name="Google Shape;6467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8" name="Google Shape;6468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8477250" y="6294875"/>
              <a:ext cx="70950" cy="42600"/>
            </a:xfrm>
            <a:custGeom>
              <a:avLst/>
              <a:gdLst/>
              <a:ahLst/>
              <a:cxnLst/>
              <a:rect l="l" t="t" r="r" b="b"/>
              <a:pathLst>
                <a:path w="2838" h="1704" extrusionOk="0">
                  <a:moveTo>
                    <a:pt x="1633" y="0"/>
                  </a:moveTo>
                  <a:cubicBezTo>
                    <a:pt x="1285" y="0"/>
                    <a:pt x="1017" y="54"/>
                    <a:pt x="750" y="134"/>
                  </a:cubicBezTo>
                  <a:cubicBezTo>
                    <a:pt x="562" y="241"/>
                    <a:pt x="348" y="348"/>
                    <a:pt x="214" y="509"/>
                  </a:cubicBezTo>
                  <a:cubicBezTo>
                    <a:pt x="188" y="535"/>
                    <a:pt x="161" y="616"/>
                    <a:pt x="134" y="642"/>
                  </a:cubicBezTo>
                  <a:cubicBezTo>
                    <a:pt x="81" y="669"/>
                    <a:pt x="81" y="749"/>
                    <a:pt x="54" y="776"/>
                  </a:cubicBezTo>
                  <a:cubicBezTo>
                    <a:pt x="27" y="883"/>
                    <a:pt x="0" y="964"/>
                    <a:pt x="27" y="1044"/>
                  </a:cubicBezTo>
                  <a:cubicBezTo>
                    <a:pt x="54" y="1151"/>
                    <a:pt x="81" y="1231"/>
                    <a:pt x="161" y="1312"/>
                  </a:cubicBezTo>
                  <a:cubicBezTo>
                    <a:pt x="214" y="1365"/>
                    <a:pt x="295" y="1445"/>
                    <a:pt x="348" y="1472"/>
                  </a:cubicBezTo>
                  <a:cubicBezTo>
                    <a:pt x="348" y="1472"/>
                    <a:pt x="402" y="1499"/>
                    <a:pt x="429" y="1499"/>
                  </a:cubicBezTo>
                  <a:cubicBezTo>
                    <a:pt x="562" y="1579"/>
                    <a:pt x="723" y="1633"/>
                    <a:pt x="884" y="1686"/>
                  </a:cubicBezTo>
                  <a:cubicBezTo>
                    <a:pt x="960" y="1698"/>
                    <a:pt x="1036" y="1703"/>
                    <a:pt x="1110" y="1703"/>
                  </a:cubicBezTo>
                  <a:cubicBezTo>
                    <a:pt x="1889" y="1703"/>
                    <a:pt x="2517" y="1086"/>
                    <a:pt x="2811" y="402"/>
                  </a:cubicBezTo>
                  <a:cubicBezTo>
                    <a:pt x="2838" y="348"/>
                    <a:pt x="2811" y="268"/>
                    <a:pt x="2730" y="241"/>
                  </a:cubicBezTo>
                  <a:lnTo>
                    <a:pt x="2570" y="241"/>
                  </a:lnTo>
                  <a:cubicBezTo>
                    <a:pt x="2409" y="187"/>
                    <a:pt x="2222" y="107"/>
                    <a:pt x="2035" y="80"/>
                  </a:cubicBezTo>
                  <a:cubicBezTo>
                    <a:pt x="1901" y="54"/>
                    <a:pt x="1767" y="0"/>
                    <a:pt x="1633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2222" y="1820"/>
                  </a:moveTo>
                  <a:cubicBezTo>
                    <a:pt x="2382" y="1847"/>
                    <a:pt x="2570" y="1874"/>
                    <a:pt x="2757" y="1954"/>
                  </a:cubicBezTo>
                  <a:cubicBezTo>
                    <a:pt x="2891" y="2008"/>
                    <a:pt x="2971" y="2088"/>
                    <a:pt x="3159" y="2142"/>
                  </a:cubicBezTo>
                  <a:cubicBezTo>
                    <a:pt x="3078" y="2329"/>
                    <a:pt x="2971" y="2463"/>
                    <a:pt x="2891" y="2597"/>
                  </a:cubicBezTo>
                  <a:cubicBezTo>
                    <a:pt x="2730" y="2757"/>
                    <a:pt x="2597" y="2891"/>
                    <a:pt x="2516" y="3025"/>
                  </a:cubicBezTo>
                  <a:cubicBezTo>
                    <a:pt x="2409" y="3132"/>
                    <a:pt x="2302" y="3159"/>
                    <a:pt x="2168" y="3212"/>
                  </a:cubicBezTo>
                  <a:cubicBezTo>
                    <a:pt x="2088" y="3292"/>
                    <a:pt x="1954" y="3319"/>
                    <a:pt x="1847" y="3319"/>
                  </a:cubicBezTo>
                  <a:lnTo>
                    <a:pt x="1499" y="3319"/>
                  </a:lnTo>
                  <a:cubicBezTo>
                    <a:pt x="1365" y="3292"/>
                    <a:pt x="1285" y="3266"/>
                    <a:pt x="1178" y="3212"/>
                  </a:cubicBezTo>
                  <a:cubicBezTo>
                    <a:pt x="1151" y="3185"/>
                    <a:pt x="1098" y="3185"/>
                    <a:pt x="1071" y="3159"/>
                  </a:cubicBezTo>
                  <a:cubicBezTo>
                    <a:pt x="1017" y="3159"/>
                    <a:pt x="964" y="3132"/>
                    <a:pt x="937" y="3078"/>
                  </a:cubicBezTo>
                  <a:cubicBezTo>
                    <a:pt x="830" y="3025"/>
                    <a:pt x="777" y="2944"/>
                    <a:pt x="696" y="2864"/>
                  </a:cubicBezTo>
                  <a:cubicBezTo>
                    <a:pt x="669" y="2811"/>
                    <a:pt x="669" y="2784"/>
                    <a:pt x="643" y="2757"/>
                  </a:cubicBezTo>
                  <a:lnTo>
                    <a:pt x="616" y="2730"/>
                  </a:lnTo>
                  <a:lnTo>
                    <a:pt x="643" y="2677"/>
                  </a:lnTo>
                  <a:lnTo>
                    <a:pt x="669" y="2623"/>
                  </a:lnTo>
                  <a:lnTo>
                    <a:pt x="696" y="2516"/>
                  </a:lnTo>
                  <a:lnTo>
                    <a:pt x="696" y="2543"/>
                  </a:lnTo>
                  <a:cubicBezTo>
                    <a:pt x="803" y="2409"/>
                    <a:pt x="910" y="2275"/>
                    <a:pt x="1044" y="2195"/>
                  </a:cubicBezTo>
                  <a:cubicBezTo>
                    <a:pt x="1178" y="2088"/>
                    <a:pt x="1285" y="2008"/>
                    <a:pt x="1419" y="1954"/>
                  </a:cubicBezTo>
                  <a:cubicBezTo>
                    <a:pt x="1526" y="1927"/>
                    <a:pt x="1633" y="1874"/>
                    <a:pt x="1767" y="1847"/>
                  </a:cubicBezTo>
                  <a:cubicBezTo>
                    <a:pt x="1901" y="1820"/>
                    <a:pt x="2088" y="1820"/>
                    <a:pt x="2222" y="1820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7" name="Google Shape;6477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8" name="Google Shape;6478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44" name="Text Box 69">
            <a:extLst>
              <a:ext uri="{FF2B5EF4-FFF2-40B4-BE49-F238E27FC236}">
                <a16:creationId xmlns:a16="http://schemas.microsoft.com/office/drawing/2014/main" id="{43C4970D-365F-4E3A-B2EF-0EC39ABC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2760" y="821922"/>
            <a:ext cx="9020486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Ví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dụ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xung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quanh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và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toàn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phần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lập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phương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cạnh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</a:t>
            </a:r>
            <a:r>
              <a:rPr lang="en-US" altLang="en-US" sz="2800" b="1" dirty="0">
                <a:solidFill>
                  <a:schemeClr val="accent1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cm.</a:t>
            </a:r>
          </a:p>
        </p:txBody>
      </p: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7FD9126-9599-473E-8EE6-274E452F024D}"/>
              </a:ext>
            </a:extLst>
          </p:cNvPr>
          <p:cNvGrpSpPr/>
          <p:nvPr/>
        </p:nvGrpSpPr>
        <p:grpSpPr>
          <a:xfrm>
            <a:off x="8677196" y="2324020"/>
            <a:ext cx="2722688" cy="2672386"/>
            <a:chOff x="5740416" y="419100"/>
            <a:chExt cx="1867200" cy="1754155"/>
          </a:xfrm>
        </p:grpSpPr>
        <p:sp>
          <p:nvSpPr>
            <p:cNvPr id="148" name="Text Box 25">
              <a:extLst>
                <a:ext uri="{FF2B5EF4-FFF2-40B4-BE49-F238E27FC236}">
                  <a16:creationId xmlns:a16="http://schemas.microsoft.com/office/drawing/2014/main" id="{5BBEEE02-D154-491A-9788-37732B9AF3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30273" y="1870218"/>
              <a:ext cx="862012" cy="3030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40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5cm</a:t>
              </a:r>
            </a:p>
          </p:txBody>
        </p:sp>
        <p:sp>
          <p:nvSpPr>
            <p:cNvPr id="149" name="Text Box 26">
              <a:extLst>
                <a:ext uri="{FF2B5EF4-FFF2-40B4-BE49-F238E27FC236}">
                  <a16:creationId xmlns:a16="http://schemas.microsoft.com/office/drawing/2014/main" id="{93A867B6-E4B7-4315-AE29-7EF354B27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7064814" y="702541"/>
              <a:ext cx="768998" cy="3166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40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5cm</a:t>
              </a:r>
            </a:p>
          </p:txBody>
        </p:sp>
        <p:sp>
          <p:nvSpPr>
            <p:cNvPr id="150" name="Text Box 27">
              <a:extLst>
                <a:ext uri="{FF2B5EF4-FFF2-40B4-BE49-F238E27FC236}">
                  <a16:creationId xmlns:a16="http://schemas.microsoft.com/office/drawing/2014/main" id="{0BB0D9B8-210C-43E5-8AD8-C889FF2C64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8889261">
              <a:off x="6942817" y="1541639"/>
              <a:ext cx="781891" cy="3166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defTabSz="1097280">
                <a:spcBef>
                  <a:spcPct val="50000"/>
                </a:spcBef>
                <a:defRPr/>
              </a:pPr>
              <a:r>
                <a:rPr lang="en-US" sz="2400" i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5cm</a:t>
              </a:r>
            </a:p>
          </p:txBody>
        </p:sp>
        <p:grpSp>
          <p:nvGrpSpPr>
            <p:cNvPr id="151" name="Group 35">
              <a:extLst>
                <a:ext uri="{FF2B5EF4-FFF2-40B4-BE49-F238E27FC236}">
                  <a16:creationId xmlns:a16="http://schemas.microsoft.com/office/drawing/2014/main" id="{5AFD019C-5A3B-4C8F-B5AC-9793E7616A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40416" y="419100"/>
              <a:ext cx="1600199" cy="1504069"/>
              <a:chOff x="6102351" y="304800"/>
              <a:chExt cx="2224522" cy="1981200"/>
            </a:xfrm>
          </p:grpSpPr>
          <p:grpSp>
            <p:nvGrpSpPr>
              <p:cNvPr id="152" name="Group 36">
                <a:extLst>
                  <a:ext uri="{FF2B5EF4-FFF2-40B4-BE49-F238E27FC236}">
                    <a16:creationId xmlns:a16="http://schemas.microsoft.com/office/drawing/2014/main" id="{ACC181A0-2EAA-4095-AF17-CD82052F2C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02351" y="304800"/>
                <a:ext cx="2213418" cy="1981200"/>
                <a:chOff x="5018690" y="1447800"/>
                <a:chExt cx="2143533" cy="1981200"/>
              </a:xfrm>
            </p:grpSpPr>
            <p:sp>
              <p:nvSpPr>
                <p:cNvPr id="159" name="Freeform 40">
                  <a:extLst>
                    <a:ext uri="{FF2B5EF4-FFF2-40B4-BE49-F238E27FC236}">
                      <a16:creationId xmlns:a16="http://schemas.microsoft.com/office/drawing/2014/main" id="{91A1E005-B667-4F0D-ABCA-ABEAD2CF2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29028" y="1447800"/>
                  <a:ext cx="533195" cy="1981200"/>
                </a:xfrm>
                <a:custGeom>
                  <a:avLst/>
                  <a:gdLst/>
                  <a:ahLst/>
                  <a:cxnLst>
                    <a:cxn ang="0">
                      <a:pos x="336" y="0"/>
                    </a:cxn>
                    <a:cxn ang="0">
                      <a:pos x="0" y="336"/>
                    </a:cxn>
                    <a:cxn ang="0">
                      <a:pos x="0" y="1248"/>
                    </a:cxn>
                    <a:cxn ang="0">
                      <a:pos x="336" y="912"/>
                    </a:cxn>
                    <a:cxn ang="0">
                      <a:pos x="336" y="0"/>
                    </a:cxn>
                  </a:cxnLst>
                  <a:rect l="0" t="0" r="r" b="b"/>
                  <a:pathLst>
                    <a:path w="336" h="1248">
                      <a:moveTo>
                        <a:pt x="336" y="0"/>
                      </a:moveTo>
                      <a:lnTo>
                        <a:pt x="0" y="336"/>
                      </a:lnTo>
                      <a:lnTo>
                        <a:pt x="0" y="1248"/>
                      </a:lnTo>
                      <a:lnTo>
                        <a:pt x="336" y="912"/>
                      </a:lnTo>
                      <a:lnTo>
                        <a:pt x="336" y="0"/>
                      </a:lnTo>
                      <a:close/>
                    </a:path>
                  </a:pathLst>
                </a:cu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160" name="Freeform 37">
                  <a:extLst>
                    <a:ext uri="{FF2B5EF4-FFF2-40B4-BE49-F238E27FC236}">
                      <a16:creationId xmlns:a16="http://schemas.microsoft.com/office/drawing/2014/main" id="{D4BE850B-C165-489A-A1E9-343413EA7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9447" y="1981200"/>
                  <a:ext cx="1599582" cy="144780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12"/>
                    </a:cxn>
                    <a:cxn ang="0">
                      <a:pos x="1008" y="912"/>
                    </a:cxn>
                    <a:cxn ang="0">
                      <a:pos x="1008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08" h="912">
                      <a:moveTo>
                        <a:pt x="0" y="0"/>
                      </a:moveTo>
                      <a:lnTo>
                        <a:pt x="0" y="912"/>
                      </a:lnTo>
                      <a:lnTo>
                        <a:pt x="1008" y="912"/>
                      </a:lnTo>
                      <a:lnTo>
                        <a:pt x="100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161" name="Freeform 39">
                  <a:extLst>
                    <a:ext uri="{FF2B5EF4-FFF2-40B4-BE49-F238E27FC236}">
                      <a16:creationId xmlns:a16="http://schemas.microsoft.com/office/drawing/2014/main" id="{7EFD76AC-2253-4C67-AE58-2776BDF2E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690" y="1447800"/>
                  <a:ext cx="2132777" cy="533400"/>
                </a:xfrm>
                <a:custGeom>
                  <a:avLst/>
                  <a:gdLst/>
                  <a:ahLst/>
                  <a:cxnLst>
                    <a:cxn ang="0">
                      <a:pos x="336" y="0"/>
                    </a:cxn>
                    <a:cxn ang="0">
                      <a:pos x="0" y="336"/>
                    </a:cxn>
                    <a:cxn ang="0">
                      <a:pos x="1008" y="336"/>
                    </a:cxn>
                    <a:cxn ang="0">
                      <a:pos x="1344" y="0"/>
                    </a:cxn>
                    <a:cxn ang="0">
                      <a:pos x="336" y="0"/>
                    </a:cxn>
                  </a:cxnLst>
                  <a:rect l="0" t="0" r="r" b="b"/>
                  <a:pathLst>
                    <a:path w="1344" h="336">
                      <a:moveTo>
                        <a:pt x="336" y="0"/>
                      </a:moveTo>
                      <a:lnTo>
                        <a:pt x="0" y="336"/>
                      </a:lnTo>
                      <a:lnTo>
                        <a:pt x="1008" y="336"/>
                      </a:lnTo>
                      <a:lnTo>
                        <a:pt x="1344" y="0"/>
                      </a:lnTo>
                      <a:lnTo>
                        <a:pt x="336" y="0"/>
                      </a:lnTo>
                      <a:close/>
                    </a:path>
                  </a:pathLst>
                </a:custGeom>
                <a:solidFill>
                  <a:schemeClr val="accent3">
                    <a:lumMod val="20000"/>
                    <a:lumOff val="80000"/>
                  </a:schemeClr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chemeClr val="tx1">
                      <a:gamma/>
                      <a:shade val="60000"/>
                      <a:invGamma/>
                    </a:schemeClr>
                  </a:prstShdw>
                </a:effectLst>
              </p:spPr>
              <p:txBody>
                <a:bodyPr/>
                <a:lstStyle/>
                <a:p>
                  <a:pPr defTabSz="1097280">
                    <a:defRPr/>
                  </a:pPr>
                  <a:endParaRPr lang="en-US" sz="240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</p:grpSp>
          <p:grpSp>
            <p:nvGrpSpPr>
              <p:cNvPr id="153" name="Group 37">
                <a:extLst>
                  <a:ext uri="{FF2B5EF4-FFF2-40B4-BE49-F238E27FC236}">
                    <a16:creationId xmlns:a16="http://schemas.microsoft.com/office/drawing/2014/main" id="{79D2494B-5608-475B-8954-153CE6E5FB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40617" y="328450"/>
                <a:ext cx="2186256" cy="1954752"/>
                <a:chOff x="6140617" y="328450"/>
                <a:chExt cx="2186256" cy="1954752"/>
              </a:xfrm>
            </p:grpSpPr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2FC2397F-4898-466B-A694-8BEA519A2100}"/>
                    </a:ext>
                  </a:extLst>
                </p:cNvPr>
                <p:cNvCxnSpPr/>
                <p:nvPr/>
              </p:nvCxnSpPr>
              <p:spPr bwMode="auto">
                <a:xfrm>
                  <a:off x="6667207" y="328613"/>
                  <a:ext cx="0" cy="1436687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F5753F9C-48B6-448A-B003-953039151484}"/>
                    </a:ext>
                  </a:extLst>
                </p:cNvPr>
                <p:cNvCxnSpPr/>
                <p:nvPr/>
              </p:nvCxnSpPr>
              <p:spPr bwMode="auto">
                <a:xfrm>
                  <a:off x="6698940" y="1752600"/>
                  <a:ext cx="1627933" cy="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8" name="Straight Connector 157">
                  <a:extLst>
                    <a:ext uri="{FF2B5EF4-FFF2-40B4-BE49-F238E27FC236}">
                      <a16:creationId xmlns:a16="http://schemas.microsoft.com/office/drawing/2014/main" id="{0C923334-A2BE-4868-83FF-A22DE0C9251F}"/>
                    </a:ext>
                  </a:extLst>
                </p:cNvPr>
                <p:cNvCxnSpPr/>
                <p:nvPr/>
              </p:nvCxnSpPr>
              <p:spPr bwMode="auto">
                <a:xfrm flipH="1">
                  <a:off x="6140429" y="1765300"/>
                  <a:ext cx="526777" cy="517525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</p:grpSp>
      <p:sp>
        <p:nvSpPr>
          <p:cNvPr id="162" name="Text Box 69">
            <a:extLst>
              <a:ext uri="{FF2B5EF4-FFF2-40B4-BE49-F238E27FC236}">
                <a16:creationId xmlns:a16="http://schemas.microsoft.com/office/drawing/2014/main" id="{E32C0016-636F-4700-8D19-E9D13F438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9091" y="1928358"/>
            <a:ext cx="166612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n-US" altLang="en-US" sz="2800" b="1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Bài</a:t>
            </a:r>
            <a:r>
              <a:rPr lang="en-US" altLang="en-US" sz="2800" b="1" dirty="0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rgbClr val="C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giải</a:t>
            </a:r>
            <a:endParaRPr lang="en-US" altLang="en-US" sz="2800" b="1" dirty="0">
              <a:solidFill>
                <a:srgbClr val="C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3" name="Text Box 69">
            <a:extLst>
              <a:ext uri="{FF2B5EF4-FFF2-40B4-BE49-F238E27FC236}">
                <a16:creationId xmlns:a16="http://schemas.microsoft.com/office/drawing/2014/main" id="{52D4B837-344B-4BBF-A8EA-2F9E59AD2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71786" y="5028928"/>
            <a:ext cx="7386984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/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Đáp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sô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100 cm</a:t>
            </a:r>
            <a:r>
              <a:rPr lang="en-US" altLang="en-US" sz="2800" b="1" baseline="30000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</a:p>
          <a:p>
            <a:pPr algn="just"/>
            <a:r>
              <a:rPr lang="en-US" altLang="en-US" sz="2800" b="1" baseline="30000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             150</a:t>
            </a:r>
            <a:r>
              <a:rPr lang="en-US" altLang="en-US" sz="2800" b="1" baseline="30000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cm</a:t>
            </a:r>
            <a:r>
              <a:rPr lang="en-US" altLang="en-US" sz="2800" b="1" baseline="30000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endParaRPr lang="en-US" altLang="en-US" sz="2800" b="1" dirty="0">
              <a:solidFill>
                <a:schemeClr val="bg2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Rectangle: Rounded Corners 163">
            <a:extLst>
              <a:ext uri="{FF2B5EF4-FFF2-40B4-BE49-F238E27FC236}">
                <a16:creationId xmlns:a16="http://schemas.microsoft.com/office/drawing/2014/main" id="{16B45BC5-BD10-446C-A733-8927BE520B3C}"/>
              </a:ext>
            </a:extLst>
          </p:cNvPr>
          <p:cNvSpPr/>
          <p:nvPr/>
        </p:nvSpPr>
        <p:spPr>
          <a:xfrm>
            <a:off x="2588573" y="2554965"/>
            <a:ext cx="1754827" cy="513626"/>
          </a:xfrm>
          <a:prstGeom prst="roundRect">
            <a:avLst>
              <a:gd name="adj" fmla="val 10270"/>
            </a:avLst>
          </a:prstGeom>
          <a:solidFill>
            <a:srgbClr val="FFC000">
              <a:alpha val="71000"/>
            </a:srgb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5" name="Rectangle: Rounded Corners 164">
            <a:extLst>
              <a:ext uri="{FF2B5EF4-FFF2-40B4-BE49-F238E27FC236}">
                <a16:creationId xmlns:a16="http://schemas.microsoft.com/office/drawing/2014/main" id="{DACAEE85-5524-4154-8651-6D847D6341D4}"/>
              </a:ext>
            </a:extLst>
          </p:cNvPr>
          <p:cNvSpPr/>
          <p:nvPr/>
        </p:nvSpPr>
        <p:spPr>
          <a:xfrm>
            <a:off x="4241799" y="3215357"/>
            <a:ext cx="529987" cy="500328"/>
          </a:xfrm>
          <a:prstGeom prst="roundRect">
            <a:avLst>
              <a:gd name="adj" fmla="val 10270"/>
            </a:avLst>
          </a:prstGeom>
          <a:solidFill>
            <a:srgbClr val="FFC000">
              <a:alpha val="71000"/>
            </a:srgb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6" name="Rectangle: Rounded Corners 165">
            <a:extLst>
              <a:ext uri="{FF2B5EF4-FFF2-40B4-BE49-F238E27FC236}">
                <a16:creationId xmlns:a16="http://schemas.microsoft.com/office/drawing/2014/main" id="{A53CACC9-CE82-477D-8356-47BD4A1BB09C}"/>
              </a:ext>
            </a:extLst>
          </p:cNvPr>
          <p:cNvSpPr/>
          <p:nvPr/>
        </p:nvSpPr>
        <p:spPr>
          <a:xfrm>
            <a:off x="4178244" y="4499051"/>
            <a:ext cx="529987" cy="500328"/>
          </a:xfrm>
          <a:prstGeom prst="roundRect">
            <a:avLst>
              <a:gd name="adj" fmla="val 10270"/>
            </a:avLst>
          </a:prstGeom>
          <a:solidFill>
            <a:schemeClr val="tx2"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7" name="Rectangle: Rounded Corners 166">
            <a:extLst>
              <a:ext uri="{FF2B5EF4-FFF2-40B4-BE49-F238E27FC236}">
                <a16:creationId xmlns:a16="http://schemas.microsoft.com/office/drawing/2014/main" id="{3B6F7945-D94D-4B6E-94A5-1B7FB3596031}"/>
              </a:ext>
            </a:extLst>
          </p:cNvPr>
          <p:cNvSpPr/>
          <p:nvPr/>
        </p:nvSpPr>
        <p:spPr>
          <a:xfrm>
            <a:off x="2537831" y="3852368"/>
            <a:ext cx="1640414" cy="513626"/>
          </a:xfrm>
          <a:prstGeom prst="roundRect">
            <a:avLst>
              <a:gd name="adj" fmla="val 10270"/>
            </a:avLst>
          </a:prstGeom>
          <a:solidFill>
            <a:schemeClr val="tx2"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5" name="Text Box 69">
            <a:extLst>
              <a:ext uri="{FF2B5EF4-FFF2-40B4-BE49-F238E27FC236}">
                <a16:creationId xmlns:a16="http://schemas.microsoft.com/office/drawing/2014/main" id="{F4303F77-98E2-4EEE-8641-02F3EAE9A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7968" y="2526910"/>
            <a:ext cx="7442271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xung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quanh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lập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phương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đó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algn="ctr">
              <a:spcBef>
                <a:spcPct val="50000"/>
              </a:spcBef>
            </a:pP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(5 x 5) x 4 = 100 (cm</a:t>
            </a:r>
            <a:r>
              <a:rPr lang="en-US" altLang="en-US" sz="2800" b="1" baseline="30000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</a:p>
        </p:txBody>
      </p:sp>
      <p:sp>
        <p:nvSpPr>
          <p:cNvPr id="146" name="Text Box 69">
            <a:extLst>
              <a:ext uri="{FF2B5EF4-FFF2-40B4-BE49-F238E27FC236}">
                <a16:creationId xmlns:a16="http://schemas.microsoft.com/office/drawing/2014/main" id="{D0384673-0A1E-4BF7-A230-DE3A9D982B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0130" y="3823143"/>
            <a:ext cx="7386984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toàn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phần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lập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phương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đó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2800" b="1" dirty="0" err="1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algn="ctr">
              <a:spcBef>
                <a:spcPct val="50000"/>
              </a:spcBef>
            </a:pP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(5 x 5) x 6 = 150 (cm</a:t>
            </a:r>
            <a:r>
              <a:rPr lang="en-US" altLang="en-US" sz="2800" b="1" baseline="30000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altLang="en-US" sz="2800" b="1" dirty="0">
                <a:solidFill>
                  <a:schemeClr val="bg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</a:p>
        </p:txBody>
      </p:sp>
    </p:spTree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64" grpId="0" animBg="1"/>
      <p:bldP spid="165" grpId="0" animBg="1"/>
      <p:bldP spid="166" grpId="0" animBg="1"/>
      <p:bldP spid="167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3">
            <a:extLst>
              <a:ext uri="{FF2B5EF4-FFF2-40B4-BE49-F238E27FC236}">
                <a16:creationId xmlns:a16="http://schemas.microsoft.com/office/drawing/2014/main" id="{7B2059C4-6CFF-4351-9AA6-231AA69445E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t="386" b="50000"/>
          <a:stretch/>
        </p:blipFill>
        <p:spPr>
          <a:xfrm>
            <a:off x="-101600" y="1"/>
            <a:ext cx="12293599" cy="68580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53B956F-97AD-47F8-8EFF-A7EF96ED757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309976">
            <a:off x="3528448" y="3227345"/>
            <a:ext cx="6076429" cy="3417991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9EF88CD-63C5-421C-9895-CB82B5EF7BC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30600" y="2808269"/>
            <a:ext cx="6072124" cy="4831676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3B2F1458-010C-433F-9FC7-5F31BB4B74F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4600" y="806003"/>
            <a:ext cx="2032000" cy="1143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3B9F3ACB-5523-4AE8-A7A8-364F75E7BEE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61400" y="3793340"/>
            <a:ext cx="2032000" cy="1143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AC98E5FA-4C9A-498F-BC1F-78F571A697B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61400" y="725604"/>
            <a:ext cx="2032000" cy="11430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B27EDF35-0E43-4290-ABBF-DE0307EF2C5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24734" y="4083749"/>
            <a:ext cx="1953812" cy="109901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95410806-FAB3-4FBF-8469-FC99F2922B9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24424" y="-211516"/>
            <a:ext cx="2032000" cy="1143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54473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  <p:sndAc>
          <p:stSnd>
            <p:snd r:embed="rId2" name="chimes.wav"/>
          </p:stSnd>
        </p:sndAc>
      </p:transition>
    </mc:Choice>
    <mc:Fallback>
      <p:transition spd="slow">
        <p:random/>
        <p:sndAc>
          <p:stSnd>
            <p:snd r:embed="rId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4.07407E-6 L -0.00104 -0.41412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-20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000"/>
                            </p:stCondLst>
                            <p:childTnLst>
                              <p:par>
                                <p:cTn id="15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" name="Picture 2" descr="Medieval fairy tale">
            <a:extLst>
              <a:ext uri="{FF2B5EF4-FFF2-40B4-BE49-F238E27FC236}">
                <a16:creationId xmlns:a16="http://schemas.microsoft.com/office/drawing/2014/main" id="{82E6B80B-2FC8-46BA-A2C0-A0C281EC58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908" b="40694"/>
          <a:stretch/>
        </p:blipFill>
        <p:spPr bwMode="auto">
          <a:xfrm>
            <a:off x="-1" y="0"/>
            <a:ext cx="12192001" cy="6874554"/>
          </a:xfrm>
          <a:prstGeom prst="rect">
            <a:avLst/>
          </a:prstGeom>
          <a:noFill/>
          <a:effectLst>
            <a:glow rad="127000">
              <a:schemeClr val="accent1"/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4">
            <a:extLst>
              <a:ext uri="{FF2B5EF4-FFF2-40B4-BE49-F238E27FC236}">
                <a16:creationId xmlns:a16="http://schemas.microsoft.com/office/drawing/2014/main" id="{2FDC6254-51D7-4F1B-8097-C8A5937EB8C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368301" y="172584"/>
            <a:ext cx="11684000" cy="6512831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5A3B3E99-2ADB-448A-AD32-A60BF8565F6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93369" y="1756503"/>
            <a:ext cx="9376461" cy="37005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86792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9128A701-99AB-4383-9786-F1E56116D8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2162890" y="-2384688"/>
            <a:ext cx="7383620" cy="93315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17965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9" name="Google Shape;6479;p41"/>
          <p:cNvGrpSpPr/>
          <p:nvPr/>
        </p:nvGrpSpPr>
        <p:grpSpPr>
          <a:xfrm>
            <a:off x="2408758" y="3706029"/>
            <a:ext cx="1506033" cy="1521233"/>
            <a:chOff x="6677925" y="6815450"/>
            <a:chExt cx="1129525" cy="1140925"/>
          </a:xfrm>
        </p:grpSpPr>
        <p:sp>
          <p:nvSpPr>
            <p:cNvPr id="6480" name="Google Shape;6480;p41"/>
            <p:cNvSpPr/>
            <p:nvPr/>
          </p:nvSpPr>
          <p:spPr>
            <a:xfrm>
              <a:off x="6677925" y="6815450"/>
              <a:ext cx="1129525" cy="1140925"/>
            </a:xfrm>
            <a:custGeom>
              <a:avLst/>
              <a:gdLst/>
              <a:ahLst/>
              <a:cxnLst/>
              <a:rect l="l" t="t" r="r" b="b"/>
              <a:pathLst>
                <a:path w="45181" h="45637" extrusionOk="0">
                  <a:moveTo>
                    <a:pt x="19834" y="1"/>
                  </a:moveTo>
                  <a:cubicBezTo>
                    <a:pt x="19459" y="1"/>
                    <a:pt x="19084" y="27"/>
                    <a:pt x="18737" y="135"/>
                  </a:cubicBezTo>
                  <a:cubicBezTo>
                    <a:pt x="18335" y="242"/>
                    <a:pt x="17880" y="402"/>
                    <a:pt x="17479" y="643"/>
                  </a:cubicBezTo>
                  <a:cubicBezTo>
                    <a:pt x="17184" y="804"/>
                    <a:pt x="16863" y="1045"/>
                    <a:pt x="16542" y="1312"/>
                  </a:cubicBezTo>
                  <a:cubicBezTo>
                    <a:pt x="16087" y="1714"/>
                    <a:pt x="15685" y="2169"/>
                    <a:pt x="15257" y="2784"/>
                  </a:cubicBezTo>
                  <a:cubicBezTo>
                    <a:pt x="14909" y="3213"/>
                    <a:pt x="14641" y="3721"/>
                    <a:pt x="14374" y="4203"/>
                  </a:cubicBezTo>
                  <a:cubicBezTo>
                    <a:pt x="14133" y="4685"/>
                    <a:pt x="13945" y="5140"/>
                    <a:pt x="13731" y="5729"/>
                  </a:cubicBezTo>
                  <a:cubicBezTo>
                    <a:pt x="12741" y="4845"/>
                    <a:pt x="11724" y="4176"/>
                    <a:pt x="10653" y="3721"/>
                  </a:cubicBezTo>
                  <a:cubicBezTo>
                    <a:pt x="10038" y="3453"/>
                    <a:pt x="9315" y="3213"/>
                    <a:pt x="8646" y="3079"/>
                  </a:cubicBezTo>
                  <a:cubicBezTo>
                    <a:pt x="8084" y="2972"/>
                    <a:pt x="7495" y="2918"/>
                    <a:pt x="6879" y="2918"/>
                  </a:cubicBezTo>
                  <a:lnTo>
                    <a:pt x="6451" y="2918"/>
                  </a:lnTo>
                  <a:cubicBezTo>
                    <a:pt x="6076" y="2945"/>
                    <a:pt x="5675" y="2972"/>
                    <a:pt x="5300" y="3052"/>
                  </a:cubicBezTo>
                  <a:cubicBezTo>
                    <a:pt x="4899" y="3106"/>
                    <a:pt x="4551" y="3213"/>
                    <a:pt x="4203" y="3346"/>
                  </a:cubicBezTo>
                  <a:cubicBezTo>
                    <a:pt x="3507" y="3614"/>
                    <a:pt x="2864" y="4016"/>
                    <a:pt x="2329" y="4551"/>
                  </a:cubicBezTo>
                  <a:cubicBezTo>
                    <a:pt x="1874" y="4979"/>
                    <a:pt x="1499" y="5514"/>
                    <a:pt x="1151" y="6157"/>
                  </a:cubicBezTo>
                  <a:cubicBezTo>
                    <a:pt x="884" y="6639"/>
                    <a:pt x="696" y="7201"/>
                    <a:pt x="536" y="7789"/>
                  </a:cubicBezTo>
                  <a:cubicBezTo>
                    <a:pt x="268" y="8833"/>
                    <a:pt x="161" y="9850"/>
                    <a:pt x="108" y="10734"/>
                  </a:cubicBezTo>
                  <a:cubicBezTo>
                    <a:pt x="54" y="11135"/>
                    <a:pt x="27" y="11563"/>
                    <a:pt x="27" y="11965"/>
                  </a:cubicBezTo>
                  <a:cubicBezTo>
                    <a:pt x="1" y="12607"/>
                    <a:pt x="1" y="13303"/>
                    <a:pt x="54" y="13972"/>
                  </a:cubicBezTo>
                  <a:cubicBezTo>
                    <a:pt x="161" y="15364"/>
                    <a:pt x="429" y="16702"/>
                    <a:pt x="830" y="17960"/>
                  </a:cubicBezTo>
                  <a:cubicBezTo>
                    <a:pt x="1232" y="19272"/>
                    <a:pt x="1821" y="20530"/>
                    <a:pt x="2543" y="21681"/>
                  </a:cubicBezTo>
                  <a:cubicBezTo>
                    <a:pt x="2891" y="22243"/>
                    <a:pt x="3319" y="22805"/>
                    <a:pt x="3775" y="23394"/>
                  </a:cubicBezTo>
                  <a:cubicBezTo>
                    <a:pt x="4176" y="23876"/>
                    <a:pt x="4658" y="24357"/>
                    <a:pt x="5113" y="24759"/>
                  </a:cubicBezTo>
                  <a:cubicBezTo>
                    <a:pt x="6050" y="25562"/>
                    <a:pt x="7147" y="26231"/>
                    <a:pt x="8325" y="26740"/>
                  </a:cubicBezTo>
                  <a:cubicBezTo>
                    <a:pt x="8914" y="26954"/>
                    <a:pt x="9529" y="27168"/>
                    <a:pt x="10145" y="27302"/>
                  </a:cubicBezTo>
                  <a:lnTo>
                    <a:pt x="10172" y="27302"/>
                  </a:lnTo>
                  <a:cubicBezTo>
                    <a:pt x="10064" y="28105"/>
                    <a:pt x="10038" y="28908"/>
                    <a:pt x="10064" y="29711"/>
                  </a:cubicBezTo>
                  <a:lnTo>
                    <a:pt x="10064" y="29871"/>
                  </a:lnTo>
                  <a:cubicBezTo>
                    <a:pt x="10091" y="30219"/>
                    <a:pt x="10145" y="30621"/>
                    <a:pt x="10172" y="30969"/>
                  </a:cubicBezTo>
                  <a:cubicBezTo>
                    <a:pt x="10359" y="32441"/>
                    <a:pt x="10760" y="33859"/>
                    <a:pt x="11376" y="35171"/>
                  </a:cubicBezTo>
                  <a:cubicBezTo>
                    <a:pt x="11965" y="36509"/>
                    <a:pt x="12848" y="37740"/>
                    <a:pt x="13892" y="38811"/>
                  </a:cubicBezTo>
                  <a:cubicBezTo>
                    <a:pt x="14374" y="39319"/>
                    <a:pt x="14963" y="39801"/>
                    <a:pt x="15578" y="40283"/>
                  </a:cubicBezTo>
                  <a:cubicBezTo>
                    <a:pt x="16167" y="40684"/>
                    <a:pt x="16756" y="41113"/>
                    <a:pt x="17425" y="41487"/>
                  </a:cubicBezTo>
                  <a:cubicBezTo>
                    <a:pt x="18121" y="41889"/>
                    <a:pt x="18844" y="42264"/>
                    <a:pt x="19539" y="42558"/>
                  </a:cubicBezTo>
                  <a:cubicBezTo>
                    <a:pt x="20289" y="42879"/>
                    <a:pt x="21119" y="43120"/>
                    <a:pt x="21868" y="43334"/>
                  </a:cubicBezTo>
                  <a:cubicBezTo>
                    <a:pt x="22350" y="43415"/>
                    <a:pt x="22778" y="43495"/>
                    <a:pt x="23260" y="43548"/>
                  </a:cubicBezTo>
                  <a:cubicBezTo>
                    <a:pt x="23340" y="43655"/>
                    <a:pt x="23447" y="43736"/>
                    <a:pt x="23554" y="43816"/>
                  </a:cubicBezTo>
                  <a:cubicBezTo>
                    <a:pt x="23608" y="43896"/>
                    <a:pt x="23688" y="43923"/>
                    <a:pt x="23742" y="44003"/>
                  </a:cubicBezTo>
                  <a:lnTo>
                    <a:pt x="24063" y="44191"/>
                  </a:lnTo>
                  <a:cubicBezTo>
                    <a:pt x="24063" y="44191"/>
                    <a:pt x="24143" y="44271"/>
                    <a:pt x="24197" y="44298"/>
                  </a:cubicBezTo>
                  <a:cubicBezTo>
                    <a:pt x="24678" y="44619"/>
                    <a:pt x="25214" y="44887"/>
                    <a:pt x="25722" y="45101"/>
                  </a:cubicBezTo>
                  <a:cubicBezTo>
                    <a:pt x="26338" y="45342"/>
                    <a:pt x="26954" y="45475"/>
                    <a:pt x="27596" y="45502"/>
                  </a:cubicBezTo>
                  <a:lnTo>
                    <a:pt x="27890" y="45502"/>
                  </a:lnTo>
                  <a:cubicBezTo>
                    <a:pt x="28024" y="45502"/>
                    <a:pt x="28158" y="45502"/>
                    <a:pt x="28158" y="45636"/>
                  </a:cubicBezTo>
                  <a:cubicBezTo>
                    <a:pt x="28800" y="45556"/>
                    <a:pt x="29389" y="45395"/>
                    <a:pt x="29898" y="45101"/>
                  </a:cubicBezTo>
                  <a:cubicBezTo>
                    <a:pt x="30192" y="44913"/>
                    <a:pt x="30460" y="44726"/>
                    <a:pt x="30701" y="44458"/>
                  </a:cubicBezTo>
                  <a:cubicBezTo>
                    <a:pt x="30701" y="44458"/>
                    <a:pt x="30728" y="44458"/>
                    <a:pt x="30728" y="44432"/>
                  </a:cubicBezTo>
                  <a:cubicBezTo>
                    <a:pt x="30968" y="44110"/>
                    <a:pt x="31183" y="43816"/>
                    <a:pt x="31316" y="43495"/>
                  </a:cubicBezTo>
                  <a:cubicBezTo>
                    <a:pt x="31450" y="43174"/>
                    <a:pt x="31530" y="42852"/>
                    <a:pt x="31584" y="42478"/>
                  </a:cubicBezTo>
                  <a:cubicBezTo>
                    <a:pt x="31611" y="42371"/>
                    <a:pt x="31611" y="42290"/>
                    <a:pt x="31611" y="42157"/>
                  </a:cubicBezTo>
                  <a:lnTo>
                    <a:pt x="31611" y="41889"/>
                  </a:lnTo>
                  <a:lnTo>
                    <a:pt x="31611" y="41568"/>
                  </a:lnTo>
                  <a:lnTo>
                    <a:pt x="31611" y="41514"/>
                  </a:lnTo>
                  <a:cubicBezTo>
                    <a:pt x="31798" y="41434"/>
                    <a:pt x="32012" y="41354"/>
                    <a:pt x="32200" y="41247"/>
                  </a:cubicBezTo>
                  <a:cubicBezTo>
                    <a:pt x="32253" y="41220"/>
                    <a:pt x="32387" y="41139"/>
                    <a:pt x="32387" y="41139"/>
                  </a:cubicBezTo>
                  <a:cubicBezTo>
                    <a:pt x="32815" y="40872"/>
                    <a:pt x="33217" y="40470"/>
                    <a:pt x="33484" y="40042"/>
                  </a:cubicBezTo>
                  <a:cubicBezTo>
                    <a:pt x="34020" y="39212"/>
                    <a:pt x="34180" y="38168"/>
                    <a:pt x="33993" y="37098"/>
                  </a:cubicBezTo>
                  <a:cubicBezTo>
                    <a:pt x="33913" y="36830"/>
                    <a:pt x="33859" y="36563"/>
                    <a:pt x="33752" y="36295"/>
                  </a:cubicBezTo>
                  <a:cubicBezTo>
                    <a:pt x="34020" y="35786"/>
                    <a:pt x="34207" y="35197"/>
                    <a:pt x="34261" y="34555"/>
                  </a:cubicBezTo>
                  <a:cubicBezTo>
                    <a:pt x="34287" y="34261"/>
                    <a:pt x="34287" y="33940"/>
                    <a:pt x="34261" y="33645"/>
                  </a:cubicBezTo>
                  <a:cubicBezTo>
                    <a:pt x="34341" y="33618"/>
                    <a:pt x="34421" y="33618"/>
                    <a:pt x="34475" y="33592"/>
                  </a:cubicBezTo>
                  <a:cubicBezTo>
                    <a:pt x="35197" y="33377"/>
                    <a:pt x="35867" y="33110"/>
                    <a:pt x="36429" y="32815"/>
                  </a:cubicBezTo>
                  <a:cubicBezTo>
                    <a:pt x="36750" y="32655"/>
                    <a:pt x="37071" y="32441"/>
                    <a:pt x="37365" y="32253"/>
                  </a:cubicBezTo>
                  <a:cubicBezTo>
                    <a:pt x="37820" y="31905"/>
                    <a:pt x="38195" y="31584"/>
                    <a:pt x="38490" y="31209"/>
                  </a:cubicBezTo>
                  <a:cubicBezTo>
                    <a:pt x="38623" y="31049"/>
                    <a:pt x="38811" y="30835"/>
                    <a:pt x="38971" y="30567"/>
                  </a:cubicBezTo>
                  <a:cubicBezTo>
                    <a:pt x="39105" y="30380"/>
                    <a:pt x="39212" y="30166"/>
                    <a:pt x="39293" y="29978"/>
                  </a:cubicBezTo>
                  <a:cubicBezTo>
                    <a:pt x="39480" y="29523"/>
                    <a:pt x="39640" y="29095"/>
                    <a:pt x="39694" y="28667"/>
                  </a:cubicBezTo>
                  <a:cubicBezTo>
                    <a:pt x="39801" y="28131"/>
                    <a:pt x="39828" y="27623"/>
                    <a:pt x="39828" y="27168"/>
                  </a:cubicBezTo>
                  <a:cubicBezTo>
                    <a:pt x="40203" y="26311"/>
                    <a:pt x="40470" y="25482"/>
                    <a:pt x="40631" y="24652"/>
                  </a:cubicBezTo>
                  <a:cubicBezTo>
                    <a:pt x="40872" y="23554"/>
                    <a:pt x="40952" y="22430"/>
                    <a:pt x="40845" y="21360"/>
                  </a:cubicBezTo>
                  <a:cubicBezTo>
                    <a:pt x="40818" y="20744"/>
                    <a:pt x="40711" y="20182"/>
                    <a:pt x="40577" y="19593"/>
                  </a:cubicBezTo>
                  <a:cubicBezTo>
                    <a:pt x="40497" y="19459"/>
                    <a:pt x="40470" y="19299"/>
                    <a:pt x="40443" y="19165"/>
                  </a:cubicBezTo>
                  <a:lnTo>
                    <a:pt x="40443" y="19165"/>
                  </a:lnTo>
                  <a:cubicBezTo>
                    <a:pt x="40684" y="19299"/>
                    <a:pt x="40898" y="19433"/>
                    <a:pt x="41220" y="19540"/>
                  </a:cubicBezTo>
                  <a:cubicBezTo>
                    <a:pt x="41514" y="19620"/>
                    <a:pt x="41808" y="19673"/>
                    <a:pt x="42103" y="19673"/>
                  </a:cubicBezTo>
                  <a:cubicBezTo>
                    <a:pt x="42826" y="19673"/>
                    <a:pt x="43521" y="19433"/>
                    <a:pt x="44030" y="18951"/>
                  </a:cubicBezTo>
                  <a:cubicBezTo>
                    <a:pt x="44378" y="18656"/>
                    <a:pt x="44860" y="18094"/>
                    <a:pt x="45020" y="17184"/>
                  </a:cubicBezTo>
                  <a:cubicBezTo>
                    <a:pt x="45181" y="16381"/>
                    <a:pt x="45101" y="15498"/>
                    <a:pt x="44726" y="14641"/>
                  </a:cubicBezTo>
                  <a:cubicBezTo>
                    <a:pt x="44592" y="14320"/>
                    <a:pt x="44432" y="14026"/>
                    <a:pt x="44217" y="13678"/>
                  </a:cubicBezTo>
                  <a:cubicBezTo>
                    <a:pt x="44030" y="13384"/>
                    <a:pt x="43816" y="13116"/>
                    <a:pt x="43575" y="12848"/>
                  </a:cubicBezTo>
                  <a:cubicBezTo>
                    <a:pt x="43495" y="12741"/>
                    <a:pt x="43388" y="12607"/>
                    <a:pt x="43281" y="12500"/>
                  </a:cubicBezTo>
                  <a:cubicBezTo>
                    <a:pt x="43174" y="12366"/>
                    <a:pt x="43093" y="12259"/>
                    <a:pt x="42959" y="12179"/>
                  </a:cubicBezTo>
                  <a:cubicBezTo>
                    <a:pt x="42772" y="12018"/>
                    <a:pt x="42585" y="11885"/>
                    <a:pt x="42424" y="11751"/>
                  </a:cubicBezTo>
                  <a:cubicBezTo>
                    <a:pt x="42156" y="11537"/>
                    <a:pt x="41835" y="11376"/>
                    <a:pt x="41514" y="11269"/>
                  </a:cubicBezTo>
                  <a:cubicBezTo>
                    <a:pt x="41487" y="11082"/>
                    <a:pt x="41434" y="10868"/>
                    <a:pt x="41380" y="10680"/>
                  </a:cubicBezTo>
                  <a:cubicBezTo>
                    <a:pt x="41246" y="10279"/>
                    <a:pt x="41086" y="9877"/>
                    <a:pt x="40872" y="9529"/>
                  </a:cubicBezTo>
                  <a:cubicBezTo>
                    <a:pt x="40604" y="9021"/>
                    <a:pt x="40229" y="8566"/>
                    <a:pt x="39828" y="8164"/>
                  </a:cubicBezTo>
                  <a:cubicBezTo>
                    <a:pt x="39748" y="8057"/>
                    <a:pt x="39614" y="7950"/>
                    <a:pt x="39507" y="7870"/>
                  </a:cubicBezTo>
                  <a:cubicBezTo>
                    <a:pt x="39212" y="7602"/>
                    <a:pt x="38864" y="7361"/>
                    <a:pt x="38570" y="7201"/>
                  </a:cubicBezTo>
                  <a:cubicBezTo>
                    <a:pt x="38409" y="7094"/>
                    <a:pt x="38222" y="7013"/>
                    <a:pt x="38088" y="6960"/>
                  </a:cubicBezTo>
                  <a:cubicBezTo>
                    <a:pt x="37954" y="6879"/>
                    <a:pt x="37820" y="6853"/>
                    <a:pt x="37687" y="6799"/>
                  </a:cubicBezTo>
                  <a:cubicBezTo>
                    <a:pt x="37419" y="6692"/>
                    <a:pt x="37151" y="6612"/>
                    <a:pt x="36857" y="6612"/>
                  </a:cubicBezTo>
                  <a:lnTo>
                    <a:pt x="36616" y="6612"/>
                  </a:lnTo>
                  <a:cubicBezTo>
                    <a:pt x="36161" y="6612"/>
                    <a:pt x="35652" y="6719"/>
                    <a:pt x="35251" y="6960"/>
                  </a:cubicBezTo>
                  <a:cubicBezTo>
                    <a:pt x="34742" y="7201"/>
                    <a:pt x="34261" y="7522"/>
                    <a:pt x="33752" y="7950"/>
                  </a:cubicBezTo>
                  <a:cubicBezTo>
                    <a:pt x="33270" y="8352"/>
                    <a:pt x="32842" y="8807"/>
                    <a:pt x="32441" y="9235"/>
                  </a:cubicBezTo>
                  <a:cubicBezTo>
                    <a:pt x="32066" y="9663"/>
                    <a:pt x="31745" y="10091"/>
                    <a:pt x="31450" y="10546"/>
                  </a:cubicBezTo>
                  <a:cubicBezTo>
                    <a:pt x="30513" y="10225"/>
                    <a:pt x="29523" y="10065"/>
                    <a:pt x="28586" y="10011"/>
                  </a:cubicBezTo>
                  <a:cubicBezTo>
                    <a:pt x="28372" y="9958"/>
                    <a:pt x="28131" y="9958"/>
                    <a:pt x="27890" y="9958"/>
                  </a:cubicBezTo>
                  <a:cubicBezTo>
                    <a:pt x="27489" y="9958"/>
                    <a:pt x="27114" y="10011"/>
                    <a:pt x="26713" y="10038"/>
                  </a:cubicBezTo>
                  <a:cubicBezTo>
                    <a:pt x="26659" y="9369"/>
                    <a:pt x="26525" y="8700"/>
                    <a:pt x="26391" y="8004"/>
                  </a:cubicBezTo>
                  <a:cubicBezTo>
                    <a:pt x="26258" y="7442"/>
                    <a:pt x="26124" y="6960"/>
                    <a:pt x="25990" y="6478"/>
                  </a:cubicBezTo>
                  <a:cubicBezTo>
                    <a:pt x="25856" y="5969"/>
                    <a:pt x="25642" y="5434"/>
                    <a:pt x="25455" y="4979"/>
                  </a:cubicBezTo>
                  <a:cubicBezTo>
                    <a:pt x="25187" y="4417"/>
                    <a:pt x="24946" y="3882"/>
                    <a:pt x="24652" y="3373"/>
                  </a:cubicBezTo>
                  <a:cubicBezTo>
                    <a:pt x="24304" y="2784"/>
                    <a:pt x="23956" y="2249"/>
                    <a:pt x="23501" y="1767"/>
                  </a:cubicBezTo>
                  <a:cubicBezTo>
                    <a:pt x="22965" y="1178"/>
                    <a:pt x="22377" y="723"/>
                    <a:pt x="21734" y="429"/>
                  </a:cubicBezTo>
                  <a:cubicBezTo>
                    <a:pt x="21493" y="295"/>
                    <a:pt x="21279" y="242"/>
                    <a:pt x="21038" y="161"/>
                  </a:cubicBezTo>
                  <a:cubicBezTo>
                    <a:pt x="20797" y="108"/>
                    <a:pt x="20530" y="54"/>
                    <a:pt x="20235" y="27"/>
                  </a:cubicBezTo>
                  <a:cubicBezTo>
                    <a:pt x="20102" y="1"/>
                    <a:pt x="19968" y="1"/>
                    <a:pt x="19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7060000" y="6879700"/>
              <a:ext cx="222850" cy="525300"/>
            </a:xfrm>
            <a:custGeom>
              <a:avLst/>
              <a:gdLst/>
              <a:ahLst/>
              <a:cxnLst/>
              <a:rect l="l" t="t" r="r" b="b"/>
              <a:pathLst>
                <a:path w="8914" h="21012" extrusionOk="0">
                  <a:moveTo>
                    <a:pt x="4685" y="0"/>
                  </a:moveTo>
                  <a:cubicBezTo>
                    <a:pt x="4658" y="27"/>
                    <a:pt x="4578" y="27"/>
                    <a:pt x="4551" y="27"/>
                  </a:cubicBezTo>
                  <a:cubicBezTo>
                    <a:pt x="4417" y="27"/>
                    <a:pt x="4256" y="80"/>
                    <a:pt x="4096" y="107"/>
                  </a:cubicBezTo>
                  <a:cubicBezTo>
                    <a:pt x="3909" y="134"/>
                    <a:pt x="3721" y="241"/>
                    <a:pt x="3507" y="348"/>
                  </a:cubicBezTo>
                  <a:cubicBezTo>
                    <a:pt x="3346" y="428"/>
                    <a:pt x="3186" y="562"/>
                    <a:pt x="2972" y="696"/>
                  </a:cubicBezTo>
                  <a:cubicBezTo>
                    <a:pt x="2677" y="964"/>
                    <a:pt x="2410" y="1285"/>
                    <a:pt x="2088" y="1713"/>
                  </a:cubicBezTo>
                  <a:cubicBezTo>
                    <a:pt x="1848" y="2034"/>
                    <a:pt x="1633" y="2409"/>
                    <a:pt x="1446" y="2784"/>
                  </a:cubicBezTo>
                  <a:cubicBezTo>
                    <a:pt x="1232" y="3159"/>
                    <a:pt x="1071" y="3587"/>
                    <a:pt x="911" y="4095"/>
                  </a:cubicBezTo>
                  <a:cubicBezTo>
                    <a:pt x="536" y="5086"/>
                    <a:pt x="295" y="6156"/>
                    <a:pt x="161" y="7388"/>
                  </a:cubicBezTo>
                  <a:cubicBezTo>
                    <a:pt x="28" y="8512"/>
                    <a:pt x="1" y="9636"/>
                    <a:pt x="81" y="10867"/>
                  </a:cubicBezTo>
                  <a:cubicBezTo>
                    <a:pt x="108" y="11991"/>
                    <a:pt x="242" y="13142"/>
                    <a:pt x="429" y="14427"/>
                  </a:cubicBezTo>
                  <a:cubicBezTo>
                    <a:pt x="616" y="15524"/>
                    <a:pt x="804" y="16622"/>
                    <a:pt x="1098" y="17880"/>
                  </a:cubicBezTo>
                  <a:cubicBezTo>
                    <a:pt x="1312" y="18709"/>
                    <a:pt x="1500" y="19566"/>
                    <a:pt x="1767" y="20556"/>
                  </a:cubicBezTo>
                  <a:cubicBezTo>
                    <a:pt x="1767" y="20583"/>
                    <a:pt x="1821" y="20636"/>
                    <a:pt x="1874" y="20636"/>
                  </a:cubicBezTo>
                  <a:lnTo>
                    <a:pt x="1767" y="20717"/>
                  </a:lnTo>
                  <a:lnTo>
                    <a:pt x="1687" y="20770"/>
                  </a:lnTo>
                  <a:cubicBezTo>
                    <a:pt x="1633" y="20824"/>
                    <a:pt x="1633" y="20851"/>
                    <a:pt x="1633" y="20877"/>
                  </a:cubicBezTo>
                  <a:cubicBezTo>
                    <a:pt x="1633" y="20904"/>
                    <a:pt x="1633" y="20958"/>
                    <a:pt x="1687" y="20984"/>
                  </a:cubicBezTo>
                  <a:cubicBezTo>
                    <a:pt x="1714" y="21011"/>
                    <a:pt x="1741" y="21011"/>
                    <a:pt x="1767" y="21011"/>
                  </a:cubicBezTo>
                  <a:cubicBezTo>
                    <a:pt x="1821" y="21011"/>
                    <a:pt x="1848" y="20984"/>
                    <a:pt x="1874" y="20984"/>
                  </a:cubicBezTo>
                  <a:cubicBezTo>
                    <a:pt x="4042" y="19271"/>
                    <a:pt x="5595" y="17692"/>
                    <a:pt x="6772" y="16060"/>
                  </a:cubicBezTo>
                  <a:cubicBezTo>
                    <a:pt x="7468" y="15069"/>
                    <a:pt x="8004" y="14052"/>
                    <a:pt x="8352" y="13062"/>
                  </a:cubicBezTo>
                  <a:cubicBezTo>
                    <a:pt x="8726" y="12018"/>
                    <a:pt x="8914" y="10867"/>
                    <a:pt x="8914" y="9502"/>
                  </a:cubicBezTo>
                  <a:cubicBezTo>
                    <a:pt x="8914" y="8378"/>
                    <a:pt x="8780" y="7173"/>
                    <a:pt x="8485" y="5862"/>
                  </a:cubicBezTo>
                  <a:cubicBezTo>
                    <a:pt x="8405" y="5380"/>
                    <a:pt x="8298" y="4952"/>
                    <a:pt x="8164" y="4577"/>
                  </a:cubicBezTo>
                  <a:cubicBezTo>
                    <a:pt x="8030" y="4149"/>
                    <a:pt x="7870" y="3747"/>
                    <a:pt x="7682" y="3319"/>
                  </a:cubicBezTo>
                  <a:cubicBezTo>
                    <a:pt x="7495" y="2837"/>
                    <a:pt x="7281" y="2409"/>
                    <a:pt x="7067" y="2008"/>
                  </a:cubicBezTo>
                  <a:cubicBezTo>
                    <a:pt x="6826" y="1579"/>
                    <a:pt x="6558" y="1205"/>
                    <a:pt x="6264" y="910"/>
                  </a:cubicBezTo>
                  <a:cubicBezTo>
                    <a:pt x="5969" y="562"/>
                    <a:pt x="5622" y="348"/>
                    <a:pt x="5327" y="161"/>
                  </a:cubicBezTo>
                  <a:lnTo>
                    <a:pt x="5033" y="80"/>
                  </a:lnTo>
                  <a:cubicBezTo>
                    <a:pt x="4926" y="27"/>
                    <a:pt x="4819" y="27"/>
                    <a:pt x="4685" y="0"/>
                  </a:cubicBezTo>
                  <a:close/>
                </a:path>
              </a:pathLst>
            </a:custGeom>
            <a:solidFill>
              <a:srgbClr val="3D85C6">
                <a:alpha val="446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6744175" y="6952625"/>
              <a:ext cx="368050" cy="486500"/>
            </a:xfrm>
            <a:custGeom>
              <a:avLst/>
              <a:gdLst/>
              <a:ahLst/>
              <a:cxnLst/>
              <a:rect l="l" t="t" r="r" b="b"/>
              <a:pathLst>
                <a:path w="14722" h="19460" extrusionOk="0">
                  <a:moveTo>
                    <a:pt x="3935" y="1"/>
                  </a:moveTo>
                  <a:cubicBezTo>
                    <a:pt x="3667" y="1"/>
                    <a:pt x="3400" y="27"/>
                    <a:pt x="3132" y="81"/>
                  </a:cubicBezTo>
                  <a:cubicBezTo>
                    <a:pt x="2891" y="134"/>
                    <a:pt x="2704" y="188"/>
                    <a:pt x="2543" y="268"/>
                  </a:cubicBezTo>
                  <a:cubicBezTo>
                    <a:pt x="2195" y="402"/>
                    <a:pt x="1874" y="589"/>
                    <a:pt x="1553" y="884"/>
                  </a:cubicBezTo>
                  <a:cubicBezTo>
                    <a:pt x="1339" y="1125"/>
                    <a:pt x="1098" y="1419"/>
                    <a:pt x="884" y="1794"/>
                  </a:cubicBezTo>
                  <a:cubicBezTo>
                    <a:pt x="723" y="2088"/>
                    <a:pt x="589" y="2463"/>
                    <a:pt x="455" y="2891"/>
                  </a:cubicBezTo>
                  <a:cubicBezTo>
                    <a:pt x="214" y="3748"/>
                    <a:pt x="161" y="4578"/>
                    <a:pt x="81" y="5327"/>
                  </a:cubicBezTo>
                  <a:cubicBezTo>
                    <a:pt x="54" y="5728"/>
                    <a:pt x="54" y="6103"/>
                    <a:pt x="27" y="6478"/>
                  </a:cubicBezTo>
                  <a:cubicBezTo>
                    <a:pt x="0" y="7067"/>
                    <a:pt x="27" y="7629"/>
                    <a:pt x="54" y="8218"/>
                  </a:cubicBezTo>
                  <a:cubicBezTo>
                    <a:pt x="161" y="9369"/>
                    <a:pt x="348" y="10493"/>
                    <a:pt x="696" y="11617"/>
                  </a:cubicBezTo>
                  <a:cubicBezTo>
                    <a:pt x="1017" y="12714"/>
                    <a:pt x="1526" y="13758"/>
                    <a:pt x="2142" y="14722"/>
                  </a:cubicBezTo>
                  <a:cubicBezTo>
                    <a:pt x="2436" y="15177"/>
                    <a:pt x="2757" y="15659"/>
                    <a:pt x="3132" y="16114"/>
                  </a:cubicBezTo>
                  <a:cubicBezTo>
                    <a:pt x="3480" y="16515"/>
                    <a:pt x="3801" y="16890"/>
                    <a:pt x="4176" y="17184"/>
                  </a:cubicBezTo>
                  <a:cubicBezTo>
                    <a:pt x="4898" y="17827"/>
                    <a:pt x="5755" y="18362"/>
                    <a:pt x="6692" y="18737"/>
                  </a:cubicBezTo>
                  <a:cubicBezTo>
                    <a:pt x="7120" y="18924"/>
                    <a:pt x="7575" y="19058"/>
                    <a:pt x="8084" y="19192"/>
                  </a:cubicBezTo>
                  <a:cubicBezTo>
                    <a:pt x="8565" y="19299"/>
                    <a:pt x="9020" y="19379"/>
                    <a:pt x="9529" y="19432"/>
                  </a:cubicBezTo>
                  <a:cubicBezTo>
                    <a:pt x="9716" y="19432"/>
                    <a:pt x="9904" y="19459"/>
                    <a:pt x="10091" y="19459"/>
                  </a:cubicBezTo>
                  <a:cubicBezTo>
                    <a:pt x="10760" y="19459"/>
                    <a:pt x="11456" y="19379"/>
                    <a:pt x="12098" y="19192"/>
                  </a:cubicBezTo>
                  <a:cubicBezTo>
                    <a:pt x="12901" y="19004"/>
                    <a:pt x="13678" y="18630"/>
                    <a:pt x="14400" y="18175"/>
                  </a:cubicBezTo>
                  <a:lnTo>
                    <a:pt x="14481" y="18175"/>
                  </a:lnTo>
                  <a:cubicBezTo>
                    <a:pt x="14534" y="18175"/>
                    <a:pt x="14614" y="18121"/>
                    <a:pt x="14614" y="18067"/>
                  </a:cubicBezTo>
                  <a:cubicBezTo>
                    <a:pt x="14668" y="17452"/>
                    <a:pt x="14721" y="16783"/>
                    <a:pt x="14721" y="16060"/>
                  </a:cubicBezTo>
                  <a:cubicBezTo>
                    <a:pt x="14721" y="15444"/>
                    <a:pt x="14721" y="14856"/>
                    <a:pt x="14668" y="14293"/>
                  </a:cubicBezTo>
                  <a:cubicBezTo>
                    <a:pt x="14614" y="13116"/>
                    <a:pt x="14481" y="11965"/>
                    <a:pt x="14240" y="10894"/>
                  </a:cubicBezTo>
                  <a:cubicBezTo>
                    <a:pt x="13999" y="9797"/>
                    <a:pt x="13678" y="8726"/>
                    <a:pt x="13249" y="7736"/>
                  </a:cubicBezTo>
                  <a:cubicBezTo>
                    <a:pt x="12768" y="6692"/>
                    <a:pt x="12205" y="5675"/>
                    <a:pt x="11536" y="4711"/>
                  </a:cubicBezTo>
                  <a:cubicBezTo>
                    <a:pt x="10867" y="3801"/>
                    <a:pt x="10198" y="2998"/>
                    <a:pt x="9449" y="2329"/>
                  </a:cubicBezTo>
                  <a:cubicBezTo>
                    <a:pt x="8646" y="1580"/>
                    <a:pt x="7789" y="991"/>
                    <a:pt x="6906" y="643"/>
                  </a:cubicBezTo>
                  <a:cubicBezTo>
                    <a:pt x="6451" y="429"/>
                    <a:pt x="5969" y="268"/>
                    <a:pt x="5487" y="161"/>
                  </a:cubicBezTo>
                  <a:cubicBezTo>
                    <a:pt x="5086" y="27"/>
                    <a:pt x="4684" y="1"/>
                    <a:pt x="4229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6785650" y="7043625"/>
              <a:ext cx="208125" cy="362025"/>
            </a:xfrm>
            <a:custGeom>
              <a:avLst/>
              <a:gdLst/>
              <a:ahLst/>
              <a:cxnLst/>
              <a:rect l="l" t="t" r="r" b="b"/>
              <a:pathLst>
                <a:path w="8325" h="14481" extrusionOk="0">
                  <a:moveTo>
                    <a:pt x="3962" y="11269"/>
                  </a:moveTo>
                  <a:cubicBezTo>
                    <a:pt x="3962" y="11323"/>
                    <a:pt x="3989" y="11323"/>
                    <a:pt x="3989" y="11323"/>
                  </a:cubicBezTo>
                  <a:lnTo>
                    <a:pt x="3962" y="11269"/>
                  </a:lnTo>
                  <a:close/>
                  <a:moveTo>
                    <a:pt x="750" y="1"/>
                  </a:moveTo>
                  <a:cubicBezTo>
                    <a:pt x="536" y="1"/>
                    <a:pt x="376" y="81"/>
                    <a:pt x="268" y="215"/>
                  </a:cubicBezTo>
                  <a:cubicBezTo>
                    <a:pt x="242" y="242"/>
                    <a:pt x="215" y="295"/>
                    <a:pt x="161" y="349"/>
                  </a:cubicBezTo>
                  <a:cubicBezTo>
                    <a:pt x="108" y="429"/>
                    <a:pt x="81" y="536"/>
                    <a:pt x="81" y="670"/>
                  </a:cubicBezTo>
                  <a:cubicBezTo>
                    <a:pt x="28" y="1045"/>
                    <a:pt x="1" y="1419"/>
                    <a:pt x="1" y="1767"/>
                  </a:cubicBezTo>
                  <a:lnTo>
                    <a:pt x="1" y="2918"/>
                  </a:lnTo>
                  <a:cubicBezTo>
                    <a:pt x="28" y="3748"/>
                    <a:pt x="161" y="4578"/>
                    <a:pt x="349" y="5381"/>
                  </a:cubicBezTo>
                  <a:cubicBezTo>
                    <a:pt x="509" y="6184"/>
                    <a:pt x="750" y="6987"/>
                    <a:pt x="1018" y="7736"/>
                  </a:cubicBezTo>
                  <a:lnTo>
                    <a:pt x="1500" y="8940"/>
                  </a:lnTo>
                  <a:cubicBezTo>
                    <a:pt x="1687" y="9288"/>
                    <a:pt x="1874" y="9636"/>
                    <a:pt x="2089" y="10011"/>
                  </a:cubicBezTo>
                  <a:cubicBezTo>
                    <a:pt x="2758" y="11109"/>
                    <a:pt x="3587" y="12152"/>
                    <a:pt x="4658" y="12929"/>
                  </a:cubicBezTo>
                  <a:cubicBezTo>
                    <a:pt x="4899" y="13089"/>
                    <a:pt x="5167" y="13277"/>
                    <a:pt x="5434" y="13464"/>
                  </a:cubicBezTo>
                  <a:cubicBezTo>
                    <a:pt x="5702" y="13624"/>
                    <a:pt x="5970" y="13758"/>
                    <a:pt x="6264" y="13892"/>
                  </a:cubicBezTo>
                  <a:cubicBezTo>
                    <a:pt x="6853" y="14160"/>
                    <a:pt x="7495" y="14347"/>
                    <a:pt x="8138" y="14481"/>
                  </a:cubicBezTo>
                  <a:cubicBezTo>
                    <a:pt x="8191" y="14481"/>
                    <a:pt x="8298" y="14454"/>
                    <a:pt x="8298" y="14401"/>
                  </a:cubicBezTo>
                  <a:cubicBezTo>
                    <a:pt x="8325" y="14320"/>
                    <a:pt x="8271" y="14213"/>
                    <a:pt x="8191" y="14213"/>
                  </a:cubicBezTo>
                  <a:cubicBezTo>
                    <a:pt x="7790" y="14160"/>
                    <a:pt x="7442" y="14026"/>
                    <a:pt x="7067" y="13839"/>
                  </a:cubicBezTo>
                  <a:lnTo>
                    <a:pt x="7094" y="13839"/>
                  </a:lnTo>
                  <a:cubicBezTo>
                    <a:pt x="6505" y="13598"/>
                    <a:pt x="5970" y="13277"/>
                    <a:pt x="5461" y="12875"/>
                  </a:cubicBezTo>
                  <a:cubicBezTo>
                    <a:pt x="4926" y="12447"/>
                    <a:pt x="4444" y="11938"/>
                    <a:pt x="4042" y="11403"/>
                  </a:cubicBezTo>
                  <a:lnTo>
                    <a:pt x="4016" y="11376"/>
                  </a:lnTo>
                  <a:cubicBezTo>
                    <a:pt x="3454" y="10600"/>
                    <a:pt x="2972" y="9770"/>
                    <a:pt x="2624" y="8914"/>
                  </a:cubicBezTo>
                  <a:cubicBezTo>
                    <a:pt x="2490" y="8593"/>
                    <a:pt x="2356" y="8271"/>
                    <a:pt x="2249" y="7977"/>
                  </a:cubicBezTo>
                  <a:cubicBezTo>
                    <a:pt x="2115" y="7602"/>
                    <a:pt x="2008" y="7227"/>
                    <a:pt x="1901" y="6826"/>
                  </a:cubicBezTo>
                  <a:cubicBezTo>
                    <a:pt x="1714" y="6103"/>
                    <a:pt x="1580" y="5354"/>
                    <a:pt x="1473" y="4631"/>
                  </a:cubicBezTo>
                  <a:cubicBezTo>
                    <a:pt x="1419" y="3989"/>
                    <a:pt x="1339" y="3320"/>
                    <a:pt x="1339" y="2651"/>
                  </a:cubicBezTo>
                  <a:lnTo>
                    <a:pt x="1339" y="1633"/>
                  </a:lnTo>
                  <a:cubicBezTo>
                    <a:pt x="1339" y="1312"/>
                    <a:pt x="1366" y="1018"/>
                    <a:pt x="1419" y="670"/>
                  </a:cubicBezTo>
                  <a:cubicBezTo>
                    <a:pt x="1446" y="509"/>
                    <a:pt x="1339" y="349"/>
                    <a:pt x="1205" y="215"/>
                  </a:cubicBezTo>
                  <a:cubicBezTo>
                    <a:pt x="1071" y="81"/>
                    <a:pt x="938" y="1"/>
                    <a:pt x="750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6795025" y="6997450"/>
              <a:ext cx="31475" cy="32150"/>
            </a:xfrm>
            <a:custGeom>
              <a:avLst/>
              <a:gdLst/>
              <a:ahLst/>
              <a:cxnLst/>
              <a:rect l="l" t="t" r="r" b="b"/>
              <a:pathLst>
                <a:path w="1259" h="1286" extrusionOk="0">
                  <a:moveTo>
                    <a:pt x="643" y="1"/>
                  </a:moveTo>
                  <a:cubicBezTo>
                    <a:pt x="295" y="1"/>
                    <a:pt x="1" y="269"/>
                    <a:pt x="1" y="643"/>
                  </a:cubicBezTo>
                  <a:cubicBezTo>
                    <a:pt x="1" y="991"/>
                    <a:pt x="295" y="1286"/>
                    <a:pt x="643" y="1286"/>
                  </a:cubicBezTo>
                  <a:cubicBezTo>
                    <a:pt x="964" y="1286"/>
                    <a:pt x="1259" y="991"/>
                    <a:pt x="1259" y="643"/>
                  </a:cubicBezTo>
                  <a:cubicBezTo>
                    <a:pt x="1259" y="322"/>
                    <a:pt x="964" y="1"/>
                    <a:pt x="6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5" name="Google Shape;6485;p41"/>
            <p:cNvSpPr/>
            <p:nvPr/>
          </p:nvSpPr>
          <p:spPr>
            <a:xfrm>
              <a:off x="6878000" y="7224300"/>
              <a:ext cx="106425" cy="144325"/>
            </a:xfrm>
            <a:custGeom>
              <a:avLst/>
              <a:gdLst/>
              <a:ahLst/>
              <a:cxnLst/>
              <a:rect l="l" t="t" r="r" b="b"/>
              <a:pathLst>
                <a:path w="4257" h="5773" extrusionOk="0">
                  <a:moveTo>
                    <a:pt x="54" y="0"/>
                  </a:moveTo>
                  <a:cubicBezTo>
                    <a:pt x="0" y="0"/>
                    <a:pt x="0" y="81"/>
                    <a:pt x="0" y="108"/>
                  </a:cubicBezTo>
                  <a:cubicBezTo>
                    <a:pt x="134" y="643"/>
                    <a:pt x="241" y="1178"/>
                    <a:pt x="456" y="1687"/>
                  </a:cubicBezTo>
                  <a:cubicBezTo>
                    <a:pt x="670" y="2222"/>
                    <a:pt x="911" y="2757"/>
                    <a:pt x="1258" y="3212"/>
                  </a:cubicBezTo>
                  <a:cubicBezTo>
                    <a:pt x="1392" y="3453"/>
                    <a:pt x="1553" y="3641"/>
                    <a:pt x="1713" y="3882"/>
                  </a:cubicBezTo>
                  <a:cubicBezTo>
                    <a:pt x="1901" y="4122"/>
                    <a:pt x="2088" y="4363"/>
                    <a:pt x="2302" y="4551"/>
                  </a:cubicBezTo>
                  <a:lnTo>
                    <a:pt x="2891" y="5166"/>
                  </a:lnTo>
                  <a:cubicBezTo>
                    <a:pt x="3132" y="5354"/>
                    <a:pt x="3373" y="5568"/>
                    <a:pt x="3587" y="5728"/>
                  </a:cubicBezTo>
                  <a:cubicBezTo>
                    <a:pt x="3650" y="5760"/>
                    <a:pt x="3722" y="5773"/>
                    <a:pt x="3792" y="5773"/>
                  </a:cubicBezTo>
                  <a:cubicBezTo>
                    <a:pt x="3842" y="5773"/>
                    <a:pt x="3891" y="5766"/>
                    <a:pt x="3935" y="5755"/>
                  </a:cubicBezTo>
                  <a:cubicBezTo>
                    <a:pt x="4042" y="5728"/>
                    <a:pt x="4149" y="5648"/>
                    <a:pt x="4203" y="5568"/>
                  </a:cubicBezTo>
                  <a:cubicBezTo>
                    <a:pt x="4256" y="5461"/>
                    <a:pt x="4256" y="5327"/>
                    <a:pt x="4229" y="5220"/>
                  </a:cubicBezTo>
                  <a:cubicBezTo>
                    <a:pt x="4203" y="5113"/>
                    <a:pt x="4149" y="5032"/>
                    <a:pt x="4042" y="4952"/>
                  </a:cubicBezTo>
                  <a:lnTo>
                    <a:pt x="3426" y="4658"/>
                  </a:lnTo>
                  <a:cubicBezTo>
                    <a:pt x="3239" y="4524"/>
                    <a:pt x="3025" y="4390"/>
                    <a:pt x="2864" y="4256"/>
                  </a:cubicBezTo>
                  <a:cubicBezTo>
                    <a:pt x="2445" y="3889"/>
                    <a:pt x="2051" y="3497"/>
                    <a:pt x="1683" y="3078"/>
                  </a:cubicBezTo>
                  <a:lnTo>
                    <a:pt x="1683" y="3078"/>
                  </a:lnTo>
                  <a:cubicBezTo>
                    <a:pt x="1684" y="3078"/>
                    <a:pt x="1686" y="3079"/>
                    <a:pt x="1687" y="3079"/>
                  </a:cubicBezTo>
                  <a:lnTo>
                    <a:pt x="1660" y="3052"/>
                  </a:lnTo>
                  <a:lnTo>
                    <a:pt x="1660" y="3052"/>
                  </a:lnTo>
                  <a:cubicBezTo>
                    <a:pt x="1660" y="3052"/>
                    <a:pt x="1660" y="3052"/>
                    <a:pt x="1660" y="3052"/>
                  </a:cubicBezTo>
                  <a:cubicBezTo>
                    <a:pt x="1419" y="2757"/>
                    <a:pt x="1232" y="2436"/>
                    <a:pt x="1018" y="2115"/>
                  </a:cubicBezTo>
                  <a:cubicBezTo>
                    <a:pt x="830" y="1767"/>
                    <a:pt x="643" y="1419"/>
                    <a:pt x="482" y="1044"/>
                  </a:cubicBezTo>
                  <a:cubicBezTo>
                    <a:pt x="348" y="696"/>
                    <a:pt x="241" y="375"/>
                    <a:pt x="188" y="27"/>
                  </a:cubicBezTo>
                  <a:cubicBezTo>
                    <a:pt x="161" y="27"/>
                    <a:pt x="134" y="0"/>
                    <a:pt x="5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6" name="Google Shape;6486;p41"/>
            <p:cNvSpPr/>
            <p:nvPr/>
          </p:nvSpPr>
          <p:spPr>
            <a:xfrm>
              <a:off x="7284175" y="7777475"/>
              <a:ext cx="119800" cy="110325"/>
            </a:xfrm>
            <a:custGeom>
              <a:avLst/>
              <a:gdLst/>
              <a:ahLst/>
              <a:cxnLst/>
              <a:rect l="l" t="t" r="r" b="b"/>
              <a:pathLst>
                <a:path w="4792" h="4413" extrusionOk="0">
                  <a:moveTo>
                    <a:pt x="3884" y="0"/>
                  </a:moveTo>
                  <a:cubicBezTo>
                    <a:pt x="3877" y="0"/>
                    <a:pt x="3866" y="13"/>
                    <a:pt x="3854" y="35"/>
                  </a:cubicBezTo>
                  <a:cubicBezTo>
                    <a:pt x="3507" y="437"/>
                    <a:pt x="3078" y="785"/>
                    <a:pt x="2516" y="1160"/>
                  </a:cubicBezTo>
                  <a:cubicBezTo>
                    <a:pt x="1901" y="1561"/>
                    <a:pt x="1339" y="1855"/>
                    <a:pt x="750" y="2070"/>
                  </a:cubicBezTo>
                  <a:cubicBezTo>
                    <a:pt x="536" y="2123"/>
                    <a:pt x="348" y="2203"/>
                    <a:pt x="134" y="2230"/>
                  </a:cubicBezTo>
                  <a:cubicBezTo>
                    <a:pt x="107" y="2230"/>
                    <a:pt x="81" y="2257"/>
                    <a:pt x="27" y="2311"/>
                  </a:cubicBezTo>
                  <a:cubicBezTo>
                    <a:pt x="0" y="2337"/>
                    <a:pt x="0" y="2364"/>
                    <a:pt x="0" y="2391"/>
                  </a:cubicBezTo>
                  <a:lnTo>
                    <a:pt x="81" y="2471"/>
                  </a:lnTo>
                  <a:cubicBezTo>
                    <a:pt x="161" y="2578"/>
                    <a:pt x="268" y="2712"/>
                    <a:pt x="375" y="2792"/>
                  </a:cubicBezTo>
                  <a:cubicBezTo>
                    <a:pt x="562" y="3006"/>
                    <a:pt x="803" y="3194"/>
                    <a:pt x="1017" y="3408"/>
                  </a:cubicBezTo>
                  <a:cubicBezTo>
                    <a:pt x="1044" y="3435"/>
                    <a:pt x="1071" y="3435"/>
                    <a:pt x="1098" y="3461"/>
                  </a:cubicBezTo>
                  <a:cubicBezTo>
                    <a:pt x="1178" y="3542"/>
                    <a:pt x="1285" y="3568"/>
                    <a:pt x="1339" y="3649"/>
                  </a:cubicBezTo>
                  <a:cubicBezTo>
                    <a:pt x="1686" y="3863"/>
                    <a:pt x="2034" y="4050"/>
                    <a:pt x="2382" y="4184"/>
                  </a:cubicBezTo>
                  <a:cubicBezTo>
                    <a:pt x="2757" y="4316"/>
                    <a:pt x="3167" y="4412"/>
                    <a:pt x="3540" y="4412"/>
                  </a:cubicBezTo>
                  <a:cubicBezTo>
                    <a:pt x="3620" y="4412"/>
                    <a:pt x="3698" y="4408"/>
                    <a:pt x="3774" y="4398"/>
                  </a:cubicBezTo>
                  <a:cubicBezTo>
                    <a:pt x="4015" y="4371"/>
                    <a:pt x="4229" y="4345"/>
                    <a:pt x="4363" y="4238"/>
                  </a:cubicBezTo>
                  <a:cubicBezTo>
                    <a:pt x="4417" y="4211"/>
                    <a:pt x="4497" y="4131"/>
                    <a:pt x="4550" y="4104"/>
                  </a:cubicBezTo>
                  <a:cubicBezTo>
                    <a:pt x="4631" y="4050"/>
                    <a:pt x="4657" y="3970"/>
                    <a:pt x="4684" y="3863"/>
                  </a:cubicBezTo>
                  <a:cubicBezTo>
                    <a:pt x="4765" y="3702"/>
                    <a:pt x="4791" y="3515"/>
                    <a:pt x="4765" y="3247"/>
                  </a:cubicBezTo>
                  <a:cubicBezTo>
                    <a:pt x="4765" y="3140"/>
                    <a:pt x="4711" y="3060"/>
                    <a:pt x="4711" y="3006"/>
                  </a:cubicBezTo>
                  <a:cubicBezTo>
                    <a:pt x="4684" y="2926"/>
                    <a:pt x="4684" y="2873"/>
                    <a:pt x="4657" y="2792"/>
                  </a:cubicBezTo>
                  <a:cubicBezTo>
                    <a:pt x="4631" y="2658"/>
                    <a:pt x="4577" y="2578"/>
                    <a:pt x="4550" y="2444"/>
                  </a:cubicBezTo>
                  <a:lnTo>
                    <a:pt x="4443" y="2043"/>
                  </a:lnTo>
                  <a:cubicBezTo>
                    <a:pt x="4417" y="1909"/>
                    <a:pt x="4390" y="1802"/>
                    <a:pt x="4363" y="1668"/>
                  </a:cubicBezTo>
                  <a:cubicBezTo>
                    <a:pt x="4283" y="1427"/>
                    <a:pt x="4229" y="1160"/>
                    <a:pt x="4149" y="919"/>
                  </a:cubicBezTo>
                  <a:cubicBezTo>
                    <a:pt x="4149" y="865"/>
                    <a:pt x="4122" y="838"/>
                    <a:pt x="4122" y="758"/>
                  </a:cubicBezTo>
                  <a:cubicBezTo>
                    <a:pt x="4042" y="517"/>
                    <a:pt x="3988" y="330"/>
                    <a:pt x="3962" y="89"/>
                  </a:cubicBezTo>
                  <a:lnTo>
                    <a:pt x="3881" y="89"/>
                  </a:lnTo>
                  <a:cubicBezTo>
                    <a:pt x="3897" y="26"/>
                    <a:pt x="3894" y="0"/>
                    <a:pt x="388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7" name="Google Shape;6487;p41"/>
            <p:cNvSpPr/>
            <p:nvPr/>
          </p:nvSpPr>
          <p:spPr>
            <a:xfrm>
              <a:off x="7312950" y="786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7284825" y="7825850"/>
              <a:ext cx="120475" cy="60925"/>
            </a:xfrm>
            <a:custGeom>
              <a:avLst/>
              <a:gdLst/>
              <a:ahLst/>
              <a:cxnLst/>
              <a:rect l="l" t="t" r="r" b="b"/>
              <a:pathLst>
                <a:path w="4819" h="2437" extrusionOk="0">
                  <a:moveTo>
                    <a:pt x="1045" y="1"/>
                  </a:moveTo>
                  <a:cubicBezTo>
                    <a:pt x="911" y="28"/>
                    <a:pt x="857" y="54"/>
                    <a:pt x="750" y="108"/>
                  </a:cubicBezTo>
                  <a:cubicBezTo>
                    <a:pt x="510" y="161"/>
                    <a:pt x="322" y="242"/>
                    <a:pt x="135" y="268"/>
                  </a:cubicBezTo>
                  <a:cubicBezTo>
                    <a:pt x="108" y="268"/>
                    <a:pt x="81" y="295"/>
                    <a:pt x="55" y="322"/>
                  </a:cubicBezTo>
                  <a:cubicBezTo>
                    <a:pt x="1" y="376"/>
                    <a:pt x="1" y="402"/>
                    <a:pt x="1" y="429"/>
                  </a:cubicBezTo>
                  <a:lnTo>
                    <a:pt x="81" y="509"/>
                  </a:lnTo>
                  <a:cubicBezTo>
                    <a:pt x="188" y="590"/>
                    <a:pt x="269" y="723"/>
                    <a:pt x="376" y="831"/>
                  </a:cubicBezTo>
                  <a:cubicBezTo>
                    <a:pt x="536" y="991"/>
                    <a:pt x="750" y="1205"/>
                    <a:pt x="1018" y="1446"/>
                  </a:cubicBezTo>
                  <a:lnTo>
                    <a:pt x="1125" y="1500"/>
                  </a:lnTo>
                  <a:lnTo>
                    <a:pt x="1313" y="1633"/>
                  </a:lnTo>
                  <a:lnTo>
                    <a:pt x="1393" y="1660"/>
                  </a:lnTo>
                  <a:cubicBezTo>
                    <a:pt x="1714" y="1901"/>
                    <a:pt x="2089" y="2062"/>
                    <a:pt x="2410" y="2196"/>
                  </a:cubicBezTo>
                  <a:cubicBezTo>
                    <a:pt x="2811" y="2383"/>
                    <a:pt x="3266" y="2436"/>
                    <a:pt x="3614" y="2436"/>
                  </a:cubicBezTo>
                  <a:lnTo>
                    <a:pt x="3828" y="2436"/>
                  </a:lnTo>
                  <a:cubicBezTo>
                    <a:pt x="4069" y="2410"/>
                    <a:pt x="4257" y="2383"/>
                    <a:pt x="4391" y="2276"/>
                  </a:cubicBezTo>
                  <a:cubicBezTo>
                    <a:pt x="4471" y="2249"/>
                    <a:pt x="4524" y="2169"/>
                    <a:pt x="4605" y="2142"/>
                  </a:cubicBezTo>
                  <a:cubicBezTo>
                    <a:pt x="4658" y="2062"/>
                    <a:pt x="4685" y="2008"/>
                    <a:pt x="4739" y="1901"/>
                  </a:cubicBezTo>
                  <a:cubicBezTo>
                    <a:pt x="4792" y="1794"/>
                    <a:pt x="4792" y="1660"/>
                    <a:pt x="4819" y="1500"/>
                  </a:cubicBezTo>
                  <a:lnTo>
                    <a:pt x="4819" y="1500"/>
                  </a:lnTo>
                  <a:cubicBezTo>
                    <a:pt x="4765" y="1526"/>
                    <a:pt x="4685" y="1526"/>
                    <a:pt x="4658" y="1580"/>
                  </a:cubicBezTo>
                  <a:cubicBezTo>
                    <a:pt x="4466" y="1632"/>
                    <a:pt x="4252" y="1673"/>
                    <a:pt x="4037" y="1673"/>
                  </a:cubicBezTo>
                  <a:cubicBezTo>
                    <a:pt x="3922" y="1673"/>
                    <a:pt x="3807" y="1661"/>
                    <a:pt x="3695" y="1633"/>
                  </a:cubicBezTo>
                  <a:cubicBezTo>
                    <a:pt x="3481" y="1607"/>
                    <a:pt x="3320" y="1580"/>
                    <a:pt x="3133" y="1500"/>
                  </a:cubicBezTo>
                  <a:cubicBezTo>
                    <a:pt x="2918" y="1446"/>
                    <a:pt x="2758" y="1366"/>
                    <a:pt x="2597" y="1259"/>
                  </a:cubicBezTo>
                  <a:cubicBezTo>
                    <a:pt x="2223" y="1071"/>
                    <a:pt x="1875" y="831"/>
                    <a:pt x="1580" y="563"/>
                  </a:cubicBezTo>
                  <a:cubicBezTo>
                    <a:pt x="1393" y="402"/>
                    <a:pt x="1205" y="188"/>
                    <a:pt x="1045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7407300" y="7586300"/>
              <a:ext cx="64925" cy="113125"/>
            </a:xfrm>
            <a:custGeom>
              <a:avLst/>
              <a:gdLst/>
              <a:ahLst/>
              <a:cxnLst/>
              <a:rect l="l" t="t" r="r" b="b"/>
              <a:pathLst>
                <a:path w="2597" h="4525" extrusionOk="0">
                  <a:moveTo>
                    <a:pt x="27" y="1"/>
                  </a:moveTo>
                  <a:lnTo>
                    <a:pt x="27" y="54"/>
                  </a:lnTo>
                  <a:lnTo>
                    <a:pt x="27" y="81"/>
                  </a:lnTo>
                  <a:cubicBezTo>
                    <a:pt x="27" y="108"/>
                    <a:pt x="0" y="108"/>
                    <a:pt x="0" y="135"/>
                  </a:cubicBezTo>
                  <a:lnTo>
                    <a:pt x="0" y="215"/>
                  </a:lnTo>
                  <a:lnTo>
                    <a:pt x="0" y="375"/>
                  </a:lnTo>
                  <a:cubicBezTo>
                    <a:pt x="27" y="509"/>
                    <a:pt x="54" y="670"/>
                    <a:pt x="54" y="804"/>
                  </a:cubicBezTo>
                  <a:cubicBezTo>
                    <a:pt x="161" y="1205"/>
                    <a:pt x="187" y="1687"/>
                    <a:pt x="268" y="1981"/>
                  </a:cubicBezTo>
                  <a:lnTo>
                    <a:pt x="268" y="2088"/>
                  </a:lnTo>
                  <a:lnTo>
                    <a:pt x="268" y="2195"/>
                  </a:lnTo>
                  <a:cubicBezTo>
                    <a:pt x="268" y="2276"/>
                    <a:pt x="295" y="2383"/>
                    <a:pt x="295" y="2463"/>
                  </a:cubicBezTo>
                  <a:cubicBezTo>
                    <a:pt x="321" y="2731"/>
                    <a:pt x="402" y="2998"/>
                    <a:pt x="455" y="3293"/>
                  </a:cubicBezTo>
                  <a:cubicBezTo>
                    <a:pt x="535" y="3561"/>
                    <a:pt x="589" y="3721"/>
                    <a:pt x="696" y="3882"/>
                  </a:cubicBezTo>
                  <a:cubicBezTo>
                    <a:pt x="803" y="4069"/>
                    <a:pt x="910" y="4176"/>
                    <a:pt x="990" y="4283"/>
                  </a:cubicBezTo>
                  <a:cubicBezTo>
                    <a:pt x="1124" y="4390"/>
                    <a:pt x="1258" y="4471"/>
                    <a:pt x="1392" y="4497"/>
                  </a:cubicBezTo>
                  <a:cubicBezTo>
                    <a:pt x="1472" y="4524"/>
                    <a:pt x="1579" y="4524"/>
                    <a:pt x="1633" y="4524"/>
                  </a:cubicBezTo>
                  <a:cubicBezTo>
                    <a:pt x="1713" y="4524"/>
                    <a:pt x="1767" y="4524"/>
                    <a:pt x="1793" y="4497"/>
                  </a:cubicBezTo>
                  <a:lnTo>
                    <a:pt x="1847" y="4497"/>
                  </a:lnTo>
                  <a:cubicBezTo>
                    <a:pt x="1927" y="4471"/>
                    <a:pt x="2061" y="4390"/>
                    <a:pt x="2168" y="4337"/>
                  </a:cubicBezTo>
                  <a:cubicBezTo>
                    <a:pt x="2436" y="4069"/>
                    <a:pt x="2543" y="3668"/>
                    <a:pt x="2570" y="3400"/>
                  </a:cubicBezTo>
                  <a:cubicBezTo>
                    <a:pt x="2596" y="2918"/>
                    <a:pt x="2516" y="2463"/>
                    <a:pt x="2302" y="1981"/>
                  </a:cubicBezTo>
                  <a:cubicBezTo>
                    <a:pt x="2115" y="1553"/>
                    <a:pt x="1793" y="1178"/>
                    <a:pt x="1392" y="857"/>
                  </a:cubicBezTo>
                  <a:cubicBezTo>
                    <a:pt x="1044" y="509"/>
                    <a:pt x="642" y="242"/>
                    <a:pt x="187" y="54"/>
                  </a:cubicBezTo>
                  <a:cubicBezTo>
                    <a:pt x="161" y="5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7383200" y="7686000"/>
              <a:ext cx="84325" cy="101075"/>
            </a:xfrm>
            <a:custGeom>
              <a:avLst/>
              <a:gdLst/>
              <a:ahLst/>
              <a:cxnLst/>
              <a:rect l="l" t="t" r="r" b="b"/>
              <a:pathLst>
                <a:path w="3373" h="4043" extrusionOk="0">
                  <a:moveTo>
                    <a:pt x="27" y="1"/>
                  </a:moveTo>
                  <a:lnTo>
                    <a:pt x="1" y="28"/>
                  </a:lnTo>
                  <a:lnTo>
                    <a:pt x="1" y="81"/>
                  </a:lnTo>
                  <a:lnTo>
                    <a:pt x="1" y="108"/>
                  </a:lnTo>
                  <a:lnTo>
                    <a:pt x="1" y="161"/>
                  </a:lnTo>
                  <a:lnTo>
                    <a:pt x="1" y="242"/>
                  </a:lnTo>
                  <a:lnTo>
                    <a:pt x="54" y="402"/>
                  </a:lnTo>
                  <a:cubicBezTo>
                    <a:pt x="134" y="536"/>
                    <a:pt x="188" y="643"/>
                    <a:pt x="215" y="804"/>
                  </a:cubicBezTo>
                  <a:cubicBezTo>
                    <a:pt x="402" y="1178"/>
                    <a:pt x="563" y="1553"/>
                    <a:pt x="696" y="1874"/>
                  </a:cubicBezTo>
                  <a:lnTo>
                    <a:pt x="696" y="1901"/>
                  </a:lnTo>
                  <a:lnTo>
                    <a:pt x="696" y="1955"/>
                  </a:lnTo>
                  <a:cubicBezTo>
                    <a:pt x="750" y="2088"/>
                    <a:pt x="777" y="2222"/>
                    <a:pt x="857" y="2356"/>
                  </a:cubicBezTo>
                  <a:cubicBezTo>
                    <a:pt x="964" y="2570"/>
                    <a:pt x="1098" y="2838"/>
                    <a:pt x="1232" y="3106"/>
                  </a:cubicBezTo>
                  <a:cubicBezTo>
                    <a:pt x="1366" y="3346"/>
                    <a:pt x="1473" y="3507"/>
                    <a:pt x="1606" y="3641"/>
                  </a:cubicBezTo>
                  <a:cubicBezTo>
                    <a:pt x="1740" y="3775"/>
                    <a:pt x="1874" y="3882"/>
                    <a:pt x="2008" y="3962"/>
                  </a:cubicBezTo>
                  <a:cubicBezTo>
                    <a:pt x="2142" y="4016"/>
                    <a:pt x="2302" y="4042"/>
                    <a:pt x="2436" y="4042"/>
                  </a:cubicBezTo>
                  <a:cubicBezTo>
                    <a:pt x="2570" y="4042"/>
                    <a:pt x="2731" y="4016"/>
                    <a:pt x="2838" y="3962"/>
                  </a:cubicBezTo>
                  <a:lnTo>
                    <a:pt x="2891" y="3962"/>
                  </a:lnTo>
                  <a:cubicBezTo>
                    <a:pt x="2998" y="3882"/>
                    <a:pt x="3105" y="3775"/>
                    <a:pt x="3159" y="3694"/>
                  </a:cubicBezTo>
                  <a:cubicBezTo>
                    <a:pt x="3373" y="3346"/>
                    <a:pt x="3373" y="2945"/>
                    <a:pt x="3293" y="2677"/>
                  </a:cubicBezTo>
                  <a:cubicBezTo>
                    <a:pt x="3212" y="2222"/>
                    <a:pt x="2998" y="1767"/>
                    <a:pt x="2677" y="1419"/>
                  </a:cubicBezTo>
                  <a:cubicBezTo>
                    <a:pt x="2356" y="1045"/>
                    <a:pt x="1954" y="750"/>
                    <a:pt x="1499" y="536"/>
                  </a:cubicBezTo>
                  <a:cubicBezTo>
                    <a:pt x="1071" y="295"/>
                    <a:pt x="589" y="161"/>
                    <a:pt x="134" y="81"/>
                  </a:cubicBezTo>
                  <a:cubicBezTo>
                    <a:pt x="134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6993750" y="7233675"/>
              <a:ext cx="525300" cy="604925"/>
            </a:xfrm>
            <a:custGeom>
              <a:avLst/>
              <a:gdLst/>
              <a:ahLst/>
              <a:cxnLst/>
              <a:rect l="l" t="t" r="r" b="b"/>
              <a:pathLst>
                <a:path w="21012" h="24197" extrusionOk="0">
                  <a:moveTo>
                    <a:pt x="6371" y="1579"/>
                  </a:moveTo>
                  <a:cubicBezTo>
                    <a:pt x="6371" y="1579"/>
                    <a:pt x="6344" y="1606"/>
                    <a:pt x="6291" y="1606"/>
                  </a:cubicBezTo>
                  <a:cubicBezTo>
                    <a:pt x="6344" y="1606"/>
                    <a:pt x="6344" y="1579"/>
                    <a:pt x="6371" y="1579"/>
                  </a:cubicBezTo>
                  <a:close/>
                  <a:moveTo>
                    <a:pt x="8807" y="0"/>
                  </a:moveTo>
                  <a:cubicBezTo>
                    <a:pt x="7709" y="428"/>
                    <a:pt x="6666" y="991"/>
                    <a:pt x="5729" y="1633"/>
                  </a:cubicBezTo>
                  <a:cubicBezTo>
                    <a:pt x="4792" y="2275"/>
                    <a:pt x="3962" y="3051"/>
                    <a:pt x="3186" y="3908"/>
                  </a:cubicBezTo>
                  <a:cubicBezTo>
                    <a:pt x="1634" y="5675"/>
                    <a:pt x="643" y="7896"/>
                    <a:pt x="242" y="10305"/>
                  </a:cubicBezTo>
                  <a:cubicBezTo>
                    <a:pt x="54" y="11483"/>
                    <a:pt x="1" y="12714"/>
                    <a:pt x="188" y="13892"/>
                  </a:cubicBezTo>
                  <a:cubicBezTo>
                    <a:pt x="295" y="15042"/>
                    <a:pt x="643" y="16193"/>
                    <a:pt x="1152" y="17264"/>
                  </a:cubicBezTo>
                  <a:cubicBezTo>
                    <a:pt x="1634" y="18335"/>
                    <a:pt x="2303" y="19325"/>
                    <a:pt x="3159" y="20181"/>
                  </a:cubicBezTo>
                  <a:cubicBezTo>
                    <a:pt x="3561" y="20583"/>
                    <a:pt x="4016" y="20984"/>
                    <a:pt x="4524" y="21386"/>
                  </a:cubicBezTo>
                  <a:cubicBezTo>
                    <a:pt x="5033" y="21734"/>
                    <a:pt x="5568" y="22109"/>
                    <a:pt x="6130" y="22403"/>
                  </a:cubicBezTo>
                  <a:cubicBezTo>
                    <a:pt x="6692" y="22751"/>
                    <a:pt x="7335" y="23045"/>
                    <a:pt x="7924" y="23313"/>
                  </a:cubicBezTo>
                  <a:cubicBezTo>
                    <a:pt x="8566" y="23581"/>
                    <a:pt x="9208" y="23822"/>
                    <a:pt x="9851" y="23955"/>
                  </a:cubicBezTo>
                  <a:cubicBezTo>
                    <a:pt x="10520" y="24116"/>
                    <a:pt x="11135" y="24196"/>
                    <a:pt x="11778" y="24196"/>
                  </a:cubicBezTo>
                  <a:lnTo>
                    <a:pt x="11805" y="24196"/>
                  </a:lnTo>
                  <a:cubicBezTo>
                    <a:pt x="12447" y="24196"/>
                    <a:pt x="13063" y="24089"/>
                    <a:pt x="13598" y="23929"/>
                  </a:cubicBezTo>
                  <a:cubicBezTo>
                    <a:pt x="14053" y="23741"/>
                    <a:pt x="14481" y="23527"/>
                    <a:pt x="14829" y="23179"/>
                  </a:cubicBezTo>
                  <a:cubicBezTo>
                    <a:pt x="14990" y="23045"/>
                    <a:pt x="15124" y="22885"/>
                    <a:pt x="15257" y="22671"/>
                  </a:cubicBezTo>
                  <a:cubicBezTo>
                    <a:pt x="15364" y="22510"/>
                    <a:pt x="15498" y="22350"/>
                    <a:pt x="15605" y="22109"/>
                  </a:cubicBezTo>
                  <a:cubicBezTo>
                    <a:pt x="15766" y="21734"/>
                    <a:pt x="15900" y="21332"/>
                    <a:pt x="16060" y="20797"/>
                  </a:cubicBezTo>
                  <a:cubicBezTo>
                    <a:pt x="16167" y="20396"/>
                    <a:pt x="16274" y="19967"/>
                    <a:pt x="16328" y="19566"/>
                  </a:cubicBezTo>
                  <a:lnTo>
                    <a:pt x="16355" y="19379"/>
                  </a:lnTo>
                  <a:cubicBezTo>
                    <a:pt x="16408" y="19271"/>
                    <a:pt x="16408" y="19138"/>
                    <a:pt x="16435" y="19031"/>
                  </a:cubicBezTo>
                  <a:cubicBezTo>
                    <a:pt x="16489" y="18656"/>
                    <a:pt x="16596" y="18308"/>
                    <a:pt x="16703" y="17933"/>
                  </a:cubicBezTo>
                  <a:cubicBezTo>
                    <a:pt x="16837" y="17532"/>
                    <a:pt x="16997" y="17130"/>
                    <a:pt x="17211" y="16702"/>
                  </a:cubicBezTo>
                  <a:cubicBezTo>
                    <a:pt x="17613" y="15899"/>
                    <a:pt x="18175" y="15123"/>
                    <a:pt x="18683" y="14373"/>
                  </a:cubicBezTo>
                  <a:lnTo>
                    <a:pt x="19165" y="13677"/>
                  </a:lnTo>
                  <a:cubicBezTo>
                    <a:pt x="19567" y="13115"/>
                    <a:pt x="19888" y="12607"/>
                    <a:pt x="20102" y="12179"/>
                  </a:cubicBezTo>
                  <a:cubicBezTo>
                    <a:pt x="20423" y="11616"/>
                    <a:pt x="20610" y="11081"/>
                    <a:pt x="20744" y="10546"/>
                  </a:cubicBezTo>
                  <a:cubicBezTo>
                    <a:pt x="21012" y="9422"/>
                    <a:pt x="20985" y="8217"/>
                    <a:pt x="20691" y="7066"/>
                  </a:cubicBezTo>
                  <a:cubicBezTo>
                    <a:pt x="20370" y="5996"/>
                    <a:pt x="19834" y="4925"/>
                    <a:pt x="19085" y="3988"/>
                  </a:cubicBezTo>
                  <a:cubicBezTo>
                    <a:pt x="18710" y="3533"/>
                    <a:pt x="18309" y="3105"/>
                    <a:pt x="17827" y="2730"/>
                  </a:cubicBezTo>
                  <a:cubicBezTo>
                    <a:pt x="17399" y="2382"/>
                    <a:pt x="16890" y="2034"/>
                    <a:pt x="16355" y="1767"/>
                  </a:cubicBezTo>
                  <a:cubicBezTo>
                    <a:pt x="15793" y="1472"/>
                    <a:pt x="15204" y="1231"/>
                    <a:pt x="14561" y="1071"/>
                  </a:cubicBezTo>
                  <a:cubicBezTo>
                    <a:pt x="13919" y="910"/>
                    <a:pt x="13223" y="803"/>
                    <a:pt x="12313" y="723"/>
                  </a:cubicBezTo>
                  <a:cubicBezTo>
                    <a:pt x="11885" y="696"/>
                    <a:pt x="11457" y="696"/>
                    <a:pt x="11055" y="669"/>
                  </a:cubicBezTo>
                  <a:cubicBezTo>
                    <a:pt x="10172" y="643"/>
                    <a:pt x="9262" y="589"/>
                    <a:pt x="8405" y="455"/>
                  </a:cubicBezTo>
                  <a:cubicBezTo>
                    <a:pt x="8646" y="375"/>
                    <a:pt x="8834" y="295"/>
                    <a:pt x="8994" y="188"/>
                  </a:cubicBezTo>
                  <a:cubicBezTo>
                    <a:pt x="9048" y="188"/>
                    <a:pt x="9074" y="161"/>
                    <a:pt x="9074" y="134"/>
                  </a:cubicBezTo>
                  <a:lnTo>
                    <a:pt x="9074" y="27"/>
                  </a:lnTo>
                  <a:cubicBezTo>
                    <a:pt x="9021" y="27"/>
                    <a:pt x="8941" y="0"/>
                    <a:pt x="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2" name="Google Shape;6492;p41"/>
            <p:cNvSpPr/>
            <p:nvPr/>
          </p:nvSpPr>
          <p:spPr>
            <a:xfrm>
              <a:off x="6995775" y="7321325"/>
              <a:ext cx="432950" cy="418900"/>
            </a:xfrm>
            <a:custGeom>
              <a:avLst/>
              <a:gdLst/>
              <a:ahLst/>
              <a:cxnLst/>
              <a:rect l="l" t="t" r="r" b="b"/>
              <a:pathLst>
                <a:path w="17318" h="16756" extrusionOk="0">
                  <a:moveTo>
                    <a:pt x="3507" y="1"/>
                  </a:moveTo>
                  <a:lnTo>
                    <a:pt x="3507" y="1"/>
                  </a:lnTo>
                  <a:cubicBezTo>
                    <a:pt x="3399" y="108"/>
                    <a:pt x="3266" y="241"/>
                    <a:pt x="3132" y="402"/>
                  </a:cubicBezTo>
                  <a:cubicBezTo>
                    <a:pt x="1606" y="2169"/>
                    <a:pt x="589" y="4390"/>
                    <a:pt x="188" y="6799"/>
                  </a:cubicBezTo>
                  <a:cubicBezTo>
                    <a:pt x="54" y="7629"/>
                    <a:pt x="0" y="8512"/>
                    <a:pt x="27" y="9342"/>
                  </a:cubicBezTo>
                  <a:cubicBezTo>
                    <a:pt x="161" y="9609"/>
                    <a:pt x="321" y="9877"/>
                    <a:pt x="509" y="10145"/>
                  </a:cubicBezTo>
                  <a:cubicBezTo>
                    <a:pt x="803" y="10600"/>
                    <a:pt x="1098" y="11055"/>
                    <a:pt x="1472" y="11483"/>
                  </a:cubicBezTo>
                  <a:cubicBezTo>
                    <a:pt x="1794" y="11911"/>
                    <a:pt x="2195" y="12313"/>
                    <a:pt x="2570" y="12687"/>
                  </a:cubicBezTo>
                  <a:cubicBezTo>
                    <a:pt x="3507" y="13597"/>
                    <a:pt x="4604" y="14347"/>
                    <a:pt x="5755" y="14962"/>
                  </a:cubicBezTo>
                  <a:cubicBezTo>
                    <a:pt x="6959" y="15605"/>
                    <a:pt x="8217" y="16087"/>
                    <a:pt x="9556" y="16408"/>
                  </a:cubicBezTo>
                  <a:cubicBezTo>
                    <a:pt x="10171" y="16542"/>
                    <a:pt x="10733" y="16622"/>
                    <a:pt x="11322" y="16702"/>
                  </a:cubicBezTo>
                  <a:cubicBezTo>
                    <a:pt x="11643" y="16729"/>
                    <a:pt x="11938" y="16729"/>
                    <a:pt x="12232" y="16756"/>
                  </a:cubicBezTo>
                  <a:lnTo>
                    <a:pt x="13196" y="16756"/>
                  </a:lnTo>
                  <a:cubicBezTo>
                    <a:pt x="13999" y="16729"/>
                    <a:pt x="14802" y="16622"/>
                    <a:pt x="15605" y="16408"/>
                  </a:cubicBezTo>
                  <a:cubicBezTo>
                    <a:pt x="15846" y="16328"/>
                    <a:pt x="16060" y="16274"/>
                    <a:pt x="16247" y="16167"/>
                  </a:cubicBezTo>
                  <a:lnTo>
                    <a:pt x="16274" y="15953"/>
                  </a:lnTo>
                  <a:cubicBezTo>
                    <a:pt x="16327" y="15873"/>
                    <a:pt x="16327" y="15712"/>
                    <a:pt x="16354" y="15632"/>
                  </a:cubicBezTo>
                  <a:lnTo>
                    <a:pt x="16354" y="15578"/>
                  </a:lnTo>
                  <a:cubicBezTo>
                    <a:pt x="16434" y="15257"/>
                    <a:pt x="16515" y="14882"/>
                    <a:pt x="16622" y="14507"/>
                  </a:cubicBezTo>
                  <a:cubicBezTo>
                    <a:pt x="16756" y="14106"/>
                    <a:pt x="16889" y="13705"/>
                    <a:pt x="17130" y="13276"/>
                  </a:cubicBezTo>
                  <a:cubicBezTo>
                    <a:pt x="17184" y="13142"/>
                    <a:pt x="17264" y="13035"/>
                    <a:pt x="17318" y="12902"/>
                  </a:cubicBezTo>
                  <a:lnTo>
                    <a:pt x="17318" y="12902"/>
                  </a:lnTo>
                  <a:cubicBezTo>
                    <a:pt x="17264" y="12955"/>
                    <a:pt x="17184" y="12955"/>
                    <a:pt x="17130" y="12955"/>
                  </a:cubicBezTo>
                  <a:cubicBezTo>
                    <a:pt x="16623" y="13057"/>
                    <a:pt x="16099" y="13103"/>
                    <a:pt x="15577" y="13103"/>
                  </a:cubicBezTo>
                  <a:cubicBezTo>
                    <a:pt x="15136" y="13103"/>
                    <a:pt x="14695" y="13070"/>
                    <a:pt x="14266" y="13009"/>
                  </a:cubicBezTo>
                  <a:cubicBezTo>
                    <a:pt x="13785" y="12955"/>
                    <a:pt x="13303" y="12848"/>
                    <a:pt x="12821" y="12714"/>
                  </a:cubicBezTo>
                  <a:cubicBezTo>
                    <a:pt x="12339" y="12580"/>
                    <a:pt x="11884" y="12447"/>
                    <a:pt x="11402" y="12286"/>
                  </a:cubicBezTo>
                  <a:cubicBezTo>
                    <a:pt x="10974" y="12099"/>
                    <a:pt x="10573" y="11938"/>
                    <a:pt x="10144" y="11697"/>
                  </a:cubicBezTo>
                  <a:cubicBezTo>
                    <a:pt x="9716" y="11510"/>
                    <a:pt x="9341" y="11269"/>
                    <a:pt x="8967" y="11028"/>
                  </a:cubicBezTo>
                  <a:cubicBezTo>
                    <a:pt x="8191" y="10546"/>
                    <a:pt x="7495" y="9957"/>
                    <a:pt x="6852" y="9342"/>
                  </a:cubicBezTo>
                  <a:cubicBezTo>
                    <a:pt x="6210" y="8699"/>
                    <a:pt x="5675" y="8003"/>
                    <a:pt x="5193" y="7227"/>
                  </a:cubicBezTo>
                  <a:cubicBezTo>
                    <a:pt x="4711" y="6478"/>
                    <a:pt x="4310" y="5675"/>
                    <a:pt x="4042" y="4845"/>
                  </a:cubicBezTo>
                  <a:cubicBezTo>
                    <a:pt x="3747" y="4015"/>
                    <a:pt x="3587" y="3132"/>
                    <a:pt x="3480" y="2276"/>
                  </a:cubicBezTo>
                  <a:cubicBezTo>
                    <a:pt x="3453" y="1847"/>
                    <a:pt x="3399" y="1366"/>
                    <a:pt x="3453" y="937"/>
                  </a:cubicBezTo>
                  <a:cubicBezTo>
                    <a:pt x="3453" y="643"/>
                    <a:pt x="3480" y="322"/>
                    <a:pt x="3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6995775" y="7319975"/>
              <a:ext cx="95025" cy="324575"/>
            </a:xfrm>
            <a:custGeom>
              <a:avLst/>
              <a:gdLst/>
              <a:ahLst/>
              <a:cxnLst/>
              <a:rect l="l" t="t" r="r" b="b"/>
              <a:pathLst>
                <a:path w="3801" h="12983" extrusionOk="0">
                  <a:moveTo>
                    <a:pt x="3533" y="1"/>
                  </a:moveTo>
                  <a:lnTo>
                    <a:pt x="3533" y="1"/>
                  </a:lnTo>
                  <a:cubicBezTo>
                    <a:pt x="3399" y="135"/>
                    <a:pt x="3266" y="295"/>
                    <a:pt x="3132" y="456"/>
                  </a:cubicBezTo>
                  <a:cubicBezTo>
                    <a:pt x="1606" y="2223"/>
                    <a:pt x="589" y="4444"/>
                    <a:pt x="188" y="6853"/>
                  </a:cubicBezTo>
                  <a:cubicBezTo>
                    <a:pt x="54" y="7683"/>
                    <a:pt x="0" y="8566"/>
                    <a:pt x="27" y="9396"/>
                  </a:cubicBezTo>
                  <a:cubicBezTo>
                    <a:pt x="161" y="9663"/>
                    <a:pt x="321" y="9931"/>
                    <a:pt x="455" y="10199"/>
                  </a:cubicBezTo>
                  <a:cubicBezTo>
                    <a:pt x="723" y="10654"/>
                    <a:pt x="1071" y="11109"/>
                    <a:pt x="1446" y="11537"/>
                  </a:cubicBezTo>
                  <a:cubicBezTo>
                    <a:pt x="1767" y="11938"/>
                    <a:pt x="2141" y="12340"/>
                    <a:pt x="2543" y="12741"/>
                  </a:cubicBezTo>
                  <a:cubicBezTo>
                    <a:pt x="2597" y="12795"/>
                    <a:pt x="2704" y="12875"/>
                    <a:pt x="2784" y="12982"/>
                  </a:cubicBezTo>
                  <a:cubicBezTo>
                    <a:pt x="2704" y="12741"/>
                    <a:pt x="2677" y="12474"/>
                    <a:pt x="2597" y="12233"/>
                  </a:cubicBezTo>
                  <a:cubicBezTo>
                    <a:pt x="2516" y="11564"/>
                    <a:pt x="2436" y="10895"/>
                    <a:pt x="2409" y="10225"/>
                  </a:cubicBezTo>
                  <a:cubicBezTo>
                    <a:pt x="2409" y="9904"/>
                    <a:pt x="2409" y="9583"/>
                    <a:pt x="2436" y="9262"/>
                  </a:cubicBezTo>
                  <a:cubicBezTo>
                    <a:pt x="2463" y="8967"/>
                    <a:pt x="2463" y="8646"/>
                    <a:pt x="2543" y="8352"/>
                  </a:cubicBezTo>
                  <a:cubicBezTo>
                    <a:pt x="2597" y="7790"/>
                    <a:pt x="2704" y="7174"/>
                    <a:pt x="2864" y="6639"/>
                  </a:cubicBezTo>
                  <a:cubicBezTo>
                    <a:pt x="3105" y="5782"/>
                    <a:pt x="3399" y="4899"/>
                    <a:pt x="3801" y="4069"/>
                  </a:cubicBezTo>
                  <a:cubicBezTo>
                    <a:pt x="3667" y="3507"/>
                    <a:pt x="3560" y="2892"/>
                    <a:pt x="3507" y="2330"/>
                  </a:cubicBezTo>
                  <a:cubicBezTo>
                    <a:pt x="3480" y="1875"/>
                    <a:pt x="3426" y="1420"/>
                    <a:pt x="3480" y="991"/>
                  </a:cubicBezTo>
                  <a:cubicBezTo>
                    <a:pt x="3480" y="590"/>
                    <a:pt x="3507" y="295"/>
                    <a:pt x="35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6996450" y="7554850"/>
              <a:ext cx="354650" cy="283750"/>
            </a:xfrm>
            <a:custGeom>
              <a:avLst/>
              <a:gdLst/>
              <a:ahLst/>
              <a:cxnLst/>
              <a:rect l="l" t="t" r="r" b="b"/>
              <a:pathLst>
                <a:path w="14186" h="11350" extrusionOk="0">
                  <a:moveTo>
                    <a:pt x="0" y="1"/>
                  </a:moveTo>
                  <a:cubicBezTo>
                    <a:pt x="0" y="322"/>
                    <a:pt x="27" y="670"/>
                    <a:pt x="80" y="1045"/>
                  </a:cubicBezTo>
                  <a:cubicBezTo>
                    <a:pt x="214" y="2195"/>
                    <a:pt x="535" y="3346"/>
                    <a:pt x="1044" y="4417"/>
                  </a:cubicBezTo>
                  <a:cubicBezTo>
                    <a:pt x="1552" y="5488"/>
                    <a:pt x="2222" y="6478"/>
                    <a:pt x="3051" y="7334"/>
                  </a:cubicBezTo>
                  <a:cubicBezTo>
                    <a:pt x="3453" y="7736"/>
                    <a:pt x="3908" y="8137"/>
                    <a:pt x="4416" y="8539"/>
                  </a:cubicBezTo>
                  <a:cubicBezTo>
                    <a:pt x="4925" y="8887"/>
                    <a:pt x="5460" y="9235"/>
                    <a:pt x="6022" y="9556"/>
                  </a:cubicBezTo>
                  <a:cubicBezTo>
                    <a:pt x="6638" y="9904"/>
                    <a:pt x="7227" y="10198"/>
                    <a:pt x="7842" y="10466"/>
                  </a:cubicBezTo>
                  <a:cubicBezTo>
                    <a:pt x="8458" y="10734"/>
                    <a:pt x="9100" y="10948"/>
                    <a:pt x="9743" y="11108"/>
                  </a:cubicBezTo>
                  <a:cubicBezTo>
                    <a:pt x="10412" y="11269"/>
                    <a:pt x="11054" y="11349"/>
                    <a:pt x="11670" y="11349"/>
                  </a:cubicBezTo>
                  <a:lnTo>
                    <a:pt x="11723" y="11349"/>
                  </a:lnTo>
                  <a:cubicBezTo>
                    <a:pt x="12339" y="11349"/>
                    <a:pt x="12955" y="11242"/>
                    <a:pt x="13490" y="11082"/>
                  </a:cubicBezTo>
                  <a:cubicBezTo>
                    <a:pt x="13731" y="11001"/>
                    <a:pt x="13998" y="10868"/>
                    <a:pt x="14186" y="10734"/>
                  </a:cubicBezTo>
                  <a:cubicBezTo>
                    <a:pt x="14132" y="10734"/>
                    <a:pt x="14079" y="10760"/>
                    <a:pt x="14025" y="10760"/>
                  </a:cubicBezTo>
                  <a:cubicBezTo>
                    <a:pt x="13624" y="10841"/>
                    <a:pt x="13195" y="10894"/>
                    <a:pt x="12794" y="10894"/>
                  </a:cubicBezTo>
                  <a:cubicBezTo>
                    <a:pt x="12178" y="10894"/>
                    <a:pt x="11563" y="10841"/>
                    <a:pt x="10974" y="10680"/>
                  </a:cubicBezTo>
                  <a:cubicBezTo>
                    <a:pt x="10385" y="10493"/>
                    <a:pt x="9850" y="10279"/>
                    <a:pt x="9314" y="9958"/>
                  </a:cubicBezTo>
                  <a:cubicBezTo>
                    <a:pt x="8779" y="9636"/>
                    <a:pt x="8217" y="9262"/>
                    <a:pt x="7789" y="8807"/>
                  </a:cubicBezTo>
                  <a:cubicBezTo>
                    <a:pt x="7655" y="8700"/>
                    <a:pt x="7548" y="8566"/>
                    <a:pt x="7468" y="8432"/>
                  </a:cubicBezTo>
                  <a:cubicBezTo>
                    <a:pt x="7361" y="8325"/>
                    <a:pt x="7253" y="8191"/>
                    <a:pt x="7200" y="8084"/>
                  </a:cubicBezTo>
                  <a:cubicBezTo>
                    <a:pt x="6986" y="7870"/>
                    <a:pt x="6825" y="7602"/>
                    <a:pt x="6638" y="7361"/>
                  </a:cubicBezTo>
                  <a:cubicBezTo>
                    <a:pt x="6504" y="7201"/>
                    <a:pt x="6370" y="6987"/>
                    <a:pt x="6183" y="6826"/>
                  </a:cubicBezTo>
                  <a:lnTo>
                    <a:pt x="5969" y="6585"/>
                  </a:lnTo>
                  <a:cubicBezTo>
                    <a:pt x="5888" y="6532"/>
                    <a:pt x="5835" y="6451"/>
                    <a:pt x="5728" y="6398"/>
                  </a:cubicBezTo>
                  <a:cubicBezTo>
                    <a:pt x="5648" y="6317"/>
                    <a:pt x="5540" y="6291"/>
                    <a:pt x="5487" y="6210"/>
                  </a:cubicBezTo>
                  <a:cubicBezTo>
                    <a:pt x="5460" y="6184"/>
                    <a:pt x="5380" y="6157"/>
                    <a:pt x="5353" y="6157"/>
                  </a:cubicBezTo>
                  <a:cubicBezTo>
                    <a:pt x="5326" y="6103"/>
                    <a:pt x="5273" y="6103"/>
                    <a:pt x="5219" y="6077"/>
                  </a:cubicBezTo>
                  <a:cubicBezTo>
                    <a:pt x="5193" y="6050"/>
                    <a:pt x="5112" y="6050"/>
                    <a:pt x="5085" y="6023"/>
                  </a:cubicBezTo>
                  <a:cubicBezTo>
                    <a:pt x="5059" y="6023"/>
                    <a:pt x="5005" y="5969"/>
                    <a:pt x="4978" y="5969"/>
                  </a:cubicBezTo>
                  <a:lnTo>
                    <a:pt x="4711" y="5969"/>
                  </a:lnTo>
                  <a:cubicBezTo>
                    <a:pt x="4684" y="5969"/>
                    <a:pt x="4684" y="5969"/>
                    <a:pt x="4657" y="6023"/>
                  </a:cubicBezTo>
                  <a:cubicBezTo>
                    <a:pt x="4630" y="6023"/>
                    <a:pt x="4577" y="6050"/>
                    <a:pt x="4577" y="6050"/>
                  </a:cubicBezTo>
                  <a:cubicBezTo>
                    <a:pt x="4550" y="6077"/>
                    <a:pt x="4523" y="6077"/>
                    <a:pt x="4523" y="6103"/>
                  </a:cubicBezTo>
                  <a:cubicBezTo>
                    <a:pt x="4523" y="6157"/>
                    <a:pt x="4470" y="6157"/>
                    <a:pt x="4470" y="6184"/>
                  </a:cubicBezTo>
                  <a:cubicBezTo>
                    <a:pt x="4470" y="6184"/>
                    <a:pt x="4470" y="6210"/>
                    <a:pt x="4443" y="6210"/>
                  </a:cubicBezTo>
                  <a:cubicBezTo>
                    <a:pt x="4443" y="6264"/>
                    <a:pt x="4416" y="6264"/>
                    <a:pt x="4416" y="6291"/>
                  </a:cubicBezTo>
                  <a:lnTo>
                    <a:pt x="4416" y="6344"/>
                  </a:lnTo>
                  <a:lnTo>
                    <a:pt x="4416" y="6478"/>
                  </a:lnTo>
                  <a:lnTo>
                    <a:pt x="4416" y="6665"/>
                  </a:lnTo>
                  <a:cubicBezTo>
                    <a:pt x="4416" y="6719"/>
                    <a:pt x="4443" y="6826"/>
                    <a:pt x="4443" y="6879"/>
                  </a:cubicBezTo>
                  <a:cubicBezTo>
                    <a:pt x="4470" y="6960"/>
                    <a:pt x="4470" y="7013"/>
                    <a:pt x="4523" y="7094"/>
                  </a:cubicBezTo>
                  <a:lnTo>
                    <a:pt x="4604" y="7281"/>
                  </a:lnTo>
                  <a:cubicBezTo>
                    <a:pt x="4657" y="7361"/>
                    <a:pt x="4684" y="7388"/>
                    <a:pt x="4711" y="7468"/>
                  </a:cubicBezTo>
                  <a:lnTo>
                    <a:pt x="4711" y="7522"/>
                  </a:lnTo>
                  <a:lnTo>
                    <a:pt x="4684" y="7522"/>
                  </a:lnTo>
                  <a:cubicBezTo>
                    <a:pt x="4684" y="7522"/>
                    <a:pt x="4657" y="7522"/>
                    <a:pt x="4657" y="7495"/>
                  </a:cubicBezTo>
                  <a:cubicBezTo>
                    <a:pt x="4309" y="7067"/>
                    <a:pt x="4042" y="6585"/>
                    <a:pt x="3774" y="6077"/>
                  </a:cubicBezTo>
                  <a:cubicBezTo>
                    <a:pt x="3533" y="5621"/>
                    <a:pt x="3319" y="5140"/>
                    <a:pt x="3132" y="4658"/>
                  </a:cubicBezTo>
                  <a:cubicBezTo>
                    <a:pt x="2998" y="4256"/>
                    <a:pt x="2864" y="3801"/>
                    <a:pt x="2784" y="3373"/>
                  </a:cubicBezTo>
                  <a:cubicBezTo>
                    <a:pt x="2703" y="3320"/>
                    <a:pt x="2596" y="3239"/>
                    <a:pt x="2543" y="3132"/>
                  </a:cubicBezTo>
                  <a:cubicBezTo>
                    <a:pt x="2141" y="2731"/>
                    <a:pt x="1767" y="2329"/>
                    <a:pt x="1445" y="1928"/>
                  </a:cubicBezTo>
                  <a:cubicBezTo>
                    <a:pt x="1071" y="1500"/>
                    <a:pt x="776" y="1071"/>
                    <a:pt x="455" y="590"/>
                  </a:cubicBezTo>
                  <a:cubicBezTo>
                    <a:pt x="294" y="536"/>
                    <a:pt x="134" y="295"/>
                    <a:pt x="0" y="1"/>
                  </a:cubicBez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7082750" y="7233675"/>
              <a:ext cx="165300" cy="186700"/>
            </a:xfrm>
            <a:custGeom>
              <a:avLst/>
              <a:gdLst/>
              <a:ahLst/>
              <a:cxnLst/>
              <a:rect l="l" t="t" r="r" b="b"/>
              <a:pathLst>
                <a:path w="6612" h="7468" extrusionOk="0">
                  <a:moveTo>
                    <a:pt x="5274" y="0"/>
                  </a:moveTo>
                  <a:cubicBezTo>
                    <a:pt x="4176" y="428"/>
                    <a:pt x="3132" y="964"/>
                    <a:pt x="2196" y="1633"/>
                  </a:cubicBezTo>
                  <a:cubicBezTo>
                    <a:pt x="1446" y="2168"/>
                    <a:pt x="723" y="2784"/>
                    <a:pt x="108" y="3453"/>
                  </a:cubicBezTo>
                  <a:cubicBezTo>
                    <a:pt x="54" y="3747"/>
                    <a:pt x="28" y="4042"/>
                    <a:pt x="28" y="4363"/>
                  </a:cubicBezTo>
                  <a:cubicBezTo>
                    <a:pt x="1" y="4818"/>
                    <a:pt x="28" y="5273"/>
                    <a:pt x="54" y="5701"/>
                  </a:cubicBezTo>
                  <a:cubicBezTo>
                    <a:pt x="135" y="6290"/>
                    <a:pt x="242" y="6879"/>
                    <a:pt x="375" y="7468"/>
                  </a:cubicBezTo>
                  <a:cubicBezTo>
                    <a:pt x="456" y="7254"/>
                    <a:pt x="563" y="7013"/>
                    <a:pt x="670" y="6825"/>
                  </a:cubicBezTo>
                  <a:cubicBezTo>
                    <a:pt x="1205" y="5808"/>
                    <a:pt x="1848" y="4845"/>
                    <a:pt x="2597" y="4015"/>
                  </a:cubicBezTo>
                  <a:cubicBezTo>
                    <a:pt x="3373" y="3132"/>
                    <a:pt x="4203" y="2329"/>
                    <a:pt x="5140" y="1660"/>
                  </a:cubicBezTo>
                  <a:cubicBezTo>
                    <a:pt x="5622" y="1338"/>
                    <a:pt x="6103" y="991"/>
                    <a:pt x="6612" y="696"/>
                  </a:cubicBezTo>
                  <a:cubicBezTo>
                    <a:pt x="6023" y="669"/>
                    <a:pt x="5407" y="643"/>
                    <a:pt x="4819" y="536"/>
                  </a:cubicBezTo>
                  <a:lnTo>
                    <a:pt x="5006" y="455"/>
                  </a:lnTo>
                  <a:cubicBezTo>
                    <a:pt x="5140" y="402"/>
                    <a:pt x="5274" y="375"/>
                    <a:pt x="5407" y="295"/>
                  </a:cubicBezTo>
                  <a:cubicBezTo>
                    <a:pt x="5461" y="295"/>
                    <a:pt x="5488" y="268"/>
                    <a:pt x="5488" y="214"/>
                  </a:cubicBezTo>
                  <a:lnTo>
                    <a:pt x="5488" y="107"/>
                  </a:lnTo>
                  <a:cubicBezTo>
                    <a:pt x="5461" y="27"/>
                    <a:pt x="5407" y="27"/>
                    <a:pt x="5354" y="27"/>
                  </a:cubicBezTo>
                  <a:cubicBezTo>
                    <a:pt x="5327" y="0"/>
                    <a:pt x="5274" y="0"/>
                    <a:pt x="5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7252050" y="7578275"/>
              <a:ext cx="65600" cy="112775"/>
            </a:xfrm>
            <a:custGeom>
              <a:avLst/>
              <a:gdLst/>
              <a:ahLst/>
              <a:cxnLst/>
              <a:rect l="l" t="t" r="r" b="b"/>
              <a:pathLst>
                <a:path w="2624" h="4511" extrusionOk="0">
                  <a:moveTo>
                    <a:pt x="108" y="1"/>
                  </a:moveTo>
                  <a:lnTo>
                    <a:pt x="54" y="54"/>
                  </a:lnTo>
                  <a:cubicBezTo>
                    <a:pt x="54" y="108"/>
                    <a:pt x="0" y="108"/>
                    <a:pt x="0" y="134"/>
                  </a:cubicBezTo>
                  <a:lnTo>
                    <a:pt x="0" y="188"/>
                  </a:lnTo>
                  <a:lnTo>
                    <a:pt x="0" y="375"/>
                  </a:lnTo>
                  <a:cubicBezTo>
                    <a:pt x="54" y="509"/>
                    <a:pt x="54" y="670"/>
                    <a:pt x="81" y="803"/>
                  </a:cubicBezTo>
                  <a:cubicBezTo>
                    <a:pt x="188" y="1178"/>
                    <a:pt x="241" y="1580"/>
                    <a:pt x="268" y="1981"/>
                  </a:cubicBezTo>
                  <a:cubicBezTo>
                    <a:pt x="322" y="2142"/>
                    <a:pt x="322" y="2276"/>
                    <a:pt x="348" y="2436"/>
                  </a:cubicBezTo>
                  <a:cubicBezTo>
                    <a:pt x="375" y="2704"/>
                    <a:pt x="455" y="2971"/>
                    <a:pt x="509" y="3266"/>
                  </a:cubicBezTo>
                  <a:cubicBezTo>
                    <a:pt x="589" y="3534"/>
                    <a:pt x="643" y="3721"/>
                    <a:pt x="750" y="3882"/>
                  </a:cubicBezTo>
                  <a:cubicBezTo>
                    <a:pt x="803" y="4042"/>
                    <a:pt x="911" y="4176"/>
                    <a:pt x="1044" y="4283"/>
                  </a:cubicBezTo>
                  <a:cubicBezTo>
                    <a:pt x="1178" y="4390"/>
                    <a:pt x="1312" y="4444"/>
                    <a:pt x="1446" y="4470"/>
                  </a:cubicBezTo>
                  <a:cubicBezTo>
                    <a:pt x="1513" y="4497"/>
                    <a:pt x="1580" y="4511"/>
                    <a:pt x="1647" y="4511"/>
                  </a:cubicBezTo>
                  <a:cubicBezTo>
                    <a:pt x="1713" y="4511"/>
                    <a:pt x="1780" y="4497"/>
                    <a:pt x="1847" y="4470"/>
                  </a:cubicBezTo>
                  <a:lnTo>
                    <a:pt x="1901" y="4470"/>
                  </a:lnTo>
                  <a:cubicBezTo>
                    <a:pt x="1981" y="4444"/>
                    <a:pt x="2088" y="4390"/>
                    <a:pt x="2195" y="4310"/>
                  </a:cubicBezTo>
                  <a:cubicBezTo>
                    <a:pt x="2490" y="4042"/>
                    <a:pt x="2570" y="3641"/>
                    <a:pt x="2597" y="3373"/>
                  </a:cubicBezTo>
                  <a:cubicBezTo>
                    <a:pt x="2624" y="2918"/>
                    <a:pt x="2516" y="2409"/>
                    <a:pt x="2329" y="1981"/>
                  </a:cubicBezTo>
                  <a:cubicBezTo>
                    <a:pt x="2115" y="1580"/>
                    <a:pt x="1794" y="1178"/>
                    <a:pt x="1419" y="830"/>
                  </a:cubicBezTo>
                  <a:cubicBezTo>
                    <a:pt x="1044" y="509"/>
                    <a:pt x="643" y="241"/>
                    <a:pt x="215" y="27"/>
                  </a:cubicBezTo>
                  <a:cubicBezTo>
                    <a:pt x="188" y="1"/>
                    <a:pt x="161" y="1"/>
                    <a:pt x="108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9" name="Google Shape;6499;p41"/>
            <p:cNvSpPr/>
            <p:nvPr/>
          </p:nvSpPr>
          <p:spPr>
            <a:xfrm>
              <a:off x="7264775" y="7703100"/>
              <a:ext cx="85000" cy="100700"/>
            </a:xfrm>
            <a:custGeom>
              <a:avLst/>
              <a:gdLst/>
              <a:ahLst/>
              <a:cxnLst/>
              <a:rect l="l" t="t" r="r" b="b"/>
              <a:pathLst>
                <a:path w="3400" h="4028" extrusionOk="0">
                  <a:moveTo>
                    <a:pt x="80" y="1"/>
                  </a:moveTo>
                  <a:cubicBezTo>
                    <a:pt x="71" y="1"/>
                    <a:pt x="62" y="4"/>
                    <a:pt x="54" y="13"/>
                  </a:cubicBezTo>
                  <a:cubicBezTo>
                    <a:pt x="0" y="66"/>
                    <a:pt x="0" y="93"/>
                    <a:pt x="0" y="93"/>
                  </a:cubicBezTo>
                  <a:lnTo>
                    <a:pt x="0" y="147"/>
                  </a:lnTo>
                  <a:lnTo>
                    <a:pt x="0" y="227"/>
                  </a:lnTo>
                  <a:cubicBezTo>
                    <a:pt x="54" y="280"/>
                    <a:pt x="54" y="334"/>
                    <a:pt x="80" y="387"/>
                  </a:cubicBezTo>
                  <a:cubicBezTo>
                    <a:pt x="134" y="521"/>
                    <a:pt x="161" y="655"/>
                    <a:pt x="241" y="789"/>
                  </a:cubicBezTo>
                  <a:cubicBezTo>
                    <a:pt x="455" y="1164"/>
                    <a:pt x="616" y="1538"/>
                    <a:pt x="749" y="1886"/>
                  </a:cubicBezTo>
                  <a:cubicBezTo>
                    <a:pt x="776" y="2020"/>
                    <a:pt x="830" y="2207"/>
                    <a:pt x="910" y="2341"/>
                  </a:cubicBezTo>
                  <a:cubicBezTo>
                    <a:pt x="1017" y="2555"/>
                    <a:pt x="1151" y="2823"/>
                    <a:pt x="1285" y="3091"/>
                  </a:cubicBezTo>
                  <a:cubicBezTo>
                    <a:pt x="1419" y="3332"/>
                    <a:pt x="1526" y="3492"/>
                    <a:pt x="1659" y="3626"/>
                  </a:cubicBezTo>
                  <a:cubicBezTo>
                    <a:pt x="1793" y="3760"/>
                    <a:pt x="1927" y="3867"/>
                    <a:pt x="2061" y="3947"/>
                  </a:cubicBezTo>
                  <a:cubicBezTo>
                    <a:pt x="2222" y="4001"/>
                    <a:pt x="2355" y="4028"/>
                    <a:pt x="2489" y="4028"/>
                  </a:cubicBezTo>
                  <a:cubicBezTo>
                    <a:pt x="2650" y="4028"/>
                    <a:pt x="2784" y="4001"/>
                    <a:pt x="2891" y="3947"/>
                  </a:cubicBezTo>
                  <a:cubicBezTo>
                    <a:pt x="2891" y="3894"/>
                    <a:pt x="2917" y="3894"/>
                    <a:pt x="2917" y="3894"/>
                  </a:cubicBezTo>
                  <a:cubicBezTo>
                    <a:pt x="3025" y="3840"/>
                    <a:pt x="3132" y="3733"/>
                    <a:pt x="3185" y="3626"/>
                  </a:cubicBezTo>
                  <a:cubicBezTo>
                    <a:pt x="3399" y="3305"/>
                    <a:pt x="3399" y="2903"/>
                    <a:pt x="3319" y="2636"/>
                  </a:cubicBezTo>
                  <a:cubicBezTo>
                    <a:pt x="3212" y="2154"/>
                    <a:pt x="3025" y="1726"/>
                    <a:pt x="2677" y="1351"/>
                  </a:cubicBezTo>
                  <a:cubicBezTo>
                    <a:pt x="2355" y="1030"/>
                    <a:pt x="1954" y="735"/>
                    <a:pt x="1526" y="494"/>
                  </a:cubicBezTo>
                  <a:cubicBezTo>
                    <a:pt x="1071" y="254"/>
                    <a:pt x="616" y="93"/>
                    <a:pt x="134" y="13"/>
                  </a:cubicBezTo>
                  <a:cubicBezTo>
                    <a:pt x="116" y="13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7253400" y="7580275"/>
              <a:ext cx="64700" cy="110450"/>
            </a:xfrm>
            <a:custGeom>
              <a:avLst/>
              <a:gdLst/>
              <a:ahLst/>
              <a:cxnLst/>
              <a:rect l="l" t="t" r="r" b="b"/>
              <a:pathLst>
                <a:path w="2588" h="4418" extrusionOk="0">
                  <a:moveTo>
                    <a:pt x="2462" y="2383"/>
                  </a:moveTo>
                  <a:cubicBezTo>
                    <a:pt x="2499" y="2492"/>
                    <a:pt x="2526" y="2598"/>
                    <a:pt x="2545" y="2701"/>
                  </a:cubicBezTo>
                  <a:lnTo>
                    <a:pt x="2545" y="2701"/>
                  </a:lnTo>
                  <a:cubicBezTo>
                    <a:pt x="2544" y="2686"/>
                    <a:pt x="2543" y="2669"/>
                    <a:pt x="2543" y="2651"/>
                  </a:cubicBezTo>
                  <a:cubicBezTo>
                    <a:pt x="2516" y="2544"/>
                    <a:pt x="2516" y="2490"/>
                    <a:pt x="2462" y="2383"/>
                  </a:cubicBezTo>
                  <a:close/>
                  <a:moveTo>
                    <a:pt x="27" y="1"/>
                  </a:moveTo>
                  <a:cubicBezTo>
                    <a:pt x="0" y="81"/>
                    <a:pt x="0" y="108"/>
                    <a:pt x="0" y="108"/>
                  </a:cubicBezTo>
                  <a:lnTo>
                    <a:pt x="0" y="295"/>
                  </a:lnTo>
                  <a:cubicBezTo>
                    <a:pt x="27" y="429"/>
                    <a:pt x="54" y="563"/>
                    <a:pt x="54" y="723"/>
                  </a:cubicBezTo>
                  <a:cubicBezTo>
                    <a:pt x="161" y="1125"/>
                    <a:pt x="187" y="1553"/>
                    <a:pt x="268" y="1901"/>
                  </a:cubicBezTo>
                  <a:lnTo>
                    <a:pt x="268" y="1981"/>
                  </a:lnTo>
                  <a:lnTo>
                    <a:pt x="268" y="2089"/>
                  </a:lnTo>
                  <a:cubicBezTo>
                    <a:pt x="268" y="2196"/>
                    <a:pt x="294" y="2249"/>
                    <a:pt x="294" y="2356"/>
                  </a:cubicBezTo>
                  <a:cubicBezTo>
                    <a:pt x="321" y="2624"/>
                    <a:pt x="401" y="2891"/>
                    <a:pt x="455" y="3186"/>
                  </a:cubicBezTo>
                  <a:cubicBezTo>
                    <a:pt x="535" y="3454"/>
                    <a:pt x="589" y="3614"/>
                    <a:pt x="696" y="3802"/>
                  </a:cubicBezTo>
                  <a:cubicBezTo>
                    <a:pt x="803" y="3962"/>
                    <a:pt x="910" y="4096"/>
                    <a:pt x="990" y="4203"/>
                  </a:cubicBezTo>
                  <a:cubicBezTo>
                    <a:pt x="1124" y="4283"/>
                    <a:pt x="1258" y="4364"/>
                    <a:pt x="1392" y="4390"/>
                  </a:cubicBezTo>
                  <a:cubicBezTo>
                    <a:pt x="1472" y="4417"/>
                    <a:pt x="1579" y="4417"/>
                    <a:pt x="1633" y="4417"/>
                  </a:cubicBezTo>
                  <a:cubicBezTo>
                    <a:pt x="1713" y="4417"/>
                    <a:pt x="1767" y="4417"/>
                    <a:pt x="1793" y="4390"/>
                  </a:cubicBezTo>
                  <a:lnTo>
                    <a:pt x="1847" y="4390"/>
                  </a:lnTo>
                  <a:cubicBezTo>
                    <a:pt x="1981" y="4364"/>
                    <a:pt x="2061" y="4310"/>
                    <a:pt x="2168" y="4230"/>
                  </a:cubicBezTo>
                  <a:cubicBezTo>
                    <a:pt x="2436" y="3962"/>
                    <a:pt x="2543" y="3561"/>
                    <a:pt x="2570" y="3293"/>
                  </a:cubicBezTo>
                  <a:cubicBezTo>
                    <a:pt x="2587" y="3098"/>
                    <a:pt x="2582" y="2904"/>
                    <a:pt x="2545" y="2701"/>
                  </a:cubicBezTo>
                  <a:lnTo>
                    <a:pt x="2545" y="2701"/>
                  </a:lnTo>
                  <a:cubicBezTo>
                    <a:pt x="2550" y="2778"/>
                    <a:pt x="2565" y="2830"/>
                    <a:pt x="2543" y="2918"/>
                  </a:cubicBezTo>
                  <a:cubicBezTo>
                    <a:pt x="2543" y="2999"/>
                    <a:pt x="2543" y="3079"/>
                    <a:pt x="2516" y="3159"/>
                  </a:cubicBezTo>
                  <a:cubicBezTo>
                    <a:pt x="2462" y="3266"/>
                    <a:pt x="2436" y="3347"/>
                    <a:pt x="2409" y="3427"/>
                  </a:cubicBezTo>
                  <a:cubicBezTo>
                    <a:pt x="2382" y="3480"/>
                    <a:pt x="2329" y="3561"/>
                    <a:pt x="2275" y="3587"/>
                  </a:cubicBezTo>
                  <a:lnTo>
                    <a:pt x="2168" y="3694"/>
                  </a:lnTo>
                  <a:cubicBezTo>
                    <a:pt x="2141" y="3721"/>
                    <a:pt x="2114" y="3748"/>
                    <a:pt x="2061" y="3748"/>
                  </a:cubicBezTo>
                  <a:cubicBezTo>
                    <a:pt x="2007" y="3802"/>
                    <a:pt x="1927" y="3828"/>
                    <a:pt x="1847" y="3828"/>
                  </a:cubicBezTo>
                  <a:cubicBezTo>
                    <a:pt x="1767" y="3828"/>
                    <a:pt x="1713" y="3802"/>
                    <a:pt x="1633" y="3748"/>
                  </a:cubicBezTo>
                  <a:cubicBezTo>
                    <a:pt x="1579" y="3721"/>
                    <a:pt x="1499" y="3668"/>
                    <a:pt x="1445" y="3587"/>
                  </a:cubicBezTo>
                  <a:cubicBezTo>
                    <a:pt x="1365" y="3534"/>
                    <a:pt x="1312" y="3454"/>
                    <a:pt x="1231" y="3347"/>
                  </a:cubicBezTo>
                  <a:cubicBezTo>
                    <a:pt x="1097" y="3159"/>
                    <a:pt x="964" y="2918"/>
                    <a:pt x="910" y="2677"/>
                  </a:cubicBezTo>
                  <a:lnTo>
                    <a:pt x="589" y="1874"/>
                  </a:lnTo>
                  <a:cubicBezTo>
                    <a:pt x="509" y="1607"/>
                    <a:pt x="428" y="1339"/>
                    <a:pt x="321" y="1071"/>
                  </a:cubicBezTo>
                  <a:lnTo>
                    <a:pt x="134" y="376"/>
                  </a:lnTo>
                  <a:cubicBezTo>
                    <a:pt x="107" y="268"/>
                    <a:pt x="54" y="215"/>
                    <a:pt x="54" y="108"/>
                  </a:cubicBezTo>
                  <a:cubicBezTo>
                    <a:pt x="54" y="81"/>
                    <a:pt x="27" y="54"/>
                    <a:pt x="2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7266775" y="7712775"/>
              <a:ext cx="83000" cy="91025"/>
            </a:xfrm>
            <a:custGeom>
              <a:avLst/>
              <a:gdLst/>
              <a:ahLst/>
              <a:cxnLst/>
              <a:rect l="l" t="t" r="r" b="b"/>
              <a:pathLst>
                <a:path w="3320" h="3641" extrusionOk="0">
                  <a:moveTo>
                    <a:pt x="0" y="0"/>
                  </a:moveTo>
                  <a:cubicBezTo>
                    <a:pt x="54" y="134"/>
                    <a:pt x="134" y="268"/>
                    <a:pt x="161" y="402"/>
                  </a:cubicBezTo>
                  <a:cubicBezTo>
                    <a:pt x="375" y="777"/>
                    <a:pt x="509" y="1151"/>
                    <a:pt x="669" y="1499"/>
                  </a:cubicBezTo>
                  <a:lnTo>
                    <a:pt x="669" y="1553"/>
                  </a:lnTo>
                  <a:cubicBezTo>
                    <a:pt x="723" y="1687"/>
                    <a:pt x="750" y="1820"/>
                    <a:pt x="830" y="1954"/>
                  </a:cubicBezTo>
                  <a:cubicBezTo>
                    <a:pt x="937" y="2168"/>
                    <a:pt x="1071" y="2436"/>
                    <a:pt x="1205" y="2704"/>
                  </a:cubicBezTo>
                  <a:cubicBezTo>
                    <a:pt x="1339" y="2945"/>
                    <a:pt x="1446" y="3105"/>
                    <a:pt x="1579" y="3239"/>
                  </a:cubicBezTo>
                  <a:cubicBezTo>
                    <a:pt x="1713" y="3373"/>
                    <a:pt x="1847" y="3480"/>
                    <a:pt x="1981" y="3560"/>
                  </a:cubicBezTo>
                  <a:cubicBezTo>
                    <a:pt x="2115" y="3614"/>
                    <a:pt x="2275" y="3641"/>
                    <a:pt x="2409" y="3641"/>
                  </a:cubicBezTo>
                  <a:cubicBezTo>
                    <a:pt x="2543" y="3641"/>
                    <a:pt x="2704" y="3614"/>
                    <a:pt x="2811" y="3560"/>
                  </a:cubicBezTo>
                  <a:cubicBezTo>
                    <a:pt x="2811" y="3560"/>
                    <a:pt x="2837" y="3560"/>
                    <a:pt x="2837" y="3507"/>
                  </a:cubicBezTo>
                  <a:cubicBezTo>
                    <a:pt x="2945" y="3453"/>
                    <a:pt x="3052" y="3346"/>
                    <a:pt x="3105" y="3239"/>
                  </a:cubicBezTo>
                  <a:cubicBezTo>
                    <a:pt x="3319" y="2918"/>
                    <a:pt x="3319" y="2516"/>
                    <a:pt x="3239" y="2249"/>
                  </a:cubicBezTo>
                  <a:cubicBezTo>
                    <a:pt x="3132" y="1767"/>
                    <a:pt x="2945" y="1339"/>
                    <a:pt x="2597" y="964"/>
                  </a:cubicBezTo>
                  <a:cubicBezTo>
                    <a:pt x="2382" y="696"/>
                    <a:pt x="2115" y="482"/>
                    <a:pt x="1794" y="268"/>
                  </a:cubicBezTo>
                  <a:lnTo>
                    <a:pt x="1794" y="268"/>
                  </a:lnTo>
                  <a:lnTo>
                    <a:pt x="1901" y="375"/>
                  </a:lnTo>
                  <a:cubicBezTo>
                    <a:pt x="1981" y="429"/>
                    <a:pt x="2035" y="536"/>
                    <a:pt x="2115" y="616"/>
                  </a:cubicBezTo>
                  <a:cubicBezTo>
                    <a:pt x="2195" y="750"/>
                    <a:pt x="2302" y="910"/>
                    <a:pt x="2409" y="1071"/>
                  </a:cubicBezTo>
                  <a:cubicBezTo>
                    <a:pt x="2463" y="1205"/>
                    <a:pt x="2570" y="1365"/>
                    <a:pt x="2650" y="1553"/>
                  </a:cubicBezTo>
                  <a:cubicBezTo>
                    <a:pt x="2677" y="1633"/>
                    <a:pt x="2704" y="1713"/>
                    <a:pt x="2730" y="1820"/>
                  </a:cubicBezTo>
                  <a:cubicBezTo>
                    <a:pt x="2784" y="1874"/>
                    <a:pt x="2784" y="1981"/>
                    <a:pt x="2784" y="2035"/>
                  </a:cubicBezTo>
                  <a:lnTo>
                    <a:pt x="2784" y="2168"/>
                  </a:lnTo>
                  <a:lnTo>
                    <a:pt x="2784" y="2275"/>
                  </a:lnTo>
                  <a:cubicBezTo>
                    <a:pt x="2784" y="2356"/>
                    <a:pt x="2730" y="2409"/>
                    <a:pt x="2704" y="2490"/>
                  </a:cubicBezTo>
                  <a:cubicBezTo>
                    <a:pt x="2677" y="2516"/>
                    <a:pt x="2677" y="2543"/>
                    <a:pt x="2650" y="2570"/>
                  </a:cubicBezTo>
                  <a:cubicBezTo>
                    <a:pt x="2597" y="2623"/>
                    <a:pt x="2570" y="2623"/>
                    <a:pt x="2543" y="2650"/>
                  </a:cubicBezTo>
                  <a:cubicBezTo>
                    <a:pt x="2463" y="2677"/>
                    <a:pt x="2436" y="2704"/>
                    <a:pt x="2382" y="2704"/>
                  </a:cubicBezTo>
                  <a:cubicBezTo>
                    <a:pt x="2329" y="2730"/>
                    <a:pt x="2275" y="2744"/>
                    <a:pt x="2222" y="2744"/>
                  </a:cubicBezTo>
                  <a:cubicBezTo>
                    <a:pt x="2168" y="2744"/>
                    <a:pt x="2115" y="2730"/>
                    <a:pt x="2061" y="2704"/>
                  </a:cubicBezTo>
                  <a:cubicBezTo>
                    <a:pt x="1981" y="2677"/>
                    <a:pt x="1874" y="2623"/>
                    <a:pt x="1767" y="2543"/>
                  </a:cubicBezTo>
                  <a:cubicBezTo>
                    <a:pt x="1660" y="2490"/>
                    <a:pt x="1579" y="2383"/>
                    <a:pt x="1472" y="2275"/>
                  </a:cubicBezTo>
                  <a:cubicBezTo>
                    <a:pt x="1258" y="2035"/>
                    <a:pt x="1071" y="1767"/>
                    <a:pt x="910" y="1499"/>
                  </a:cubicBezTo>
                  <a:cubicBezTo>
                    <a:pt x="723" y="1205"/>
                    <a:pt x="562" y="910"/>
                    <a:pt x="402" y="643"/>
                  </a:cubicBezTo>
                  <a:cubicBezTo>
                    <a:pt x="322" y="509"/>
                    <a:pt x="241" y="375"/>
                    <a:pt x="161" y="241"/>
                  </a:cubicBezTo>
                  <a:cubicBezTo>
                    <a:pt x="81" y="161"/>
                    <a:pt x="54" y="81"/>
                    <a:pt x="0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7331000" y="7773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3" name="Google Shape;6503;p41"/>
            <p:cNvSpPr/>
            <p:nvPr/>
          </p:nvSpPr>
          <p:spPr>
            <a:xfrm>
              <a:off x="7547150" y="7159400"/>
              <a:ext cx="194075" cy="78975"/>
            </a:xfrm>
            <a:custGeom>
              <a:avLst/>
              <a:gdLst/>
              <a:ahLst/>
              <a:cxnLst/>
              <a:rect l="l" t="t" r="r" b="b"/>
              <a:pathLst>
                <a:path w="7763" h="3159" extrusionOk="0">
                  <a:moveTo>
                    <a:pt x="5835" y="0"/>
                  </a:moveTo>
                  <a:cubicBezTo>
                    <a:pt x="5594" y="27"/>
                    <a:pt x="5353" y="54"/>
                    <a:pt x="5139" y="81"/>
                  </a:cubicBezTo>
                  <a:cubicBezTo>
                    <a:pt x="4631" y="188"/>
                    <a:pt x="4176" y="321"/>
                    <a:pt x="3694" y="536"/>
                  </a:cubicBezTo>
                  <a:cubicBezTo>
                    <a:pt x="3239" y="723"/>
                    <a:pt x="2757" y="964"/>
                    <a:pt x="2329" y="1205"/>
                  </a:cubicBezTo>
                  <a:cubicBezTo>
                    <a:pt x="1419" y="1686"/>
                    <a:pt x="669" y="2329"/>
                    <a:pt x="27" y="2998"/>
                  </a:cubicBezTo>
                  <a:cubicBezTo>
                    <a:pt x="0" y="3025"/>
                    <a:pt x="0" y="3105"/>
                    <a:pt x="27" y="3132"/>
                  </a:cubicBezTo>
                  <a:cubicBezTo>
                    <a:pt x="54" y="3159"/>
                    <a:pt x="54" y="3159"/>
                    <a:pt x="80" y="3159"/>
                  </a:cubicBezTo>
                  <a:cubicBezTo>
                    <a:pt x="134" y="3159"/>
                    <a:pt x="161" y="3159"/>
                    <a:pt x="161" y="3132"/>
                  </a:cubicBezTo>
                  <a:cubicBezTo>
                    <a:pt x="428" y="2837"/>
                    <a:pt x="696" y="2570"/>
                    <a:pt x="1017" y="2329"/>
                  </a:cubicBezTo>
                  <a:cubicBezTo>
                    <a:pt x="1633" y="1901"/>
                    <a:pt x="2302" y="1526"/>
                    <a:pt x="2998" y="1231"/>
                  </a:cubicBezTo>
                  <a:cubicBezTo>
                    <a:pt x="3908" y="857"/>
                    <a:pt x="4845" y="616"/>
                    <a:pt x="5835" y="482"/>
                  </a:cubicBezTo>
                  <a:lnTo>
                    <a:pt x="5889" y="482"/>
                  </a:lnTo>
                  <a:cubicBezTo>
                    <a:pt x="5915" y="696"/>
                    <a:pt x="5969" y="857"/>
                    <a:pt x="6022" y="1017"/>
                  </a:cubicBezTo>
                  <a:cubicBezTo>
                    <a:pt x="6076" y="1151"/>
                    <a:pt x="6103" y="1339"/>
                    <a:pt x="6183" y="1472"/>
                  </a:cubicBezTo>
                  <a:cubicBezTo>
                    <a:pt x="6290" y="1633"/>
                    <a:pt x="6370" y="1820"/>
                    <a:pt x="6477" y="2034"/>
                  </a:cubicBezTo>
                  <a:cubicBezTo>
                    <a:pt x="6584" y="2195"/>
                    <a:pt x="6745" y="2463"/>
                    <a:pt x="6906" y="2704"/>
                  </a:cubicBezTo>
                  <a:cubicBezTo>
                    <a:pt x="6959" y="2757"/>
                    <a:pt x="7013" y="2864"/>
                    <a:pt x="7093" y="2944"/>
                  </a:cubicBezTo>
                  <a:lnTo>
                    <a:pt x="7120" y="2971"/>
                  </a:lnTo>
                  <a:lnTo>
                    <a:pt x="7227" y="3078"/>
                  </a:lnTo>
                  <a:cubicBezTo>
                    <a:pt x="7254" y="3105"/>
                    <a:pt x="7280" y="3132"/>
                    <a:pt x="7307" y="3132"/>
                  </a:cubicBezTo>
                  <a:cubicBezTo>
                    <a:pt x="7340" y="3143"/>
                    <a:pt x="7378" y="3149"/>
                    <a:pt x="7415" y="3149"/>
                  </a:cubicBezTo>
                  <a:cubicBezTo>
                    <a:pt x="7467" y="3149"/>
                    <a:pt x="7517" y="3136"/>
                    <a:pt x="7548" y="3105"/>
                  </a:cubicBezTo>
                  <a:cubicBezTo>
                    <a:pt x="7655" y="3025"/>
                    <a:pt x="7655" y="2944"/>
                    <a:pt x="7682" y="2837"/>
                  </a:cubicBezTo>
                  <a:cubicBezTo>
                    <a:pt x="7762" y="2543"/>
                    <a:pt x="7709" y="2195"/>
                    <a:pt x="7548" y="1820"/>
                  </a:cubicBezTo>
                  <a:cubicBezTo>
                    <a:pt x="7441" y="1660"/>
                    <a:pt x="7387" y="1499"/>
                    <a:pt x="7254" y="1285"/>
                  </a:cubicBezTo>
                  <a:cubicBezTo>
                    <a:pt x="7147" y="1124"/>
                    <a:pt x="7013" y="964"/>
                    <a:pt x="6879" y="803"/>
                  </a:cubicBezTo>
                  <a:cubicBezTo>
                    <a:pt x="6825" y="723"/>
                    <a:pt x="6745" y="616"/>
                    <a:pt x="6692" y="562"/>
                  </a:cubicBezTo>
                  <a:cubicBezTo>
                    <a:pt x="6611" y="482"/>
                    <a:pt x="6558" y="428"/>
                    <a:pt x="6451" y="348"/>
                  </a:cubicBezTo>
                  <a:cubicBezTo>
                    <a:pt x="6317" y="214"/>
                    <a:pt x="6183" y="161"/>
                    <a:pt x="6049" y="54"/>
                  </a:cubicBezTo>
                  <a:cubicBezTo>
                    <a:pt x="5969" y="27"/>
                    <a:pt x="5915" y="0"/>
                    <a:pt x="5835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4" name="Google Shape;6504;p41"/>
            <p:cNvSpPr/>
            <p:nvPr/>
          </p:nvSpPr>
          <p:spPr>
            <a:xfrm>
              <a:off x="7488250" y="7043575"/>
              <a:ext cx="163300" cy="136575"/>
            </a:xfrm>
            <a:custGeom>
              <a:avLst/>
              <a:gdLst/>
              <a:ahLst/>
              <a:cxnLst/>
              <a:rect l="l" t="t" r="r" b="b"/>
              <a:pathLst>
                <a:path w="6532" h="5463" extrusionOk="0">
                  <a:moveTo>
                    <a:pt x="4241" y="0"/>
                  </a:moveTo>
                  <a:cubicBezTo>
                    <a:pt x="4196" y="0"/>
                    <a:pt x="4153" y="9"/>
                    <a:pt x="4123" y="30"/>
                  </a:cubicBezTo>
                  <a:cubicBezTo>
                    <a:pt x="3775" y="190"/>
                    <a:pt x="3454" y="431"/>
                    <a:pt x="3079" y="725"/>
                  </a:cubicBezTo>
                  <a:cubicBezTo>
                    <a:pt x="2704" y="1047"/>
                    <a:pt x="2383" y="1368"/>
                    <a:pt x="2062" y="1716"/>
                  </a:cubicBezTo>
                  <a:cubicBezTo>
                    <a:pt x="1741" y="2117"/>
                    <a:pt x="1446" y="2465"/>
                    <a:pt x="1178" y="2867"/>
                  </a:cubicBezTo>
                  <a:cubicBezTo>
                    <a:pt x="911" y="3268"/>
                    <a:pt x="670" y="3723"/>
                    <a:pt x="456" y="4125"/>
                  </a:cubicBezTo>
                  <a:cubicBezTo>
                    <a:pt x="268" y="4553"/>
                    <a:pt x="108" y="4954"/>
                    <a:pt x="1" y="5356"/>
                  </a:cubicBezTo>
                  <a:cubicBezTo>
                    <a:pt x="1" y="5356"/>
                    <a:pt x="1" y="5383"/>
                    <a:pt x="28" y="5409"/>
                  </a:cubicBezTo>
                  <a:cubicBezTo>
                    <a:pt x="28" y="5463"/>
                    <a:pt x="54" y="5463"/>
                    <a:pt x="54" y="5463"/>
                  </a:cubicBezTo>
                  <a:cubicBezTo>
                    <a:pt x="108" y="5463"/>
                    <a:pt x="161" y="5409"/>
                    <a:pt x="161" y="5383"/>
                  </a:cubicBezTo>
                  <a:cubicBezTo>
                    <a:pt x="188" y="5222"/>
                    <a:pt x="268" y="5088"/>
                    <a:pt x="322" y="4874"/>
                  </a:cubicBezTo>
                  <a:cubicBezTo>
                    <a:pt x="563" y="4285"/>
                    <a:pt x="938" y="3723"/>
                    <a:pt x="1393" y="3081"/>
                  </a:cubicBezTo>
                  <a:cubicBezTo>
                    <a:pt x="1928" y="2385"/>
                    <a:pt x="2543" y="1743"/>
                    <a:pt x="3213" y="1234"/>
                  </a:cubicBezTo>
                  <a:cubicBezTo>
                    <a:pt x="3400" y="1073"/>
                    <a:pt x="3614" y="940"/>
                    <a:pt x="3775" y="833"/>
                  </a:cubicBezTo>
                  <a:cubicBezTo>
                    <a:pt x="3935" y="725"/>
                    <a:pt x="4149" y="645"/>
                    <a:pt x="4390" y="511"/>
                  </a:cubicBezTo>
                  <a:cubicBezTo>
                    <a:pt x="4417" y="592"/>
                    <a:pt x="4471" y="672"/>
                    <a:pt x="4524" y="779"/>
                  </a:cubicBezTo>
                  <a:cubicBezTo>
                    <a:pt x="4551" y="913"/>
                    <a:pt x="4604" y="1047"/>
                    <a:pt x="4685" y="1180"/>
                  </a:cubicBezTo>
                  <a:lnTo>
                    <a:pt x="4685" y="1207"/>
                  </a:lnTo>
                  <a:lnTo>
                    <a:pt x="4712" y="1314"/>
                  </a:lnTo>
                  <a:cubicBezTo>
                    <a:pt x="4819" y="1528"/>
                    <a:pt x="4926" y="1769"/>
                    <a:pt x="5059" y="2010"/>
                  </a:cubicBezTo>
                  <a:lnTo>
                    <a:pt x="5247" y="2305"/>
                  </a:lnTo>
                  <a:cubicBezTo>
                    <a:pt x="5327" y="2412"/>
                    <a:pt x="5381" y="2465"/>
                    <a:pt x="5461" y="2546"/>
                  </a:cubicBezTo>
                  <a:lnTo>
                    <a:pt x="5488" y="2572"/>
                  </a:lnTo>
                  <a:cubicBezTo>
                    <a:pt x="5622" y="2733"/>
                    <a:pt x="5755" y="2840"/>
                    <a:pt x="5889" y="2920"/>
                  </a:cubicBezTo>
                  <a:cubicBezTo>
                    <a:pt x="5996" y="2974"/>
                    <a:pt x="6130" y="3001"/>
                    <a:pt x="6264" y="3001"/>
                  </a:cubicBezTo>
                  <a:cubicBezTo>
                    <a:pt x="6291" y="3001"/>
                    <a:pt x="6317" y="2974"/>
                    <a:pt x="6371" y="2974"/>
                  </a:cubicBezTo>
                  <a:cubicBezTo>
                    <a:pt x="6398" y="2974"/>
                    <a:pt x="6398" y="2974"/>
                    <a:pt x="6425" y="2947"/>
                  </a:cubicBezTo>
                  <a:cubicBezTo>
                    <a:pt x="6505" y="2920"/>
                    <a:pt x="6532" y="2840"/>
                    <a:pt x="6532" y="2813"/>
                  </a:cubicBezTo>
                  <a:lnTo>
                    <a:pt x="6532" y="2706"/>
                  </a:lnTo>
                  <a:lnTo>
                    <a:pt x="6532" y="2599"/>
                  </a:lnTo>
                  <a:cubicBezTo>
                    <a:pt x="6532" y="2519"/>
                    <a:pt x="6505" y="2412"/>
                    <a:pt x="6451" y="2305"/>
                  </a:cubicBezTo>
                  <a:cubicBezTo>
                    <a:pt x="6398" y="2117"/>
                    <a:pt x="6291" y="1876"/>
                    <a:pt x="6184" y="1716"/>
                  </a:cubicBezTo>
                  <a:cubicBezTo>
                    <a:pt x="6023" y="1421"/>
                    <a:pt x="5782" y="1100"/>
                    <a:pt x="5568" y="886"/>
                  </a:cubicBezTo>
                  <a:cubicBezTo>
                    <a:pt x="5488" y="806"/>
                    <a:pt x="5434" y="752"/>
                    <a:pt x="5381" y="592"/>
                  </a:cubicBezTo>
                  <a:cubicBezTo>
                    <a:pt x="5193" y="431"/>
                    <a:pt x="5006" y="324"/>
                    <a:pt x="4845" y="244"/>
                  </a:cubicBezTo>
                  <a:cubicBezTo>
                    <a:pt x="4712" y="163"/>
                    <a:pt x="4658" y="137"/>
                    <a:pt x="4551" y="110"/>
                  </a:cubicBezTo>
                  <a:cubicBezTo>
                    <a:pt x="4524" y="110"/>
                    <a:pt x="4497" y="110"/>
                    <a:pt x="4444" y="56"/>
                  </a:cubicBezTo>
                  <a:cubicBezTo>
                    <a:pt x="4394" y="23"/>
                    <a:pt x="4314" y="0"/>
                    <a:pt x="4241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7595325" y="7044300"/>
              <a:ext cx="22100" cy="16075"/>
            </a:xfrm>
            <a:custGeom>
              <a:avLst/>
              <a:gdLst/>
              <a:ahLst/>
              <a:cxnLst/>
              <a:rect l="l" t="t" r="r" b="b"/>
              <a:pathLst>
                <a:path w="884" h="643" extrusionOk="0">
                  <a:moveTo>
                    <a:pt x="81" y="1"/>
                  </a:moveTo>
                  <a:cubicBezTo>
                    <a:pt x="27" y="1"/>
                    <a:pt x="0" y="1"/>
                    <a:pt x="0" y="54"/>
                  </a:cubicBezTo>
                  <a:cubicBezTo>
                    <a:pt x="0" y="81"/>
                    <a:pt x="0" y="108"/>
                    <a:pt x="27" y="108"/>
                  </a:cubicBezTo>
                  <a:lnTo>
                    <a:pt x="241" y="215"/>
                  </a:lnTo>
                  <a:cubicBezTo>
                    <a:pt x="295" y="241"/>
                    <a:pt x="321" y="268"/>
                    <a:pt x="402" y="322"/>
                  </a:cubicBezTo>
                  <a:cubicBezTo>
                    <a:pt x="429" y="348"/>
                    <a:pt x="509" y="402"/>
                    <a:pt x="562" y="456"/>
                  </a:cubicBezTo>
                  <a:cubicBezTo>
                    <a:pt x="643" y="482"/>
                    <a:pt x="669" y="509"/>
                    <a:pt x="750" y="589"/>
                  </a:cubicBezTo>
                  <a:lnTo>
                    <a:pt x="776" y="616"/>
                  </a:lnTo>
                  <a:cubicBezTo>
                    <a:pt x="776" y="643"/>
                    <a:pt x="803" y="643"/>
                    <a:pt x="803" y="643"/>
                  </a:cubicBezTo>
                  <a:lnTo>
                    <a:pt x="830" y="643"/>
                  </a:lnTo>
                  <a:cubicBezTo>
                    <a:pt x="884" y="643"/>
                    <a:pt x="884" y="616"/>
                    <a:pt x="884" y="616"/>
                  </a:cubicBezTo>
                  <a:lnTo>
                    <a:pt x="884" y="589"/>
                  </a:lnTo>
                  <a:cubicBezTo>
                    <a:pt x="830" y="536"/>
                    <a:pt x="830" y="536"/>
                    <a:pt x="776" y="429"/>
                  </a:cubicBezTo>
                  <a:lnTo>
                    <a:pt x="669" y="348"/>
                  </a:lnTo>
                  <a:cubicBezTo>
                    <a:pt x="616" y="322"/>
                    <a:pt x="536" y="241"/>
                    <a:pt x="482" y="215"/>
                  </a:cubicBezTo>
                  <a:lnTo>
                    <a:pt x="268" y="10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7594650" y="7045650"/>
              <a:ext cx="22775" cy="14725"/>
            </a:xfrm>
            <a:custGeom>
              <a:avLst/>
              <a:gdLst/>
              <a:ahLst/>
              <a:cxnLst/>
              <a:rect l="l" t="t" r="r" b="b"/>
              <a:pathLst>
                <a:path w="911" h="589" extrusionOk="0">
                  <a:moveTo>
                    <a:pt x="54" y="0"/>
                  </a:moveTo>
                  <a:cubicBezTo>
                    <a:pt x="27" y="0"/>
                    <a:pt x="0" y="0"/>
                    <a:pt x="0" y="27"/>
                  </a:cubicBezTo>
                  <a:cubicBezTo>
                    <a:pt x="0" y="54"/>
                    <a:pt x="0" y="80"/>
                    <a:pt x="27" y="80"/>
                  </a:cubicBezTo>
                  <a:cubicBezTo>
                    <a:pt x="134" y="134"/>
                    <a:pt x="188" y="161"/>
                    <a:pt x="268" y="187"/>
                  </a:cubicBezTo>
                  <a:cubicBezTo>
                    <a:pt x="295" y="214"/>
                    <a:pt x="375" y="268"/>
                    <a:pt x="429" y="294"/>
                  </a:cubicBezTo>
                  <a:cubicBezTo>
                    <a:pt x="509" y="321"/>
                    <a:pt x="536" y="348"/>
                    <a:pt x="589" y="402"/>
                  </a:cubicBezTo>
                  <a:cubicBezTo>
                    <a:pt x="670" y="428"/>
                    <a:pt x="696" y="455"/>
                    <a:pt x="723" y="482"/>
                  </a:cubicBezTo>
                  <a:lnTo>
                    <a:pt x="830" y="589"/>
                  </a:lnTo>
                  <a:lnTo>
                    <a:pt x="911" y="589"/>
                  </a:lnTo>
                  <a:lnTo>
                    <a:pt x="911" y="535"/>
                  </a:lnTo>
                  <a:lnTo>
                    <a:pt x="803" y="428"/>
                  </a:lnTo>
                  <a:cubicBezTo>
                    <a:pt x="777" y="402"/>
                    <a:pt x="777" y="348"/>
                    <a:pt x="723" y="348"/>
                  </a:cubicBezTo>
                  <a:cubicBezTo>
                    <a:pt x="670" y="321"/>
                    <a:pt x="589" y="268"/>
                    <a:pt x="536" y="214"/>
                  </a:cubicBezTo>
                  <a:cubicBezTo>
                    <a:pt x="429" y="161"/>
                    <a:pt x="375" y="134"/>
                    <a:pt x="295" y="80"/>
                  </a:cubicBezTo>
                  <a:cubicBezTo>
                    <a:pt x="188" y="54"/>
                    <a:pt x="134" y="27"/>
                    <a:pt x="54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7696350" y="7160050"/>
              <a:ext cx="16100" cy="14750"/>
            </a:xfrm>
            <a:custGeom>
              <a:avLst/>
              <a:gdLst/>
              <a:ahLst/>
              <a:cxnLst/>
              <a:rect l="l" t="t" r="r" b="b"/>
              <a:pathLst>
                <a:path w="644" h="590" extrusionOk="0">
                  <a:moveTo>
                    <a:pt x="54" y="1"/>
                  </a:moveTo>
                  <a:cubicBezTo>
                    <a:pt x="54" y="28"/>
                    <a:pt x="1" y="28"/>
                    <a:pt x="1" y="28"/>
                  </a:cubicBezTo>
                  <a:lnTo>
                    <a:pt x="1" y="55"/>
                  </a:lnTo>
                  <a:cubicBezTo>
                    <a:pt x="54" y="55"/>
                    <a:pt x="54" y="108"/>
                    <a:pt x="54" y="108"/>
                  </a:cubicBezTo>
                  <a:cubicBezTo>
                    <a:pt x="108" y="135"/>
                    <a:pt x="215" y="188"/>
                    <a:pt x="269" y="269"/>
                  </a:cubicBezTo>
                  <a:lnTo>
                    <a:pt x="483" y="456"/>
                  </a:lnTo>
                  <a:cubicBezTo>
                    <a:pt x="509" y="536"/>
                    <a:pt x="536" y="563"/>
                    <a:pt x="590" y="590"/>
                  </a:cubicBezTo>
                  <a:lnTo>
                    <a:pt x="643" y="590"/>
                  </a:lnTo>
                  <a:lnTo>
                    <a:pt x="643" y="536"/>
                  </a:lnTo>
                  <a:cubicBezTo>
                    <a:pt x="590" y="456"/>
                    <a:pt x="536" y="402"/>
                    <a:pt x="483" y="322"/>
                  </a:cubicBezTo>
                  <a:lnTo>
                    <a:pt x="376" y="242"/>
                  </a:lnTo>
                  <a:cubicBezTo>
                    <a:pt x="295" y="162"/>
                    <a:pt x="269" y="135"/>
                    <a:pt x="215" y="108"/>
                  </a:cubicBezTo>
                  <a:cubicBezTo>
                    <a:pt x="188" y="55"/>
                    <a:pt x="108" y="28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7705725" y="7168500"/>
              <a:ext cx="2700" cy="2950"/>
            </a:xfrm>
            <a:custGeom>
              <a:avLst/>
              <a:gdLst/>
              <a:ahLst/>
              <a:cxnLst/>
              <a:rect l="l" t="t" r="r" b="b"/>
              <a:pathLst>
                <a:path w="108" h="118" extrusionOk="0">
                  <a:moveTo>
                    <a:pt x="53" y="0"/>
                  </a:moveTo>
                  <a:cubicBezTo>
                    <a:pt x="38" y="0"/>
                    <a:pt x="27" y="14"/>
                    <a:pt x="27" y="38"/>
                  </a:cubicBezTo>
                  <a:lnTo>
                    <a:pt x="1" y="64"/>
                  </a:lnTo>
                  <a:lnTo>
                    <a:pt x="1" y="91"/>
                  </a:lnTo>
                  <a:lnTo>
                    <a:pt x="27" y="118"/>
                  </a:lnTo>
                  <a:lnTo>
                    <a:pt x="81" y="118"/>
                  </a:lnTo>
                  <a:lnTo>
                    <a:pt x="108" y="91"/>
                  </a:lnTo>
                  <a:lnTo>
                    <a:pt x="108" y="64"/>
                  </a:lnTo>
                  <a:cubicBezTo>
                    <a:pt x="108" y="54"/>
                    <a:pt x="103" y="48"/>
                    <a:pt x="100" y="45"/>
                  </a:cubicBezTo>
                  <a:lnTo>
                    <a:pt x="100" y="45"/>
                  </a:lnTo>
                  <a:cubicBezTo>
                    <a:pt x="86" y="14"/>
                    <a:pt x="67" y="0"/>
                    <a:pt x="53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7163725" y="7129275"/>
              <a:ext cx="472425" cy="466425"/>
            </a:xfrm>
            <a:custGeom>
              <a:avLst/>
              <a:gdLst/>
              <a:ahLst/>
              <a:cxnLst/>
              <a:rect l="l" t="t" r="r" b="b"/>
              <a:pathLst>
                <a:path w="18897" h="18657" extrusionOk="0">
                  <a:moveTo>
                    <a:pt x="8458" y="1"/>
                  </a:moveTo>
                  <a:cubicBezTo>
                    <a:pt x="7655" y="1"/>
                    <a:pt x="6879" y="81"/>
                    <a:pt x="6183" y="322"/>
                  </a:cubicBezTo>
                  <a:cubicBezTo>
                    <a:pt x="5728" y="456"/>
                    <a:pt x="5246" y="670"/>
                    <a:pt x="4818" y="884"/>
                  </a:cubicBezTo>
                  <a:cubicBezTo>
                    <a:pt x="4390" y="1125"/>
                    <a:pt x="3988" y="1393"/>
                    <a:pt x="3614" y="1687"/>
                  </a:cubicBezTo>
                  <a:cubicBezTo>
                    <a:pt x="2838" y="2303"/>
                    <a:pt x="2168" y="3025"/>
                    <a:pt x="1606" y="3828"/>
                  </a:cubicBezTo>
                  <a:cubicBezTo>
                    <a:pt x="1044" y="4685"/>
                    <a:pt x="616" y="5568"/>
                    <a:pt x="375" y="6505"/>
                  </a:cubicBezTo>
                  <a:cubicBezTo>
                    <a:pt x="107" y="7522"/>
                    <a:pt x="0" y="8485"/>
                    <a:pt x="81" y="9422"/>
                  </a:cubicBezTo>
                  <a:cubicBezTo>
                    <a:pt x="161" y="10493"/>
                    <a:pt x="482" y="11537"/>
                    <a:pt x="964" y="12500"/>
                  </a:cubicBezTo>
                  <a:cubicBezTo>
                    <a:pt x="1473" y="13437"/>
                    <a:pt x="2115" y="14320"/>
                    <a:pt x="2945" y="15043"/>
                  </a:cubicBezTo>
                  <a:cubicBezTo>
                    <a:pt x="3721" y="15792"/>
                    <a:pt x="4631" y="16408"/>
                    <a:pt x="5594" y="16943"/>
                  </a:cubicBezTo>
                  <a:cubicBezTo>
                    <a:pt x="6451" y="17425"/>
                    <a:pt x="7441" y="17800"/>
                    <a:pt x="8458" y="18094"/>
                  </a:cubicBezTo>
                  <a:cubicBezTo>
                    <a:pt x="9502" y="18389"/>
                    <a:pt x="10519" y="18549"/>
                    <a:pt x="11483" y="18630"/>
                  </a:cubicBezTo>
                  <a:cubicBezTo>
                    <a:pt x="11724" y="18630"/>
                    <a:pt x="11911" y="18656"/>
                    <a:pt x="12152" y="18656"/>
                  </a:cubicBezTo>
                  <a:cubicBezTo>
                    <a:pt x="12446" y="18656"/>
                    <a:pt x="12741" y="18656"/>
                    <a:pt x="13009" y="18630"/>
                  </a:cubicBezTo>
                  <a:cubicBezTo>
                    <a:pt x="13544" y="18603"/>
                    <a:pt x="14052" y="18496"/>
                    <a:pt x="14481" y="18362"/>
                  </a:cubicBezTo>
                  <a:cubicBezTo>
                    <a:pt x="14989" y="18228"/>
                    <a:pt x="15471" y="18014"/>
                    <a:pt x="15899" y="17827"/>
                  </a:cubicBezTo>
                  <a:cubicBezTo>
                    <a:pt x="16140" y="17693"/>
                    <a:pt x="16327" y="17559"/>
                    <a:pt x="16542" y="17425"/>
                  </a:cubicBezTo>
                  <a:cubicBezTo>
                    <a:pt x="16809" y="17265"/>
                    <a:pt x="16970" y="17050"/>
                    <a:pt x="17130" y="16890"/>
                  </a:cubicBezTo>
                  <a:cubicBezTo>
                    <a:pt x="17211" y="16783"/>
                    <a:pt x="17291" y="16676"/>
                    <a:pt x="17371" y="16542"/>
                  </a:cubicBezTo>
                  <a:cubicBezTo>
                    <a:pt x="17425" y="16462"/>
                    <a:pt x="17505" y="16355"/>
                    <a:pt x="17532" y="16221"/>
                  </a:cubicBezTo>
                  <a:cubicBezTo>
                    <a:pt x="17639" y="15980"/>
                    <a:pt x="17693" y="15739"/>
                    <a:pt x="17773" y="15525"/>
                  </a:cubicBezTo>
                  <a:cubicBezTo>
                    <a:pt x="17880" y="14936"/>
                    <a:pt x="17880" y="14374"/>
                    <a:pt x="17826" y="13946"/>
                  </a:cubicBezTo>
                  <a:cubicBezTo>
                    <a:pt x="18228" y="13116"/>
                    <a:pt x="18549" y="12259"/>
                    <a:pt x="18683" y="11456"/>
                  </a:cubicBezTo>
                  <a:cubicBezTo>
                    <a:pt x="18843" y="10600"/>
                    <a:pt x="18897" y="9770"/>
                    <a:pt x="18843" y="8914"/>
                  </a:cubicBezTo>
                  <a:cubicBezTo>
                    <a:pt x="18817" y="8459"/>
                    <a:pt x="18736" y="7977"/>
                    <a:pt x="18629" y="7575"/>
                  </a:cubicBezTo>
                  <a:cubicBezTo>
                    <a:pt x="18549" y="7147"/>
                    <a:pt x="18362" y="6719"/>
                    <a:pt x="18201" y="6291"/>
                  </a:cubicBezTo>
                  <a:cubicBezTo>
                    <a:pt x="17826" y="5407"/>
                    <a:pt x="17345" y="4631"/>
                    <a:pt x="16702" y="3909"/>
                  </a:cubicBezTo>
                  <a:cubicBezTo>
                    <a:pt x="16568" y="3748"/>
                    <a:pt x="16408" y="3561"/>
                    <a:pt x="16220" y="3400"/>
                  </a:cubicBezTo>
                  <a:cubicBezTo>
                    <a:pt x="16060" y="3213"/>
                    <a:pt x="15872" y="3025"/>
                    <a:pt x="15632" y="2865"/>
                  </a:cubicBezTo>
                  <a:cubicBezTo>
                    <a:pt x="15257" y="2544"/>
                    <a:pt x="14855" y="2222"/>
                    <a:pt x="14454" y="1955"/>
                  </a:cubicBezTo>
                  <a:cubicBezTo>
                    <a:pt x="13624" y="1393"/>
                    <a:pt x="12741" y="964"/>
                    <a:pt x="11858" y="616"/>
                  </a:cubicBezTo>
                  <a:cubicBezTo>
                    <a:pt x="10921" y="295"/>
                    <a:pt x="9930" y="54"/>
                    <a:pt x="8994" y="28"/>
                  </a:cubicBezTo>
                  <a:cubicBezTo>
                    <a:pt x="8833" y="28"/>
                    <a:pt x="8646" y="1"/>
                    <a:pt x="8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0" name="Google Shape;6510;p41"/>
            <p:cNvSpPr/>
            <p:nvPr/>
          </p:nvSpPr>
          <p:spPr>
            <a:xfrm>
              <a:off x="7163050" y="7131275"/>
              <a:ext cx="371400" cy="465100"/>
            </a:xfrm>
            <a:custGeom>
              <a:avLst/>
              <a:gdLst/>
              <a:ahLst/>
              <a:cxnLst/>
              <a:rect l="l" t="t" r="r" b="b"/>
              <a:pathLst>
                <a:path w="14856" h="18604" extrusionOk="0">
                  <a:moveTo>
                    <a:pt x="7798" y="0"/>
                  </a:moveTo>
                  <a:cubicBezTo>
                    <a:pt x="7260" y="0"/>
                    <a:pt x="6722" y="107"/>
                    <a:pt x="6184" y="242"/>
                  </a:cubicBezTo>
                  <a:cubicBezTo>
                    <a:pt x="5728" y="376"/>
                    <a:pt x="5247" y="590"/>
                    <a:pt x="4818" y="804"/>
                  </a:cubicBezTo>
                  <a:cubicBezTo>
                    <a:pt x="4390" y="1045"/>
                    <a:pt x="3989" y="1313"/>
                    <a:pt x="3614" y="1607"/>
                  </a:cubicBezTo>
                  <a:cubicBezTo>
                    <a:pt x="2838" y="2223"/>
                    <a:pt x="2169" y="2945"/>
                    <a:pt x="1607" y="3748"/>
                  </a:cubicBezTo>
                  <a:cubicBezTo>
                    <a:pt x="1018" y="4605"/>
                    <a:pt x="589" y="5488"/>
                    <a:pt x="349" y="6425"/>
                  </a:cubicBezTo>
                  <a:cubicBezTo>
                    <a:pt x="108" y="7442"/>
                    <a:pt x="1" y="8405"/>
                    <a:pt x="54" y="9342"/>
                  </a:cubicBezTo>
                  <a:cubicBezTo>
                    <a:pt x="161" y="10413"/>
                    <a:pt x="456" y="11457"/>
                    <a:pt x="964" y="12420"/>
                  </a:cubicBezTo>
                  <a:cubicBezTo>
                    <a:pt x="1473" y="13357"/>
                    <a:pt x="2115" y="14240"/>
                    <a:pt x="2945" y="14990"/>
                  </a:cubicBezTo>
                  <a:cubicBezTo>
                    <a:pt x="3694" y="15739"/>
                    <a:pt x="4604" y="16382"/>
                    <a:pt x="5568" y="16917"/>
                  </a:cubicBezTo>
                  <a:cubicBezTo>
                    <a:pt x="6451" y="17372"/>
                    <a:pt x="7415" y="17747"/>
                    <a:pt x="8459" y="18041"/>
                  </a:cubicBezTo>
                  <a:cubicBezTo>
                    <a:pt x="9502" y="18336"/>
                    <a:pt x="10493" y="18523"/>
                    <a:pt x="11483" y="18576"/>
                  </a:cubicBezTo>
                  <a:cubicBezTo>
                    <a:pt x="11697" y="18576"/>
                    <a:pt x="11938" y="18603"/>
                    <a:pt x="12152" y="18603"/>
                  </a:cubicBezTo>
                  <a:cubicBezTo>
                    <a:pt x="12447" y="18603"/>
                    <a:pt x="12714" y="18603"/>
                    <a:pt x="13009" y="18576"/>
                  </a:cubicBezTo>
                  <a:cubicBezTo>
                    <a:pt x="13276" y="18550"/>
                    <a:pt x="13517" y="18523"/>
                    <a:pt x="13758" y="18469"/>
                  </a:cubicBezTo>
                  <a:lnTo>
                    <a:pt x="13758" y="18469"/>
                  </a:lnTo>
                  <a:cubicBezTo>
                    <a:pt x="13531" y="18496"/>
                    <a:pt x="13317" y="18509"/>
                    <a:pt x="13106" y="18509"/>
                  </a:cubicBezTo>
                  <a:cubicBezTo>
                    <a:pt x="12895" y="18509"/>
                    <a:pt x="12688" y="18496"/>
                    <a:pt x="12473" y="18469"/>
                  </a:cubicBezTo>
                  <a:cubicBezTo>
                    <a:pt x="11885" y="18443"/>
                    <a:pt x="11296" y="18336"/>
                    <a:pt x="10734" y="18175"/>
                  </a:cubicBezTo>
                  <a:cubicBezTo>
                    <a:pt x="10493" y="18121"/>
                    <a:pt x="10279" y="18014"/>
                    <a:pt x="10065" y="17934"/>
                  </a:cubicBezTo>
                  <a:cubicBezTo>
                    <a:pt x="9877" y="17881"/>
                    <a:pt x="9663" y="17800"/>
                    <a:pt x="9502" y="17720"/>
                  </a:cubicBezTo>
                  <a:cubicBezTo>
                    <a:pt x="9101" y="17533"/>
                    <a:pt x="8726" y="17372"/>
                    <a:pt x="8325" y="17185"/>
                  </a:cubicBezTo>
                  <a:cubicBezTo>
                    <a:pt x="7549" y="16783"/>
                    <a:pt x="6799" y="16301"/>
                    <a:pt x="6076" y="15766"/>
                  </a:cubicBezTo>
                  <a:cubicBezTo>
                    <a:pt x="5755" y="15498"/>
                    <a:pt x="5407" y="15231"/>
                    <a:pt x="5113" y="14936"/>
                  </a:cubicBezTo>
                  <a:cubicBezTo>
                    <a:pt x="4818" y="14642"/>
                    <a:pt x="4524" y="14294"/>
                    <a:pt x="4230" y="13973"/>
                  </a:cubicBezTo>
                  <a:cubicBezTo>
                    <a:pt x="3989" y="13625"/>
                    <a:pt x="3775" y="13304"/>
                    <a:pt x="3560" y="12929"/>
                  </a:cubicBezTo>
                  <a:cubicBezTo>
                    <a:pt x="3373" y="12554"/>
                    <a:pt x="3239" y="12179"/>
                    <a:pt x="3105" y="11778"/>
                  </a:cubicBezTo>
                  <a:cubicBezTo>
                    <a:pt x="2972" y="11376"/>
                    <a:pt x="2891" y="10948"/>
                    <a:pt x="2865" y="10547"/>
                  </a:cubicBezTo>
                  <a:lnTo>
                    <a:pt x="2865" y="9904"/>
                  </a:lnTo>
                  <a:cubicBezTo>
                    <a:pt x="2865" y="9717"/>
                    <a:pt x="2891" y="9503"/>
                    <a:pt x="2945" y="9289"/>
                  </a:cubicBezTo>
                  <a:cubicBezTo>
                    <a:pt x="3025" y="8513"/>
                    <a:pt x="3239" y="7736"/>
                    <a:pt x="3534" y="7014"/>
                  </a:cubicBezTo>
                  <a:cubicBezTo>
                    <a:pt x="3828" y="6291"/>
                    <a:pt x="4203" y="5675"/>
                    <a:pt x="4685" y="5060"/>
                  </a:cubicBezTo>
                  <a:cubicBezTo>
                    <a:pt x="5140" y="4498"/>
                    <a:pt x="5675" y="3962"/>
                    <a:pt x="6237" y="3534"/>
                  </a:cubicBezTo>
                  <a:cubicBezTo>
                    <a:pt x="6853" y="3079"/>
                    <a:pt x="7495" y="2678"/>
                    <a:pt x="8164" y="2410"/>
                  </a:cubicBezTo>
                  <a:cubicBezTo>
                    <a:pt x="8833" y="2116"/>
                    <a:pt x="9556" y="1928"/>
                    <a:pt x="10252" y="1794"/>
                  </a:cubicBezTo>
                  <a:cubicBezTo>
                    <a:pt x="10734" y="1714"/>
                    <a:pt x="11189" y="1687"/>
                    <a:pt x="11670" y="1687"/>
                  </a:cubicBezTo>
                  <a:cubicBezTo>
                    <a:pt x="11938" y="1687"/>
                    <a:pt x="12206" y="1687"/>
                    <a:pt x="12473" y="1714"/>
                  </a:cubicBezTo>
                  <a:cubicBezTo>
                    <a:pt x="13250" y="1794"/>
                    <a:pt x="13972" y="1955"/>
                    <a:pt x="14695" y="2249"/>
                  </a:cubicBezTo>
                  <a:cubicBezTo>
                    <a:pt x="14749" y="2276"/>
                    <a:pt x="14775" y="2276"/>
                    <a:pt x="14856" y="2330"/>
                  </a:cubicBezTo>
                  <a:lnTo>
                    <a:pt x="14454" y="2008"/>
                  </a:lnTo>
                  <a:cubicBezTo>
                    <a:pt x="13598" y="1446"/>
                    <a:pt x="12741" y="1018"/>
                    <a:pt x="11831" y="670"/>
                  </a:cubicBezTo>
                  <a:cubicBezTo>
                    <a:pt x="10894" y="349"/>
                    <a:pt x="9931" y="108"/>
                    <a:pt x="8994" y="81"/>
                  </a:cubicBezTo>
                  <a:cubicBezTo>
                    <a:pt x="8807" y="81"/>
                    <a:pt x="8619" y="55"/>
                    <a:pt x="8432" y="55"/>
                  </a:cubicBezTo>
                  <a:cubicBezTo>
                    <a:pt x="8221" y="17"/>
                    <a:pt x="8010" y="0"/>
                    <a:pt x="7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1" name="Google Shape;6511;p41"/>
            <p:cNvSpPr/>
            <p:nvPr/>
          </p:nvSpPr>
          <p:spPr>
            <a:xfrm>
              <a:off x="7336350" y="720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7404625" y="7452475"/>
              <a:ext cx="56225" cy="54225"/>
            </a:xfrm>
            <a:custGeom>
              <a:avLst/>
              <a:gdLst/>
              <a:ahLst/>
              <a:cxnLst/>
              <a:rect l="l" t="t" r="r" b="b"/>
              <a:pathLst>
                <a:path w="2249" h="2169" extrusionOk="0">
                  <a:moveTo>
                    <a:pt x="241" y="1"/>
                  </a:moveTo>
                  <a:cubicBezTo>
                    <a:pt x="161" y="1"/>
                    <a:pt x="107" y="81"/>
                    <a:pt x="107" y="108"/>
                  </a:cubicBezTo>
                  <a:cubicBezTo>
                    <a:pt x="0" y="884"/>
                    <a:pt x="294" y="1794"/>
                    <a:pt x="1071" y="2088"/>
                  </a:cubicBezTo>
                  <a:cubicBezTo>
                    <a:pt x="1231" y="2142"/>
                    <a:pt x="1365" y="2169"/>
                    <a:pt x="1552" y="2169"/>
                  </a:cubicBezTo>
                  <a:lnTo>
                    <a:pt x="1633" y="2169"/>
                  </a:lnTo>
                  <a:cubicBezTo>
                    <a:pt x="1740" y="2169"/>
                    <a:pt x="1820" y="2142"/>
                    <a:pt x="1900" y="2115"/>
                  </a:cubicBezTo>
                  <a:cubicBezTo>
                    <a:pt x="2007" y="2088"/>
                    <a:pt x="2061" y="2008"/>
                    <a:pt x="2141" y="1954"/>
                  </a:cubicBezTo>
                  <a:cubicBezTo>
                    <a:pt x="2222" y="1874"/>
                    <a:pt x="2248" y="1821"/>
                    <a:pt x="2248" y="1714"/>
                  </a:cubicBezTo>
                  <a:lnTo>
                    <a:pt x="2248" y="1553"/>
                  </a:lnTo>
                  <a:cubicBezTo>
                    <a:pt x="2248" y="1473"/>
                    <a:pt x="2248" y="1446"/>
                    <a:pt x="2195" y="1366"/>
                  </a:cubicBezTo>
                  <a:cubicBezTo>
                    <a:pt x="2168" y="1178"/>
                    <a:pt x="2061" y="964"/>
                    <a:pt x="1927" y="804"/>
                  </a:cubicBezTo>
                  <a:cubicBezTo>
                    <a:pt x="1767" y="616"/>
                    <a:pt x="1526" y="429"/>
                    <a:pt x="1258" y="295"/>
                  </a:cubicBezTo>
                  <a:cubicBezTo>
                    <a:pt x="1178" y="241"/>
                    <a:pt x="1044" y="215"/>
                    <a:pt x="910" y="161"/>
                  </a:cubicBezTo>
                  <a:cubicBezTo>
                    <a:pt x="696" y="108"/>
                    <a:pt x="535" y="81"/>
                    <a:pt x="375" y="81"/>
                  </a:cubicBezTo>
                  <a:lnTo>
                    <a:pt x="321" y="81"/>
                  </a:lnTo>
                  <a:cubicBezTo>
                    <a:pt x="348" y="54"/>
                    <a:pt x="294" y="54"/>
                    <a:pt x="241" y="1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7331675" y="7283550"/>
              <a:ext cx="89700" cy="39975"/>
            </a:xfrm>
            <a:custGeom>
              <a:avLst/>
              <a:gdLst/>
              <a:ahLst/>
              <a:cxnLst/>
              <a:rect l="l" t="t" r="r" b="b"/>
              <a:pathLst>
                <a:path w="3588" h="1599" extrusionOk="0">
                  <a:moveTo>
                    <a:pt x="2042" y="0"/>
                  </a:moveTo>
                  <a:cubicBezTo>
                    <a:pt x="1944" y="0"/>
                    <a:pt x="1843" y="4"/>
                    <a:pt x="1740" y="13"/>
                  </a:cubicBezTo>
                  <a:cubicBezTo>
                    <a:pt x="777" y="66"/>
                    <a:pt x="1" y="521"/>
                    <a:pt x="54" y="923"/>
                  </a:cubicBezTo>
                  <a:cubicBezTo>
                    <a:pt x="79" y="1317"/>
                    <a:pt x="762" y="1598"/>
                    <a:pt x="1623" y="1598"/>
                  </a:cubicBezTo>
                  <a:cubicBezTo>
                    <a:pt x="1696" y="1598"/>
                    <a:pt x="1771" y="1596"/>
                    <a:pt x="1847" y="1592"/>
                  </a:cubicBezTo>
                  <a:cubicBezTo>
                    <a:pt x="2811" y="1512"/>
                    <a:pt x="3587" y="1110"/>
                    <a:pt x="3560" y="682"/>
                  </a:cubicBezTo>
                  <a:cubicBezTo>
                    <a:pt x="3536" y="298"/>
                    <a:pt x="2889" y="0"/>
                    <a:pt x="2042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7537775" y="7332700"/>
              <a:ext cx="81650" cy="62925"/>
            </a:xfrm>
            <a:custGeom>
              <a:avLst/>
              <a:gdLst/>
              <a:ahLst/>
              <a:cxnLst/>
              <a:rect l="l" t="t" r="r" b="b"/>
              <a:pathLst>
                <a:path w="3266" h="2517" extrusionOk="0">
                  <a:moveTo>
                    <a:pt x="671" y="0"/>
                  </a:moveTo>
                  <a:cubicBezTo>
                    <a:pt x="493" y="0"/>
                    <a:pt x="353" y="51"/>
                    <a:pt x="268" y="161"/>
                  </a:cubicBezTo>
                  <a:cubicBezTo>
                    <a:pt x="0" y="482"/>
                    <a:pt x="375" y="1259"/>
                    <a:pt x="1125" y="1847"/>
                  </a:cubicBezTo>
                  <a:cubicBezTo>
                    <a:pt x="1639" y="2270"/>
                    <a:pt x="2192" y="2516"/>
                    <a:pt x="2583" y="2516"/>
                  </a:cubicBezTo>
                  <a:cubicBezTo>
                    <a:pt x="2761" y="2516"/>
                    <a:pt x="2906" y="2465"/>
                    <a:pt x="2998" y="2356"/>
                  </a:cubicBezTo>
                  <a:cubicBezTo>
                    <a:pt x="3266" y="2035"/>
                    <a:pt x="2918" y="1259"/>
                    <a:pt x="2142" y="643"/>
                  </a:cubicBezTo>
                  <a:cubicBezTo>
                    <a:pt x="1611" y="240"/>
                    <a:pt x="1055" y="0"/>
                    <a:pt x="671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5" name="Google Shape;6515;p41"/>
            <p:cNvSpPr/>
            <p:nvPr/>
          </p:nvSpPr>
          <p:spPr>
            <a:xfrm>
              <a:off x="7404625" y="7421700"/>
              <a:ext cx="95700" cy="87000"/>
            </a:xfrm>
            <a:custGeom>
              <a:avLst/>
              <a:gdLst/>
              <a:ahLst/>
              <a:cxnLst/>
              <a:rect l="l" t="t" r="r" b="b"/>
              <a:pathLst>
                <a:path w="3828" h="3480" extrusionOk="0">
                  <a:moveTo>
                    <a:pt x="214" y="1446"/>
                  </a:moveTo>
                  <a:cubicBezTo>
                    <a:pt x="375" y="1446"/>
                    <a:pt x="509" y="1472"/>
                    <a:pt x="642" y="1472"/>
                  </a:cubicBezTo>
                  <a:cubicBezTo>
                    <a:pt x="803" y="1499"/>
                    <a:pt x="1017" y="1580"/>
                    <a:pt x="1151" y="1633"/>
                  </a:cubicBezTo>
                  <a:cubicBezTo>
                    <a:pt x="1258" y="1713"/>
                    <a:pt x="1392" y="1767"/>
                    <a:pt x="1499" y="1874"/>
                  </a:cubicBezTo>
                  <a:cubicBezTo>
                    <a:pt x="1606" y="1981"/>
                    <a:pt x="1713" y="2035"/>
                    <a:pt x="1767" y="2142"/>
                  </a:cubicBezTo>
                  <a:cubicBezTo>
                    <a:pt x="1847" y="2249"/>
                    <a:pt x="1900" y="2382"/>
                    <a:pt x="1981" y="2516"/>
                  </a:cubicBezTo>
                  <a:cubicBezTo>
                    <a:pt x="2034" y="2650"/>
                    <a:pt x="2061" y="2811"/>
                    <a:pt x="2061" y="2971"/>
                  </a:cubicBezTo>
                  <a:lnTo>
                    <a:pt x="2061" y="3052"/>
                  </a:lnTo>
                  <a:lnTo>
                    <a:pt x="2061" y="3159"/>
                  </a:lnTo>
                  <a:lnTo>
                    <a:pt x="2061" y="3185"/>
                  </a:lnTo>
                  <a:lnTo>
                    <a:pt x="2034" y="3185"/>
                  </a:lnTo>
                  <a:cubicBezTo>
                    <a:pt x="2007" y="3185"/>
                    <a:pt x="1981" y="3212"/>
                    <a:pt x="1927" y="3212"/>
                  </a:cubicBezTo>
                  <a:cubicBezTo>
                    <a:pt x="1847" y="3239"/>
                    <a:pt x="1740" y="3293"/>
                    <a:pt x="1633" y="3293"/>
                  </a:cubicBezTo>
                  <a:lnTo>
                    <a:pt x="1365" y="3293"/>
                  </a:lnTo>
                  <a:cubicBezTo>
                    <a:pt x="1285" y="3293"/>
                    <a:pt x="1178" y="3239"/>
                    <a:pt x="1044" y="3185"/>
                  </a:cubicBezTo>
                  <a:cubicBezTo>
                    <a:pt x="937" y="3159"/>
                    <a:pt x="830" y="3078"/>
                    <a:pt x="749" y="3025"/>
                  </a:cubicBezTo>
                  <a:cubicBezTo>
                    <a:pt x="669" y="2945"/>
                    <a:pt x="562" y="2891"/>
                    <a:pt x="509" y="2784"/>
                  </a:cubicBezTo>
                  <a:cubicBezTo>
                    <a:pt x="428" y="2677"/>
                    <a:pt x="375" y="2570"/>
                    <a:pt x="294" y="2436"/>
                  </a:cubicBezTo>
                  <a:cubicBezTo>
                    <a:pt x="294" y="2302"/>
                    <a:pt x="268" y="2115"/>
                    <a:pt x="241" y="1901"/>
                  </a:cubicBezTo>
                  <a:cubicBezTo>
                    <a:pt x="241" y="1740"/>
                    <a:pt x="214" y="1606"/>
                    <a:pt x="214" y="1446"/>
                  </a:cubicBezTo>
                  <a:close/>
                  <a:moveTo>
                    <a:pt x="268" y="0"/>
                  </a:moveTo>
                  <a:cubicBezTo>
                    <a:pt x="161" y="295"/>
                    <a:pt x="80" y="643"/>
                    <a:pt x="27" y="1017"/>
                  </a:cubicBezTo>
                  <a:cubicBezTo>
                    <a:pt x="0" y="1419"/>
                    <a:pt x="0" y="1767"/>
                    <a:pt x="80" y="2115"/>
                  </a:cubicBezTo>
                  <a:cubicBezTo>
                    <a:pt x="107" y="2275"/>
                    <a:pt x="161" y="2436"/>
                    <a:pt x="241" y="2623"/>
                  </a:cubicBezTo>
                  <a:cubicBezTo>
                    <a:pt x="294" y="2784"/>
                    <a:pt x="402" y="2918"/>
                    <a:pt x="535" y="3052"/>
                  </a:cubicBezTo>
                  <a:cubicBezTo>
                    <a:pt x="642" y="3185"/>
                    <a:pt x="803" y="3293"/>
                    <a:pt x="964" y="3346"/>
                  </a:cubicBezTo>
                  <a:cubicBezTo>
                    <a:pt x="1178" y="3453"/>
                    <a:pt x="1365" y="3480"/>
                    <a:pt x="1579" y="3480"/>
                  </a:cubicBezTo>
                  <a:cubicBezTo>
                    <a:pt x="1820" y="3480"/>
                    <a:pt x="2034" y="3400"/>
                    <a:pt x="2302" y="3239"/>
                  </a:cubicBezTo>
                  <a:cubicBezTo>
                    <a:pt x="2409" y="3185"/>
                    <a:pt x="2516" y="3105"/>
                    <a:pt x="2650" y="2998"/>
                  </a:cubicBezTo>
                  <a:lnTo>
                    <a:pt x="2944" y="2704"/>
                  </a:lnTo>
                  <a:cubicBezTo>
                    <a:pt x="3105" y="2516"/>
                    <a:pt x="3239" y="2275"/>
                    <a:pt x="3399" y="2008"/>
                  </a:cubicBezTo>
                  <a:cubicBezTo>
                    <a:pt x="3480" y="1874"/>
                    <a:pt x="3533" y="1740"/>
                    <a:pt x="3613" y="1580"/>
                  </a:cubicBezTo>
                  <a:cubicBezTo>
                    <a:pt x="3694" y="1446"/>
                    <a:pt x="3720" y="1312"/>
                    <a:pt x="3774" y="1178"/>
                  </a:cubicBezTo>
                  <a:lnTo>
                    <a:pt x="3828" y="1071"/>
                  </a:lnTo>
                  <a:lnTo>
                    <a:pt x="3480" y="1071"/>
                  </a:lnTo>
                  <a:cubicBezTo>
                    <a:pt x="3346" y="1071"/>
                    <a:pt x="3212" y="1071"/>
                    <a:pt x="3078" y="1044"/>
                  </a:cubicBezTo>
                  <a:cubicBezTo>
                    <a:pt x="2730" y="991"/>
                    <a:pt x="2409" y="937"/>
                    <a:pt x="2034" y="803"/>
                  </a:cubicBezTo>
                  <a:cubicBezTo>
                    <a:pt x="1713" y="696"/>
                    <a:pt x="1338" y="536"/>
                    <a:pt x="1044" y="402"/>
                  </a:cubicBezTo>
                  <a:cubicBezTo>
                    <a:pt x="696" y="295"/>
                    <a:pt x="482" y="161"/>
                    <a:pt x="268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6" name="Google Shape;6516;p41"/>
            <p:cNvSpPr/>
            <p:nvPr/>
          </p:nvSpPr>
          <p:spPr>
            <a:xfrm>
              <a:off x="7528400" y="7425700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45" y="1"/>
                  </a:moveTo>
                  <a:cubicBezTo>
                    <a:pt x="697" y="1"/>
                    <a:pt x="295" y="402"/>
                    <a:pt x="135" y="991"/>
                  </a:cubicBezTo>
                  <a:cubicBezTo>
                    <a:pt x="27" y="1286"/>
                    <a:pt x="1" y="1607"/>
                    <a:pt x="81" y="1875"/>
                  </a:cubicBezTo>
                  <a:cubicBezTo>
                    <a:pt x="135" y="2142"/>
                    <a:pt x="242" y="2330"/>
                    <a:pt x="429" y="2383"/>
                  </a:cubicBezTo>
                  <a:cubicBezTo>
                    <a:pt x="482" y="2383"/>
                    <a:pt x="509" y="2410"/>
                    <a:pt x="563" y="2410"/>
                  </a:cubicBezTo>
                  <a:cubicBezTo>
                    <a:pt x="911" y="2410"/>
                    <a:pt x="1312" y="2008"/>
                    <a:pt x="1473" y="1446"/>
                  </a:cubicBezTo>
                  <a:cubicBezTo>
                    <a:pt x="1580" y="1152"/>
                    <a:pt x="1607" y="804"/>
                    <a:pt x="1553" y="536"/>
                  </a:cubicBezTo>
                  <a:cubicBezTo>
                    <a:pt x="1473" y="269"/>
                    <a:pt x="1366" y="108"/>
                    <a:pt x="1178" y="54"/>
                  </a:cubicBezTo>
                  <a:cubicBezTo>
                    <a:pt x="1152" y="1"/>
                    <a:pt x="1098" y="1"/>
                    <a:pt x="1045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7" name="Google Shape;6517;p41"/>
            <p:cNvSpPr/>
            <p:nvPr/>
          </p:nvSpPr>
          <p:spPr>
            <a:xfrm>
              <a:off x="7336350" y="7374175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18" y="1"/>
                  </a:moveTo>
                  <a:cubicBezTo>
                    <a:pt x="697" y="1"/>
                    <a:pt x="295" y="402"/>
                    <a:pt x="135" y="965"/>
                  </a:cubicBezTo>
                  <a:cubicBezTo>
                    <a:pt x="28" y="1259"/>
                    <a:pt x="1" y="1607"/>
                    <a:pt x="54" y="1875"/>
                  </a:cubicBezTo>
                  <a:cubicBezTo>
                    <a:pt x="135" y="2142"/>
                    <a:pt x="215" y="2303"/>
                    <a:pt x="429" y="2383"/>
                  </a:cubicBezTo>
                  <a:cubicBezTo>
                    <a:pt x="456" y="2383"/>
                    <a:pt x="483" y="2410"/>
                    <a:pt x="563" y="2410"/>
                  </a:cubicBezTo>
                  <a:cubicBezTo>
                    <a:pt x="884" y="2410"/>
                    <a:pt x="1286" y="2008"/>
                    <a:pt x="1473" y="1446"/>
                  </a:cubicBezTo>
                  <a:cubicBezTo>
                    <a:pt x="1553" y="1125"/>
                    <a:pt x="1607" y="804"/>
                    <a:pt x="1527" y="536"/>
                  </a:cubicBezTo>
                  <a:cubicBezTo>
                    <a:pt x="1473" y="269"/>
                    <a:pt x="1366" y="108"/>
                    <a:pt x="1152" y="28"/>
                  </a:cubicBezTo>
                  <a:cubicBezTo>
                    <a:pt x="1125" y="1"/>
                    <a:pt x="1072" y="1"/>
                    <a:pt x="1018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518" name="Google Shape;6518;p41"/>
          <p:cNvSpPr/>
          <p:nvPr/>
        </p:nvSpPr>
        <p:spPr>
          <a:xfrm>
            <a:off x="3971897" y="6561286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19" name="Google Shape;6519;p41"/>
          <p:cNvSpPr/>
          <p:nvPr/>
        </p:nvSpPr>
        <p:spPr>
          <a:xfrm>
            <a:off x="4065297" y="6639120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0" name="Google Shape;6520;p41"/>
          <p:cNvSpPr/>
          <p:nvPr/>
        </p:nvSpPr>
        <p:spPr>
          <a:xfrm>
            <a:off x="11682957" y="5356878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1" name="Google Shape;6521;p41"/>
          <p:cNvSpPr/>
          <p:nvPr/>
        </p:nvSpPr>
        <p:spPr>
          <a:xfrm>
            <a:off x="2517557" y="5407911"/>
            <a:ext cx="367600" cy="330433"/>
          </a:xfrm>
          <a:custGeom>
            <a:avLst/>
            <a:gdLst/>
            <a:ahLst/>
            <a:cxnLst/>
            <a:rect l="l" t="t" r="r" b="b"/>
            <a:pathLst>
              <a:path w="11028" h="9913" extrusionOk="0">
                <a:moveTo>
                  <a:pt x="6934" y="561"/>
                </a:moveTo>
                <a:cubicBezTo>
                  <a:pt x="7048" y="561"/>
                  <a:pt x="7164" y="587"/>
                  <a:pt x="7281" y="645"/>
                </a:cubicBezTo>
                <a:cubicBezTo>
                  <a:pt x="8003" y="966"/>
                  <a:pt x="7388" y="2278"/>
                  <a:pt x="7093" y="2786"/>
                </a:cubicBezTo>
                <a:cubicBezTo>
                  <a:pt x="6853" y="3161"/>
                  <a:pt x="6558" y="3509"/>
                  <a:pt x="6210" y="3830"/>
                </a:cubicBezTo>
                <a:cubicBezTo>
                  <a:pt x="6478" y="3964"/>
                  <a:pt x="6692" y="4178"/>
                  <a:pt x="6826" y="4446"/>
                </a:cubicBezTo>
                <a:cubicBezTo>
                  <a:pt x="7174" y="4098"/>
                  <a:pt x="7629" y="3750"/>
                  <a:pt x="8111" y="3616"/>
                </a:cubicBezTo>
                <a:cubicBezTo>
                  <a:pt x="8278" y="3569"/>
                  <a:pt x="8487" y="3542"/>
                  <a:pt x="8707" y="3542"/>
                </a:cubicBezTo>
                <a:cubicBezTo>
                  <a:pt x="9369" y="3542"/>
                  <a:pt x="10131" y="3783"/>
                  <a:pt x="10171" y="4446"/>
                </a:cubicBezTo>
                <a:cubicBezTo>
                  <a:pt x="10196" y="5156"/>
                  <a:pt x="9011" y="5306"/>
                  <a:pt x="8358" y="5306"/>
                </a:cubicBezTo>
                <a:cubicBezTo>
                  <a:pt x="8297" y="5306"/>
                  <a:pt x="8241" y="5304"/>
                  <a:pt x="8191" y="5302"/>
                </a:cubicBezTo>
                <a:cubicBezTo>
                  <a:pt x="7709" y="5249"/>
                  <a:pt x="7308" y="5168"/>
                  <a:pt x="6879" y="5035"/>
                </a:cubicBezTo>
                <a:cubicBezTo>
                  <a:pt x="6853" y="5356"/>
                  <a:pt x="6745" y="5623"/>
                  <a:pt x="6558" y="5864"/>
                </a:cubicBezTo>
                <a:cubicBezTo>
                  <a:pt x="7040" y="5998"/>
                  <a:pt x="7548" y="6212"/>
                  <a:pt x="7923" y="6587"/>
                </a:cubicBezTo>
                <a:cubicBezTo>
                  <a:pt x="8405" y="7096"/>
                  <a:pt x="8914" y="8353"/>
                  <a:pt x="8164" y="8809"/>
                </a:cubicBezTo>
                <a:cubicBezTo>
                  <a:pt x="8071" y="8864"/>
                  <a:pt x="7977" y="8889"/>
                  <a:pt x="7883" y="8889"/>
                </a:cubicBezTo>
                <a:cubicBezTo>
                  <a:pt x="7296" y="8889"/>
                  <a:pt x="6708" y="7931"/>
                  <a:pt x="6478" y="7470"/>
                </a:cubicBezTo>
                <a:cubicBezTo>
                  <a:pt x="6290" y="7069"/>
                  <a:pt x="6157" y="6614"/>
                  <a:pt x="6076" y="6185"/>
                </a:cubicBezTo>
                <a:cubicBezTo>
                  <a:pt x="5916" y="6293"/>
                  <a:pt x="5755" y="6319"/>
                  <a:pt x="5541" y="6319"/>
                </a:cubicBezTo>
                <a:cubicBezTo>
                  <a:pt x="5434" y="6319"/>
                  <a:pt x="5300" y="6319"/>
                  <a:pt x="5220" y="6293"/>
                </a:cubicBezTo>
                <a:lnTo>
                  <a:pt x="5220" y="6293"/>
                </a:lnTo>
                <a:cubicBezTo>
                  <a:pt x="5300" y="6828"/>
                  <a:pt x="5380" y="7363"/>
                  <a:pt x="5220" y="7898"/>
                </a:cubicBezTo>
                <a:cubicBezTo>
                  <a:pt x="5019" y="8456"/>
                  <a:pt x="4409" y="9293"/>
                  <a:pt x="3763" y="9293"/>
                </a:cubicBezTo>
                <a:cubicBezTo>
                  <a:pt x="3633" y="9293"/>
                  <a:pt x="3502" y="9259"/>
                  <a:pt x="3373" y="9183"/>
                </a:cubicBezTo>
                <a:cubicBezTo>
                  <a:pt x="2731" y="8755"/>
                  <a:pt x="3400" y="7524"/>
                  <a:pt x="3774" y="7069"/>
                </a:cubicBezTo>
                <a:cubicBezTo>
                  <a:pt x="4042" y="6694"/>
                  <a:pt x="4363" y="6400"/>
                  <a:pt x="4738" y="6078"/>
                </a:cubicBezTo>
                <a:cubicBezTo>
                  <a:pt x="4470" y="5918"/>
                  <a:pt x="4310" y="5650"/>
                  <a:pt x="4230" y="5356"/>
                </a:cubicBezTo>
                <a:cubicBezTo>
                  <a:pt x="3855" y="5730"/>
                  <a:pt x="3373" y="6052"/>
                  <a:pt x="2811" y="6159"/>
                </a:cubicBezTo>
                <a:cubicBezTo>
                  <a:pt x="2698" y="6181"/>
                  <a:pt x="2567" y="6193"/>
                  <a:pt x="2426" y="6193"/>
                </a:cubicBezTo>
                <a:cubicBezTo>
                  <a:pt x="1730" y="6193"/>
                  <a:pt x="808" y="5903"/>
                  <a:pt x="830" y="5168"/>
                </a:cubicBezTo>
                <a:cubicBezTo>
                  <a:pt x="850" y="4597"/>
                  <a:pt x="1624" y="4461"/>
                  <a:pt x="2267" y="4461"/>
                </a:cubicBezTo>
                <a:cubicBezTo>
                  <a:pt x="2496" y="4461"/>
                  <a:pt x="2709" y="4478"/>
                  <a:pt x="2864" y="4499"/>
                </a:cubicBezTo>
                <a:cubicBezTo>
                  <a:pt x="3346" y="4553"/>
                  <a:pt x="3801" y="4687"/>
                  <a:pt x="4256" y="4874"/>
                </a:cubicBezTo>
                <a:cubicBezTo>
                  <a:pt x="4283" y="4580"/>
                  <a:pt x="4444" y="4285"/>
                  <a:pt x="4658" y="4071"/>
                </a:cubicBezTo>
                <a:cubicBezTo>
                  <a:pt x="4122" y="3884"/>
                  <a:pt x="3614" y="3616"/>
                  <a:pt x="3239" y="3188"/>
                </a:cubicBezTo>
                <a:cubicBezTo>
                  <a:pt x="2757" y="2652"/>
                  <a:pt x="2383" y="1341"/>
                  <a:pt x="3186" y="966"/>
                </a:cubicBezTo>
                <a:cubicBezTo>
                  <a:pt x="3256" y="935"/>
                  <a:pt x="3326" y="921"/>
                  <a:pt x="3395" y="921"/>
                </a:cubicBezTo>
                <a:cubicBezTo>
                  <a:pt x="3990" y="921"/>
                  <a:pt x="4546" y="1956"/>
                  <a:pt x="4738" y="2412"/>
                </a:cubicBezTo>
                <a:cubicBezTo>
                  <a:pt x="4899" y="2840"/>
                  <a:pt x="5006" y="3322"/>
                  <a:pt x="5032" y="3777"/>
                </a:cubicBezTo>
                <a:cubicBezTo>
                  <a:pt x="5220" y="3723"/>
                  <a:pt x="5380" y="3696"/>
                  <a:pt x="5568" y="3696"/>
                </a:cubicBezTo>
                <a:lnTo>
                  <a:pt x="5702" y="3696"/>
                </a:lnTo>
                <a:cubicBezTo>
                  <a:pt x="5541" y="3161"/>
                  <a:pt x="5434" y="2572"/>
                  <a:pt x="5568" y="2037"/>
                </a:cubicBezTo>
                <a:cubicBezTo>
                  <a:pt x="5682" y="1465"/>
                  <a:pt x="6266" y="561"/>
                  <a:pt x="6934" y="561"/>
                </a:cubicBezTo>
                <a:close/>
                <a:moveTo>
                  <a:pt x="7201" y="1"/>
                </a:moveTo>
                <a:cubicBezTo>
                  <a:pt x="6419" y="1"/>
                  <a:pt x="5609" y="687"/>
                  <a:pt x="5273" y="1287"/>
                </a:cubicBezTo>
                <a:cubicBezTo>
                  <a:pt x="5193" y="1475"/>
                  <a:pt x="5113" y="1689"/>
                  <a:pt x="5059" y="1876"/>
                </a:cubicBezTo>
                <a:cubicBezTo>
                  <a:pt x="4952" y="1689"/>
                  <a:pt x="4818" y="1475"/>
                  <a:pt x="4685" y="1287"/>
                </a:cubicBezTo>
                <a:cubicBezTo>
                  <a:pt x="4392" y="890"/>
                  <a:pt x="3773" y="264"/>
                  <a:pt x="3222" y="264"/>
                </a:cubicBezTo>
                <a:cubicBezTo>
                  <a:pt x="3068" y="264"/>
                  <a:pt x="2919" y="314"/>
                  <a:pt x="2784" y="431"/>
                </a:cubicBezTo>
                <a:cubicBezTo>
                  <a:pt x="2115" y="966"/>
                  <a:pt x="2115" y="2224"/>
                  <a:pt x="2409" y="2920"/>
                </a:cubicBezTo>
                <a:cubicBezTo>
                  <a:pt x="2597" y="3375"/>
                  <a:pt x="2945" y="3750"/>
                  <a:pt x="3346" y="4044"/>
                </a:cubicBezTo>
                <a:cubicBezTo>
                  <a:pt x="3028" y="3961"/>
                  <a:pt x="2711" y="3919"/>
                  <a:pt x="2386" y="3919"/>
                </a:cubicBezTo>
                <a:cubicBezTo>
                  <a:pt x="2192" y="3919"/>
                  <a:pt x="1995" y="3934"/>
                  <a:pt x="1794" y="3964"/>
                </a:cubicBezTo>
                <a:cubicBezTo>
                  <a:pt x="1178" y="4044"/>
                  <a:pt x="1" y="4419"/>
                  <a:pt x="134" y="5249"/>
                </a:cubicBezTo>
                <a:cubicBezTo>
                  <a:pt x="295" y="6132"/>
                  <a:pt x="1366" y="6694"/>
                  <a:pt x="2142" y="6774"/>
                </a:cubicBezTo>
                <a:cubicBezTo>
                  <a:pt x="2185" y="6777"/>
                  <a:pt x="2228" y="6778"/>
                  <a:pt x="2271" y="6778"/>
                </a:cubicBezTo>
                <a:cubicBezTo>
                  <a:pt x="2732" y="6778"/>
                  <a:pt x="3171" y="6649"/>
                  <a:pt x="3587" y="6453"/>
                </a:cubicBezTo>
                <a:lnTo>
                  <a:pt x="3587" y="6453"/>
                </a:lnTo>
                <a:cubicBezTo>
                  <a:pt x="3239" y="6828"/>
                  <a:pt x="2945" y="7256"/>
                  <a:pt x="2784" y="7765"/>
                </a:cubicBezTo>
                <a:cubicBezTo>
                  <a:pt x="2570" y="8327"/>
                  <a:pt x="2329" y="9558"/>
                  <a:pt x="3132" y="9852"/>
                </a:cubicBezTo>
                <a:cubicBezTo>
                  <a:pt x="3265" y="9894"/>
                  <a:pt x="3401" y="9913"/>
                  <a:pt x="3538" y="9913"/>
                </a:cubicBezTo>
                <a:cubicBezTo>
                  <a:pt x="4283" y="9913"/>
                  <a:pt x="5045" y="9351"/>
                  <a:pt x="5407" y="8809"/>
                </a:cubicBezTo>
                <a:cubicBezTo>
                  <a:pt x="5728" y="8380"/>
                  <a:pt x="5809" y="7898"/>
                  <a:pt x="5862" y="7390"/>
                </a:cubicBezTo>
                <a:cubicBezTo>
                  <a:pt x="6023" y="7898"/>
                  <a:pt x="6290" y="8327"/>
                  <a:pt x="6612" y="8728"/>
                </a:cubicBezTo>
                <a:cubicBezTo>
                  <a:pt x="6931" y="9087"/>
                  <a:pt x="7546" y="9609"/>
                  <a:pt x="8094" y="9609"/>
                </a:cubicBezTo>
                <a:cubicBezTo>
                  <a:pt x="8282" y="9609"/>
                  <a:pt x="8462" y="9548"/>
                  <a:pt x="8619" y="9397"/>
                </a:cubicBezTo>
                <a:cubicBezTo>
                  <a:pt x="9261" y="8835"/>
                  <a:pt x="9154" y="7604"/>
                  <a:pt x="8780" y="6935"/>
                </a:cubicBezTo>
                <a:cubicBezTo>
                  <a:pt x="8566" y="6453"/>
                  <a:pt x="8191" y="6132"/>
                  <a:pt x="7763" y="5864"/>
                </a:cubicBezTo>
                <a:lnTo>
                  <a:pt x="7763" y="5864"/>
                </a:lnTo>
                <a:cubicBezTo>
                  <a:pt x="8020" y="5893"/>
                  <a:pt x="8293" y="5922"/>
                  <a:pt x="8569" y="5922"/>
                </a:cubicBezTo>
                <a:cubicBezTo>
                  <a:pt x="8809" y="5922"/>
                  <a:pt x="9052" y="5900"/>
                  <a:pt x="9288" y="5838"/>
                </a:cubicBezTo>
                <a:cubicBezTo>
                  <a:pt x="9904" y="5704"/>
                  <a:pt x="11028" y="5222"/>
                  <a:pt x="10841" y="4392"/>
                </a:cubicBezTo>
                <a:cubicBezTo>
                  <a:pt x="10627" y="3562"/>
                  <a:pt x="9502" y="3054"/>
                  <a:pt x="8726" y="3054"/>
                </a:cubicBezTo>
                <a:cubicBezTo>
                  <a:pt x="8191" y="3054"/>
                  <a:pt x="7736" y="3214"/>
                  <a:pt x="7281" y="3455"/>
                </a:cubicBezTo>
                <a:cubicBezTo>
                  <a:pt x="7602" y="3054"/>
                  <a:pt x="7870" y="2572"/>
                  <a:pt x="8003" y="2090"/>
                </a:cubicBezTo>
                <a:cubicBezTo>
                  <a:pt x="8164" y="1475"/>
                  <a:pt x="8298" y="244"/>
                  <a:pt x="7468" y="29"/>
                </a:cubicBezTo>
                <a:cubicBezTo>
                  <a:pt x="7380" y="10"/>
                  <a:pt x="7290" y="1"/>
                  <a:pt x="72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2" name="Google Shape;6522;p41"/>
          <p:cNvSpPr/>
          <p:nvPr/>
        </p:nvSpPr>
        <p:spPr>
          <a:xfrm>
            <a:off x="12847063" y="3868953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6" name="Rectangle: Rounded Corners 155">
            <a:extLst>
              <a:ext uri="{FF2B5EF4-FFF2-40B4-BE49-F238E27FC236}">
                <a16:creationId xmlns:a16="http://schemas.microsoft.com/office/drawing/2014/main" id="{0A100E29-A785-43AC-AE47-CA6A4D15BBA0}"/>
              </a:ext>
            </a:extLst>
          </p:cNvPr>
          <p:cNvSpPr/>
          <p:nvPr/>
        </p:nvSpPr>
        <p:spPr>
          <a:xfrm>
            <a:off x="727616" y="438806"/>
            <a:ext cx="10725746" cy="5891546"/>
          </a:xfrm>
          <a:prstGeom prst="roundRect">
            <a:avLst>
              <a:gd name="adj" fmla="val 10270"/>
            </a:avLst>
          </a:prstGeom>
          <a:solidFill>
            <a:schemeClr val="bg1"/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426" name="Google Shape;6426;p41"/>
          <p:cNvGrpSpPr/>
          <p:nvPr/>
        </p:nvGrpSpPr>
        <p:grpSpPr>
          <a:xfrm>
            <a:off x="10861438" y="24867"/>
            <a:ext cx="1076893" cy="1005562"/>
            <a:chOff x="8263800" y="5524025"/>
            <a:chExt cx="1197775" cy="1040525"/>
          </a:xfrm>
        </p:grpSpPr>
        <p:sp>
          <p:nvSpPr>
            <p:cNvPr id="6427" name="Google Shape;6427;p41"/>
            <p:cNvSpPr/>
            <p:nvPr/>
          </p:nvSpPr>
          <p:spPr>
            <a:xfrm>
              <a:off x="8263800" y="5524025"/>
              <a:ext cx="1197775" cy="1040525"/>
            </a:xfrm>
            <a:custGeom>
              <a:avLst/>
              <a:gdLst/>
              <a:ahLst/>
              <a:cxnLst/>
              <a:rect l="l" t="t" r="r" b="b"/>
              <a:pathLst>
                <a:path w="47911" h="41621" extrusionOk="0">
                  <a:moveTo>
                    <a:pt x="18468" y="0"/>
                  </a:moveTo>
                  <a:cubicBezTo>
                    <a:pt x="17960" y="27"/>
                    <a:pt x="17425" y="161"/>
                    <a:pt x="16862" y="402"/>
                  </a:cubicBezTo>
                  <a:cubicBezTo>
                    <a:pt x="16327" y="589"/>
                    <a:pt x="15819" y="910"/>
                    <a:pt x="15310" y="1231"/>
                  </a:cubicBezTo>
                  <a:cubicBezTo>
                    <a:pt x="14909" y="1526"/>
                    <a:pt x="14480" y="1874"/>
                    <a:pt x="14052" y="2302"/>
                  </a:cubicBezTo>
                  <a:cubicBezTo>
                    <a:pt x="13677" y="2677"/>
                    <a:pt x="13329" y="3078"/>
                    <a:pt x="12981" y="3506"/>
                  </a:cubicBezTo>
                  <a:cubicBezTo>
                    <a:pt x="12366" y="4309"/>
                    <a:pt x="11804" y="5193"/>
                    <a:pt x="11242" y="6210"/>
                  </a:cubicBezTo>
                  <a:cubicBezTo>
                    <a:pt x="10760" y="7093"/>
                    <a:pt x="10332" y="8030"/>
                    <a:pt x="9957" y="8993"/>
                  </a:cubicBezTo>
                  <a:cubicBezTo>
                    <a:pt x="9796" y="9422"/>
                    <a:pt x="9663" y="9877"/>
                    <a:pt x="9529" y="10278"/>
                  </a:cubicBezTo>
                  <a:lnTo>
                    <a:pt x="9502" y="10278"/>
                  </a:lnTo>
                  <a:cubicBezTo>
                    <a:pt x="8886" y="10305"/>
                    <a:pt x="8378" y="10358"/>
                    <a:pt x="7923" y="10492"/>
                  </a:cubicBezTo>
                  <a:cubicBezTo>
                    <a:pt x="7575" y="10572"/>
                    <a:pt x="7280" y="10706"/>
                    <a:pt x="6986" y="10840"/>
                  </a:cubicBezTo>
                  <a:cubicBezTo>
                    <a:pt x="6611" y="11001"/>
                    <a:pt x="6237" y="11268"/>
                    <a:pt x="5942" y="11563"/>
                  </a:cubicBezTo>
                  <a:lnTo>
                    <a:pt x="5808" y="11697"/>
                  </a:lnTo>
                  <a:cubicBezTo>
                    <a:pt x="5782" y="11750"/>
                    <a:pt x="5755" y="11750"/>
                    <a:pt x="5701" y="11750"/>
                  </a:cubicBezTo>
                  <a:cubicBezTo>
                    <a:pt x="5541" y="11777"/>
                    <a:pt x="5353" y="11830"/>
                    <a:pt x="5139" y="11911"/>
                  </a:cubicBezTo>
                  <a:cubicBezTo>
                    <a:pt x="4738" y="12045"/>
                    <a:pt x="4336" y="12205"/>
                    <a:pt x="3908" y="12419"/>
                  </a:cubicBezTo>
                  <a:cubicBezTo>
                    <a:pt x="3373" y="12687"/>
                    <a:pt x="2971" y="12955"/>
                    <a:pt x="2570" y="13249"/>
                  </a:cubicBezTo>
                  <a:cubicBezTo>
                    <a:pt x="2302" y="13436"/>
                    <a:pt x="2061" y="13677"/>
                    <a:pt x="1820" y="13918"/>
                  </a:cubicBezTo>
                  <a:cubicBezTo>
                    <a:pt x="1553" y="14239"/>
                    <a:pt x="1338" y="14614"/>
                    <a:pt x="1151" y="15016"/>
                  </a:cubicBezTo>
                  <a:cubicBezTo>
                    <a:pt x="964" y="15578"/>
                    <a:pt x="857" y="16193"/>
                    <a:pt x="964" y="16755"/>
                  </a:cubicBezTo>
                  <a:cubicBezTo>
                    <a:pt x="1017" y="17371"/>
                    <a:pt x="1285" y="17933"/>
                    <a:pt x="1686" y="18388"/>
                  </a:cubicBezTo>
                  <a:cubicBezTo>
                    <a:pt x="1900" y="18629"/>
                    <a:pt x="2141" y="18870"/>
                    <a:pt x="2409" y="19030"/>
                  </a:cubicBezTo>
                  <a:cubicBezTo>
                    <a:pt x="2677" y="19191"/>
                    <a:pt x="2944" y="19325"/>
                    <a:pt x="3266" y="19432"/>
                  </a:cubicBezTo>
                  <a:lnTo>
                    <a:pt x="3346" y="19432"/>
                  </a:lnTo>
                  <a:cubicBezTo>
                    <a:pt x="3640" y="19485"/>
                    <a:pt x="3908" y="19539"/>
                    <a:pt x="4202" y="19539"/>
                  </a:cubicBezTo>
                  <a:cubicBezTo>
                    <a:pt x="4363" y="19539"/>
                    <a:pt x="4497" y="19539"/>
                    <a:pt x="4684" y="19485"/>
                  </a:cubicBezTo>
                  <a:lnTo>
                    <a:pt x="4684" y="19485"/>
                  </a:lnTo>
                  <a:cubicBezTo>
                    <a:pt x="4443" y="19700"/>
                    <a:pt x="4229" y="19940"/>
                    <a:pt x="4042" y="20128"/>
                  </a:cubicBezTo>
                  <a:cubicBezTo>
                    <a:pt x="3640" y="20556"/>
                    <a:pt x="3239" y="21038"/>
                    <a:pt x="2891" y="21573"/>
                  </a:cubicBezTo>
                  <a:cubicBezTo>
                    <a:pt x="2302" y="22483"/>
                    <a:pt x="1793" y="23500"/>
                    <a:pt x="1472" y="24624"/>
                  </a:cubicBezTo>
                  <a:cubicBezTo>
                    <a:pt x="1205" y="25454"/>
                    <a:pt x="1017" y="26364"/>
                    <a:pt x="937" y="27301"/>
                  </a:cubicBezTo>
                  <a:cubicBezTo>
                    <a:pt x="696" y="27702"/>
                    <a:pt x="455" y="28184"/>
                    <a:pt x="295" y="28720"/>
                  </a:cubicBezTo>
                  <a:cubicBezTo>
                    <a:pt x="161" y="29175"/>
                    <a:pt x="54" y="29630"/>
                    <a:pt x="27" y="30058"/>
                  </a:cubicBezTo>
                  <a:cubicBezTo>
                    <a:pt x="0" y="30299"/>
                    <a:pt x="0" y="30540"/>
                    <a:pt x="0" y="30780"/>
                  </a:cubicBezTo>
                  <a:cubicBezTo>
                    <a:pt x="27" y="31102"/>
                    <a:pt x="54" y="31396"/>
                    <a:pt x="80" y="31583"/>
                  </a:cubicBezTo>
                  <a:cubicBezTo>
                    <a:pt x="187" y="32038"/>
                    <a:pt x="348" y="32547"/>
                    <a:pt x="589" y="33056"/>
                  </a:cubicBezTo>
                  <a:cubicBezTo>
                    <a:pt x="723" y="33377"/>
                    <a:pt x="937" y="33671"/>
                    <a:pt x="1124" y="34019"/>
                  </a:cubicBezTo>
                  <a:cubicBezTo>
                    <a:pt x="1526" y="34581"/>
                    <a:pt x="1954" y="35143"/>
                    <a:pt x="2489" y="35652"/>
                  </a:cubicBezTo>
                  <a:cubicBezTo>
                    <a:pt x="2971" y="36080"/>
                    <a:pt x="3506" y="36535"/>
                    <a:pt x="4095" y="36937"/>
                  </a:cubicBezTo>
                  <a:cubicBezTo>
                    <a:pt x="4604" y="37285"/>
                    <a:pt x="5166" y="37606"/>
                    <a:pt x="5808" y="37900"/>
                  </a:cubicBezTo>
                  <a:cubicBezTo>
                    <a:pt x="6477" y="38221"/>
                    <a:pt x="7227" y="38543"/>
                    <a:pt x="8030" y="38757"/>
                  </a:cubicBezTo>
                  <a:cubicBezTo>
                    <a:pt x="8083" y="38810"/>
                    <a:pt x="8164" y="38810"/>
                    <a:pt x="8217" y="38837"/>
                  </a:cubicBezTo>
                  <a:cubicBezTo>
                    <a:pt x="8297" y="38864"/>
                    <a:pt x="8351" y="38864"/>
                    <a:pt x="8431" y="38890"/>
                  </a:cubicBezTo>
                  <a:cubicBezTo>
                    <a:pt x="8458" y="38944"/>
                    <a:pt x="8485" y="38944"/>
                    <a:pt x="8485" y="38944"/>
                  </a:cubicBezTo>
                  <a:cubicBezTo>
                    <a:pt x="8752" y="39024"/>
                    <a:pt x="9020" y="39105"/>
                    <a:pt x="9315" y="39158"/>
                  </a:cubicBezTo>
                  <a:cubicBezTo>
                    <a:pt x="10599" y="39426"/>
                    <a:pt x="11831" y="39613"/>
                    <a:pt x="13062" y="39640"/>
                  </a:cubicBezTo>
                  <a:lnTo>
                    <a:pt x="13329" y="39640"/>
                  </a:lnTo>
                  <a:cubicBezTo>
                    <a:pt x="13570" y="39640"/>
                    <a:pt x="13811" y="39613"/>
                    <a:pt x="14052" y="39613"/>
                  </a:cubicBezTo>
                  <a:lnTo>
                    <a:pt x="14079" y="39613"/>
                  </a:lnTo>
                  <a:cubicBezTo>
                    <a:pt x="15123" y="39533"/>
                    <a:pt x="16140" y="39399"/>
                    <a:pt x="17130" y="39131"/>
                  </a:cubicBezTo>
                  <a:cubicBezTo>
                    <a:pt x="17210" y="39105"/>
                    <a:pt x="17344" y="39078"/>
                    <a:pt x="17478" y="39024"/>
                  </a:cubicBezTo>
                  <a:cubicBezTo>
                    <a:pt x="17746" y="38971"/>
                    <a:pt x="18013" y="38864"/>
                    <a:pt x="18281" y="38783"/>
                  </a:cubicBezTo>
                  <a:cubicBezTo>
                    <a:pt x="18281" y="38810"/>
                    <a:pt x="18335" y="38864"/>
                    <a:pt x="18335" y="38944"/>
                  </a:cubicBezTo>
                  <a:cubicBezTo>
                    <a:pt x="18388" y="39319"/>
                    <a:pt x="18522" y="39613"/>
                    <a:pt x="18736" y="39934"/>
                  </a:cubicBezTo>
                  <a:cubicBezTo>
                    <a:pt x="18736" y="39961"/>
                    <a:pt x="18763" y="40015"/>
                    <a:pt x="18790" y="40041"/>
                  </a:cubicBezTo>
                  <a:cubicBezTo>
                    <a:pt x="18870" y="40148"/>
                    <a:pt x="18923" y="40202"/>
                    <a:pt x="19004" y="40309"/>
                  </a:cubicBezTo>
                  <a:cubicBezTo>
                    <a:pt x="19218" y="40577"/>
                    <a:pt x="19512" y="40818"/>
                    <a:pt x="19807" y="41005"/>
                  </a:cubicBezTo>
                  <a:cubicBezTo>
                    <a:pt x="19833" y="41005"/>
                    <a:pt x="19833" y="41032"/>
                    <a:pt x="19860" y="41032"/>
                  </a:cubicBezTo>
                  <a:cubicBezTo>
                    <a:pt x="19941" y="41085"/>
                    <a:pt x="20048" y="41166"/>
                    <a:pt x="20208" y="41246"/>
                  </a:cubicBezTo>
                  <a:cubicBezTo>
                    <a:pt x="20663" y="41487"/>
                    <a:pt x="21172" y="41567"/>
                    <a:pt x="21734" y="41621"/>
                  </a:cubicBezTo>
                  <a:cubicBezTo>
                    <a:pt x="21734" y="41621"/>
                    <a:pt x="21868" y="41621"/>
                    <a:pt x="21975" y="41540"/>
                  </a:cubicBezTo>
                  <a:cubicBezTo>
                    <a:pt x="22349" y="41540"/>
                    <a:pt x="22751" y="41487"/>
                    <a:pt x="23152" y="41380"/>
                  </a:cubicBezTo>
                  <a:cubicBezTo>
                    <a:pt x="23554" y="41273"/>
                    <a:pt x="23902" y="41112"/>
                    <a:pt x="24277" y="40925"/>
                  </a:cubicBezTo>
                  <a:cubicBezTo>
                    <a:pt x="24758" y="40657"/>
                    <a:pt x="25106" y="40309"/>
                    <a:pt x="25347" y="40068"/>
                  </a:cubicBezTo>
                  <a:cubicBezTo>
                    <a:pt x="25829" y="39613"/>
                    <a:pt x="26230" y="39051"/>
                    <a:pt x="26498" y="38435"/>
                  </a:cubicBezTo>
                  <a:cubicBezTo>
                    <a:pt x="27488" y="38275"/>
                    <a:pt x="28532" y="38007"/>
                    <a:pt x="29523" y="37659"/>
                  </a:cubicBezTo>
                  <a:cubicBezTo>
                    <a:pt x="29603" y="37740"/>
                    <a:pt x="29710" y="37766"/>
                    <a:pt x="29764" y="37847"/>
                  </a:cubicBezTo>
                  <a:cubicBezTo>
                    <a:pt x="30513" y="38328"/>
                    <a:pt x="31396" y="38676"/>
                    <a:pt x="32306" y="38783"/>
                  </a:cubicBezTo>
                  <a:cubicBezTo>
                    <a:pt x="32440" y="38783"/>
                    <a:pt x="32708" y="38810"/>
                    <a:pt x="32975" y="38810"/>
                  </a:cubicBezTo>
                  <a:cubicBezTo>
                    <a:pt x="33216" y="38810"/>
                    <a:pt x="33457" y="38783"/>
                    <a:pt x="33671" y="38730"/>
                  </a:cubicBezTo>
                  <a:cubicBezTo>
                    <a:pt x="34126" y="38676"/>
                    <a:pt x="34528" y="38569"/>
                    <a:pt x="34876" y="38409"/>
                  </a:cubicBezTo>
                  <a:cubicBezTo>
                    <a:pt x="35277" y="38248"/>
                    <a:pt x="35625" y="38034"/>
                    <a:pt x="35920" y="37793"/>
                  </a:cubicBezTo>
                  <a:cubicBezTo>
                    <a:pt x="35946" y="37793"/>
                    <a:pt x="36027" y="37740"/>
                    <a:pt x="36027" y="37740"/>
                  </a:cubicBezTo>
                  <a:cubicBezTo>
                    <a:pt x="36080" y="37713"/>
                    <a:pt x="36161" y="37632"/>
                    <a:pt x="36214" y="37579"/>
                  </a:cubicBezTo>
                  <a:cubicBezTo>
                    <a:pt x="36562" y="37258"/>
                    <a:pt x="36856" y="36856"/>
                    <a:pt x="37017" y="36508"/>
                  </a:cubicBezTo>
                  <a:cubicBezTo>
                    <a:pt x="37338" y="35893"/>
                    <a:pt x="37419" y="35197"/>
                    <a:pt x="37365" y="34554"/>
                  </a:cubicBezTo>
                  <a:lnTo>
                    <a:pt x="37365" y="34528"/>
                  </a:lnTo>
                  <a:cubicBezTo>
                    <a:pt x="37365" y="34447"/>
                    <a:pt x="37338" y="34421"/>
                    <a:pt x="37338" y="34367"/>
                  </a:cubicBezTo>
                  <a:lnTo>
                    <a:pt x="37338" y="34367"/>
                  </a:lnTo>
                  <a:cubicBezTo>
                    <a:pt x="37499" y="34394"/>
                    <a:pt x="37659" y="34394"/>
                    <a:pt x="37820" y="34394"/>
                  </a:cubicBezTo>
                  <a:cubicBezTo>
                    <a:pt x="38462" y="34394"/>
                    <a:pt x="39078" y="34287"/>
                    <a:pt x="39667" y="34099"/>
                  </a:cubicBezTo>
                  <a:cubicBezTo>
                    <a:pt x="39961" y="33992"/>
                    <a:pt x="40443" y="33778"/>
                    <a:pt x="40898" y="33484"/>
                  </a:cubicBezTo>
                  <a:cubicBezTo>
                    <a:pt x="41273" y="33243"/>
                    <a:pt x="41567" y="32975"/>
                    <a:pt x="41835" y="32681"/>
                  </a:cubicBezTo>
                  <a:cubicBezTo>
                    <a:pt x="42022" y="32493"/>
                    <a:pt x="42183" y="32253"/>
                    <a:pt x="42317" y="32012"/>
                  </a:cubicBezTo>
                  <a:cubicBezTo>
                    <a:pt x="42370" y="31958"/>
                    <a:pt x="42424" y="31878"/>
                    <a:pt x="42450" y="31824"/>
                  </a:cubicBezTo>
                  <a:lnTo>
                    <a:pt x="42477" y="31717"/>
                  </a:lnTo>
                  <a:cubicBezTo>
                    <a:pt x="42477" y="31691"/>
                    <a:pt x="42558" y="31583"/>
                    <a:pt x="42558" y="31557"/>
                  </a:cubicBezTo>
                  <a:cubicBezTo>
                    <a:pt x="42745" y="31048"/>
                    <a:pt x="42879" y="30513"/>
                    <a:pt x="42879" y="30004"/>
                  </a:cubicBezTo>
                  <a:cubicBezTo>
                    <a:pt x="42879" y="29308"/>
                    <a:pt x="42718" y="28639"/>
                    <a:pt x="42343" y="28104"/>
                  </a:cubicBezTo>
                  <a:cubicBezTo>
                    <a:pt x="42210" y="27890"/>
                    <a:pt x="42076" y="27729"/>
                    <a:pt x="41915" y="27569"/>
                  </a:cubicBezTo>
                  <a:cubicBezTo>
                    <a:pt x="42558" y="27087"/>
                    <a:pt x="43120" y="26605"/>
                    <a:pt x="43655" y="26070"/>
                  </a:cubicBezTo>
                  <a:cubicBezTo>
                    <a:pt x="44056" y="25668"/>
                    <a:pt x="44378" y="25213"/>
                    <a:pt x="44726" y="24865"/>
                  </a:cubicBezTo>
                  <a:cubicBezTo>
                    <a:pt x="45234" y="24276"/>
                    <a:pt x="45662" y="23688"/>
                    <a:pt x="46064" y="23126"/>
                  </a:cubicBezTo>
                  <a:cubicBezTo>
                    <a:pt x="46599" y="22349"/>
                    <a:pt x="47001" y="21653"/>
                    <a:pt x="47295" y="20984"/>
                  </a:cubicBezTo>
                  <a:cubicBezTo>
                    <a:pt x="47509" y="20529"/>
                    <a:pt x="47643" y="20128"/>
                    <a:pt x="47723" y="19700"/>
                  </a:cubicBezTo>
                  <a:cubicBezTo>
                    <a:pt x="47857" y="19164"/>
                    <a:pt x="47911" y="18602"/>
                    <a:pt x="47857" y="18094"/>
                  </a:cubicBezTo>
                  <a:cubicBezTo>
                    <a:pt x="47830" y="17398"/>
                    <a:pt x="47563" y="16702"/>
                    <a:pt x="47161" y="16113"/>
                  </a:cubicBezTo>
                  <a:cubicBezTo>
                    <a:pt x="46733" y="15524"/>
                    <a:pt x="46117" y="15042"/>
                    <a:pt x="45421" y="14748"/>
                  </a:cubicBezTo>
                  <a:lnTo>
                    <a:pt x="45421" y="14694"/>
                  </a:lnTo>
                  <a:cubicBezTo>
                    <a:pt x="45528" y="13838"/>
                    <a:pt x="45528" y="12981"/>
                    <a:pt x="45502" y="12152"/>
                  </a:cubicBezTo>
                  <a:cubicBezTo>
                    <a:pt x="45421" y="11161"/>
                    <a:pt x="45288" y="10412"/>
                    <a:pt x="45020" y="9662"/>
                  </a:cubicBezTo>
                  <a:cubicBezTo>
                    <a:pt x="44726" y="8886"/>
                    <a:pt x="44324" y="8190"/>
                    <a:pt x="43789" y="7601"/>
                  </a:cubicBezTo>
                  <a:cubicBezTo>
                    <a:pt x="43280" y="7013"/>
                    <a:pt x="42691" y="6558"/>
                    <a:pt x="41969" y="6210"/>
                  </a:cubicBezTo>
                  <a:cubicBezTo>
                    <a:pt x="41300" y="5888"/>
                    <a:pt x="40550" y="5648"/>
                    <a:pt x="39694" y="5514"/>
                  </a:cubicBezTo>
                  <a:cubicBezTo>
                    <a:pt x="39613" y="5514"/>
                    <a:pt x="39533" y="5487"/>
                    <a:pt x="39426" y="5487"/>
                  </a:cubicBezTo>
                  <a:lnTo>
                    <a:pt x="39292" y="5487"/>
                  </a:lnTo>
                  <a:cubicBezTo>
                    <a:pt x="38971" y="5407"/>
                    <a:pt x="38569" y="5380"/>
                    <a:pt x="38195" y="5380"/>
                  </a:cubicBezTo>
                  <a:lnTo>
                    <a:pt x="37552" y="5380"/>
                  </a:lnTo>
                  <a:cubicBezTo>
                    <a:pt x="37258" y="5380"/>
                    <a:pt x="36937" y="5380"/>
                    <a:pt x="36482" y="5407"/>
                  </a:cubicBezTo>
                  <a:cubicBezTo>
                    <a:pt x="35813" y="5407"/>
                    <a:pt x="35277" y="5487"/>
                    <a:pt x="34795" y="5514"/>
                  </a:cubicBezTo>
                  <a:cubicBezTo>
                    <a:pt x="34073" y="5594"/>
                    <a:pt x="33377" y="5674"/>
                    <a:pt x="32708" y="5808"/>
                  </a:cubicBezTo>
                  <a:cubicBezTo>
                    <a:pt x="32654" y="5862"/>
                    <a:pt x="32574" y="5862"/>
                    <a:pt x="32520" y="5888"/>
                  </a:cubicBezTo>
                  <a:cubicBezTo>
                    <a:pt x="30700" y="6290"/>
                    <a:pt x="28934" y="6932"/>
                    <a:pt x="27248" y="7762"/>
                  </a:cubicBezTo>
                  <a:lnTo>
                    <a:pt x="27248" y="7682"/>
                  </a:lnTo>
                  <a:cubicBezTo>
                    <a:pt x="27167" y="7387"/>
                    <a:pt x="27087" y="7066"/>
                    <a:pt x="26980" y="6691"/>
                  </a:cubicBezTo>
                  <a:cubicBezTo>
                    <a:pt x="26926" y="6531"/>
                    <a:pt x="26900" y="6343"/>
                    <a:pt x="26819" y="6156"/>
                  </a:cubicBezTo>
                  <a:cubicBezTo>
                    <a:pt x="26712" y="5755"/>
                    <a:pt x="26552" y="5353"/>
                    <a:pt x="26391" y="4978"/>
                  </a:cubicBezTo>
                  <a:cubicBezTo>
                    <a:pt x="26177" y="4523"/>
                    <a:pt x="25963" y="4068"/>
                    <a:pt x="25722" y="3667"/>
                  </a:cubicBezTo>
                  <a:cubicBezTo>
                    <a:pt x="25588" y="3453"/>
                    <a:pt x="25427" y="3212"/>
                    <a:pt x="25240" y="2998"/>
                  </a:cubicBezTo>
                  <a:cubicBezTo>
                    <a:pt x="25026" y="2730"/>
                    <a:pt x="24812" y="2516"/>
                    <a:pt x="24571" y="2302"/>
                  </a:cubicBezTo>
                  <a:cubicBezTo>
                    <a:pt x="23902" y="1713"/>
                    <a:pt x="23072" y="1365"/>
                    <a:pt x="22242" y="1365"/>
                  </a:cubicBezTo>
                  <a:cubicBezTo>
                    <a:pt x="22001" y="1178"/>
                    <a:pt x="21761" y="964"/>
                    <a:pt x="21493" y="803"/>
                  </a:cubicBezTo>
                  <a:cubicBezTo>
                    <a:pt x="21306" y="669"/>
                    <a:pt x="21065" y="535"/>
                    <a:pt x="20824" y="428"/>
                  </a:cubicBezTo>
                  <a:cubicBezTo>
                    <a:pt x="20610" y="321"/>
                    <a:pt x="20369" y="241"/>
                    <a:pt x="20101" y="161"/>
                  </a:cubicBezTo>
                  <a:cubicBezTo>
                    <a:pt x="19673" y="54"/>
                    <a:pt x="19218" y="0"/>
                    <a:pt x="18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8701400" y="6119550"/>
              <a:ext cx="554750" cy="307150"/>
            </a:xfrm>
            <a:custGeom>
              <a:avLst/>
              <a:gdLst/>
              <a:ahLst/>
              <a:cxnLst/>
              <a:rect l="l" t="t" r="r" b="b"/>
              <a:pathLst>
                <a:path w="22190" h="12286" extrusionOk="0">
                  <a:moveTo>
                    <a:pt x="10359" y="1794"/>
                  </a:moveTo>
                  <a:cubicBezTo>
                    <a:pt x="10279" y="1847"/>
                    <a:pt x="10252" y="1847"/>
                    <a:pt x="10199" y="1874"/>
                  </a:cubicBezTo>
                  <a:cubicBezTo>
                    <a:pt x="10225" y="1847"/>
                    <a:pt x="10279" y="1847"/>
                    <a:pt x="10332" y="1794"/>
                  </a:cubicBezTo>
                  <a:close/>
                  <a:moveTo>
                    <a:pt x="16301" y="0"/>
                  </a:moveTo>
                  <a:cubicBezTo>
                    <a:pt x="16060" y="0"/>
                    <a:pt x="15739" y="0"/>
                    <a:pt x="15445" y="27"/>
                  </a:cubicBezTo>
                  <a:cubicBezTo>
                    <a:pt x="14909" y="54"/>
                    <a:pt x="14374" y="134"/>
                    <a:pt x="13812" y="241"/>
                  </a:cubicBezTo>
                  <a:cubicBezTo>
                    <a:pt x="13330" y="322"/>
                    <a:pt x="12822" y="455"/>
                    <a:pt x="12260" y="643"/>
                  </a:cubicBezTo>
                  <a:cubicBezTo>
                    <a:pt x="11109" y="1044"/>
                    <a:pt x="9931" y="1499"/>
                    <a:pt x="8780" y="2061"/>
                  </a:cubicBezTo>
                  <a:cubicBezTo>
                    <a:pt x="7656" y="2597"/>
                    <a:pt x="6532" y="3239"/>
                    <a:pt x="5515" y="3935"/>
                  </a:cubicBezTo>
                  <a:cubicBezTo>
                    <a:pt x="5006" y="4283"/>
                    <a:pt x="4471" y="4684"/>
                    <a:pt x="3962" y="5059"/>
                  </a:cubicBezTo>
                  <a:cubicBezTo>
                    <a:pt x="3507" y="5407"/>
                    <a:pt x="3052" y="5782"/>
                    <a:pt x="2677" y="6157"/>
                  </a:cubicBezTo>
                  <a:cubicBezTo>
                    <a:pt x="1874" y="6879"/>
                    <a:pt x="1259" y="7602"/>
                    <a:pt x="831" y="8325"/>
                  </a:cubicBezTo>
                  <a:cubicBezTo>
                    <a:pt x="295" y="9208"/>
                    <a:pt x="1" y="10145"/>
                    <a:pt x="28" y="10974"/>
                  </a:cubicBezTo>
                  <a:cubicBezTo>
                    <a:pt x="28" y="11028"/>
                    <a:pt x="54" y="11055"/>
                    <a:pt x="81" y="11135"/>
                  </a:cubicBezTo>
                  <a:cubicBezTo>
                    <a:pt x="81" y="11162"/>
                    <a:pt x="81" y="11215"/>
                    <a:pt x="135" y="11215"/>
                  </a:cubicBezTo>
                  <a:cubicBezTo>
                    <a:pt x="161" y="11242"/>
                    <a:pt x="188" y="11269"/>
                    <a:pt x="269" y="11296"/>
                  </a:cubicBezTo>
                  <a:cubicBezTo>
                    <a:pt x="1874" y="11938"/>
                    <a:pt x="3641" y="12286"/>
                    <a:pt x="5515" y="12286"/>
                  </a:cubicBezTo>
                  <a:cubicBezTo>
                    <a:pt x="6023" y="12286"/>
                    <a:pt x="6505" y="12232"/>
                    <a:pt x="7013" y="12206"/>
                  </a:cubicBezTo>
                  <a:cubicBezTo>
                    <a:pt x="9262" y="11991"/>
                    <a:pt x="11537" y="11376"/>
                    <a:pt x="13705" y="10305"/>
                  </a:cubicBezTo>
                  <a:cubicBezTo>
                    <a:pt x="14749" y="9797"/>
                    <a:pt x="15712" y="9235"/>
                    <a:pt x="16649" y="8565"/>
                  </a:cubicBezTo>
                  <a:cubicBezTo>
                    <a:pt x="17158" y="8217"/>
                    <a:pt x="17586" y="7843"/>
                    <a:pt x="18014" y="7495"/>
                  </a:cubicBezTo>
                  <a:cubicBezTo>
                    <a:pt x="18442" y="7120"/>
                    <a:pt x="18844" y="6692"/>
                    <a:pt x="19219" y="6237"/>
                  </a:cubicBezTo>
                  <a:cubicBezTo>
                    <a:pt x="20557" y="4711"/>
                    <a:pt x="21601" y="2864"/>
                    <a:pt x="22190" y="937"/>
                  </a:cubicBezTo>
                  <a:lnTo>
                    <a:pt x="22190" y="803"/>
                  </a:lnTo>
                  <a:cubicBezTo>
                    <a:pt x="22163" y="723"/>
                    <a:pt x="22136" y="696"/>
                    <a:pt x="22056" y="696"/>
                  </a:cubicBezTo>
                  <a:lnTo>
                    <a:pt x="22002" y="696"/>
                  </a:lnTo>
                  <a:cubicBezTo>
                    <a:pt x="21895" y="696"/>
                    <a:pt x="21842" y="750"/>
                    <a:pt x="21788" y="830"/>
                  </a:cubicBezTo>
                  <a:cubicBezTo>
                    <a:pt x="21735" y="1071"/>
                    <a:pt x="21654" y="1258"/>
                    <a:pt x="21574" y="1499"/>
                  </a:cubicBezTo>
                  <a:cubicBezTo>
                    <a:pt x="21387" y="1365"/>
                    <a:pt x="21199" y="1232"/>
                    <a:pt x="20958" y="1098"/>
                  </a:cubicBezTo>
                  <a:cubicBezTo>
                    <a:pt x="20771" y="964"/>
                    <a:pt x="20530" y="857"/>
                    <a:pt x="20262" y="750"/>
                  </a:cubicBezTo>
                  <a:cubicBezTo>
                    <a:pt x="19781" y="563"/>
                    <a:pt x="19245" y="402"/>
                    <a:pt x="18737" y="268"/>
                  </a:cubicBezTo>
                  <a:cubicBezTo>
                    <a:pt x="17987" y="107"/>
                    <a:pt x="17158" y="0"/>
                    <a:pt x="16301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8702750" y="6136950"/>
              <a:ext cx="555400" cy="291775"/>
            </a:xfrm>
            <a:custGeom>
              <a:avLst/>
              <a:gdLst/>
              <a:ahLst/>
              <a:cxnLst/>
              <a:rect l="l" t="t" r="r" b="b"/>
              <a:pathLst>
                <a:path w="22216" h="11671" extrusionOk="0">
                  <a:moveTo>
                    <a:pt x="22029" y="0"/>
                  </a:moveTo>
                  <a:cubicBezTo>
                    <a:pt x="21975" y="0"/>
                    <a:pt x="21948" y="0"/>
                    <a:pt x="21921" y="27"/>
                  </a:cubicBezTo>
                  <a:lnTo>
                    <a:pt x="21841" y="161"/>
                  </a:lnTo>
                  <a:lnTo>
                    <a:pt x="21788" y="268"/>
                  </a:lnTo>
                  <a:cubicBezTo>
                    <a:pt x="21707" y="429"/>
                    <a:pt x="21654" y="643"/>
                    <a:pt x="21574" y="830"/>
                  </a:cubicBezTo>
                  <a:lnTo>
                    <a:pt x="21493" y="750"/>
                  </a:lnTo>
                  <a:cubicBezTo>
                    <a:pt x="21440" y="803"/>
                    <a:pt x="21386" y="884"/>
                    <a:pt x="21359" y="937"/>
                  </a:cubicBezTo>
                  <a:lnTo>
                    <a:pt x="21279" y="1044"/>
                  </a:lnTo>
                  <a:cubicBezTo>
                    <a:pt x="20878" y="1606"/>
                    <a:pt x="20503" y="2142"/>
                    <a:pt x="20101" y="2650"/>
                  </a:cubicBezTo>
                  <a:cubicBezTo>
                    <a:pt x="19245" y="3748"/>
                    <a:pt x="18335" y="4711"/>
                    <a:pt x="17425" y="5568"/>
                  </a:cubicBezTo>
                  <a:cubicBezTo>
                    <a:pt x="16434" y="6451"/>
                    <a:pt x="15364" y="7200"/>
                    <a:pt x="14240" y="7789"/>
                  </a:cubicBezTo>
                  <a:cubicBezTo>
                    <a:pt x="13651" y="8110"/>
                    <a:pt x="13062" y="8405"/>
                    <a:pt x="12446" y="8646"/>
                  </a:cubicBezTo>
                  <a:cubicBezTo>
                    <a:pt x="11884" y="8860"/>
                    <a:pt x="11242" y="9047"/>
                    <a:pt x="10600" y="9208"/>
                  </a:cubicBezTo>
                  <a:cubicBezTo>
                    <a:pt x="10038" y="9342"/>
                    <a:pt x="9422" y="9475"/>
                    <a:pt x="8860" y="9529"/>
                  </a:cubicBezTo>
                  <a:cubicBezTo>
                    <a:pt x="8271" y="9636"/>
                    <a:pt x="7655" y="9716"/>
                    <a:pt x="7067" y="9743"/>
                  </a:cubicBezTo>
                  <a:cubicBezTo>
                    <a:pt x="6665" y="9770"/>
                    <a:pt x="6210" y="9770"/>
                    <a:pt x="5809" y="9770"/>
                  </a:cubicBezTo>
                  <a:cubicBezTo>
                    <a:pt x="4952" y="9770"/>
                    <a:pt x="4122" y="9716"/>
                    <a:pt x="3346" y="9609"/>
                  </a:cubicBezTo>
                  <a:cubicBezTo>
                    <a:pt x="2249" y="9449"/>
                    <a:pt x="1205" y="9181"/>
                    <a:pt x="295" y="8806"/>
                  </a:cubicBezTo>
                  <a:cubicBezTo>
                    <a:pt x="107" y="9342"/>
                    <a:pt x="0" y="9877"/>
                    <a:pt x="27" y="10385"/>
                  </a:cubicBezTo>
                  <a:cubicBezTo>
                    <a:pt x="27" y="10439"/>
                    <a:pt x="54" y="10519"/>
                    <a:pt x="107" y="10546"/>
                  </a:cubicBezTo>
                  <a:cubicBezTo>
                    <a:pt x="107" y="10573"/>
                    <a:pt x="107" y="10573"/>
                    <a:pt x="134" y="10600"/>
                  </a:cubicBezTo>
                  <a:cubicBezTo>
                    <a:pt x="161" y="10653"/>
                    <a:pt x="188" y="10680"/>
                    <a:pt x="268" y="10707"/>
                  </a:cubicBezTo>
                  <a:cubicBezTo>
                    <a:pt x="1874" y="11349"/>
                    <a:pt x="3641" y="11670"/>
                    <a:pt x="5514" y="11670"/>
                  </a:cubicBezTo>
                  <a:cubicBezTo>
                    <a:pt x="6023" y="11670"/>
                    <a:pt x="6531" y="11643"/>
                    <a:pt x="7013" y="11617"/>
                  </a:cubicBezTo>
                  <a:cubicBezTo>
                    <a:pt x="9261" y="11402"/>
                    <a:pt x="11536" y="10787"/>
                    <a:pt x="13704" y="9716"/>
                  </a:cubicBezTo>
                  <a:cubicBezTo>
                    <a:pt x="14748" y="9208"/>
                    <a:pt x="15712" y="8646"/>
                    <a:pt x="16649" y="7976"/>
                  </a:cubicBezTo>
                  <a:cubicBezTo>
                    <a:pt x="17130" y="7629"/>
                    <a:pt x="17585" y="7254"/>
                    <a:pt x="18040" y="6906"/>
                  </a:cubicBezTo>
                  <a:cubicBezTo>
                    <a:pt x="18469" y="6531"/>
                    <a:pt x="18870" y="6103"/>
                    <a:pt x="19245" y="5648"/>
                  </a:cubicBezTo>
                  <a:cubicBezTo>
                    <a:pt x="20583" y="4122"/>
                    <a:pt x="21600" y="2275"/>
                    <a:pt x="22216" y="322"/>
                  </a:cubicBezTo>
                  <a:lnTo>
                    <a:pt x="22216" y="161"/>
                  </a:lnTo>
                  <a:cubicBezTo>
                    <a:pt x="22189" y="107"/>
                    <a:pt x="22136" y="81"/>
                    <a:pt x="22082" y="81"/>
                  </a:cubicBezTo>
                  <a:cubicBezTo>
                    <a:pt x="22055" y="0"/>
                    <a:pt x="22029" y="0"/>
                    <a:pt x="22029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8785050" y="6361425"/>
              <a:ext cx="85675" cy="136875"/>
            </a:xfrm>
            <a:custGeom>
              <a:avLst/>
              <a:gdLst/>
              <a:ahLst/>
              <a:cxnLst/>
              <a:rect l="l" t="t" r="r" b="b"/>
              <a:pathLst>
                <a:path w="3427" h="5475" extrusionOk="0">
                  <a:moveTo>
                    <a:pt x="2602" y="1"/>
                  </a:moveTo>
                  <a:cubicBezTo>
                    <a:pt x="2599" y="1"/>
                    <a:pt x="2597" y="6"/>
                    <a:pt x="2597" y="15"/>
                  </a:cubicBezTo>
                  <a:cubicBezTo>
                    <a:pt x="2570" y="68"/>
                    <a:pt x="2490" y="95"/>
                    <a:pt x="2490" y="122"/>
                  </a:cubicBezTo>
                  <a:cubicBezTo>
                    <a:pt x="2436" y="389"/>
                    <a:pt x="2302" y="657"/>
                    <a:pt x="2142" y="925"/>
                  </a:cubicBezTo>
                  <a:cubicBezTo>
                    <a:pt x="1901" y="1326"/>
                    <a:pt x="1607" y="1701"/>
                    <a:pt x="1285" y="2049"/>
                  </a:cubicBezTo>
                  <a:cubicBezTo>
                    <a:pt x="991" y="2423"/>
                    <a:pt x="696" y="2825"/>
                    <a:pt x="429" y="3280"/>
                  </a:cubicBezTo>
                  <a:cubicBezTo>
                    <a:pt x="295" y="3467"/>
                    <a:pt x="188" y="3708"/>
                    <a:pt x="134" y="3896"/>
                  </a:cubicBezTo>
                  <a:cubicBezTo>
                    <a:pt x="27" y="4163"/>
                    <a:pt x="1" y="4377"/>
                    <a:pt x="1" y="4565"/>
                  </a:cubicBezTo>
                  <a:cubicBezTo>
                    <a:pt x="1" y="4645"/>
                    <a:pt x="1" y="4725"/>
                    <a:pt x="27" y="4806"/>
                  </a:cubicBezTo>
                  <a:cubicBezTo>
                    <a:pt x="54" y="4913"/>
                    <a:pt x="81" y="4966"/>
                    <a:pt x="134" y="5073"/>
                  </a:cubicBezTo>
                  <a:cubicBezTo>
                    <a:pt x="188" y="5207"/>
                    <a:pt x="322" y="5314"/>
                    <a:pt x="482" y="5368"/>
                  </a:cubicBezTo>
                  <a:cubicBezTo>
                    <a:pt x="616" y="5448"/>
                    <a:pt x="750" y="5475"/>
                    <a:pt x="964" y="5475"/>
                  </a:cubicBezTo>
                  <a:lnTo>
                    <a:pt x="991" y="5475"/>
                  </a:lnTo>
                  <a:cubicBezTo>
                    <a:pt x="1151" y="5475"/>
                    <a:pt x="1339" y="5448"/>
                    <a:pt x="1499" y="5394"/>
                  </a:cubicBezTo>
                  <a:cubicBezTo>
                    <a:pt x="1660" y="5368"/>
                    <a:pt x="1821" y="5314"/>
                    <a:pt x="2008" y="5207"/>
                  </a:cubicBezTo>
                  <a:cubicBezTo>
                    <a:pt x="2195" y="5073"/>
                    <a:pt x="2409" y="4913"/>
                    <a:pt x="2517" y="4806"/>
                  </a:cubicBezTo>
                  <a:cubicBezTo>
                    <a:pt x="2864" y="4458"/>
                    <a:pt x="3132" y="4029"/>
                    <a:pt x="3266" y="3601"/>
                  </a:cubicBezTo>
                  <a:cubicBezTo>
                    <a:pt x="3400" y="3200"/>
                    <a:pt x="3427" y="2718"/>
                    <a:pt x="3400" y="2236"/>
                  </a:cubicBezTo>
                  <a:cubicBezTo>
                    <a:pt x="3373" y="1915"/>
                    <a:pt x="3346" y="1621"/>
                    <a:pt x="3239" y="1246"/>
                  </a:cubicBezTo>
                  <a:lnTo>
                    <a:pt x="3025" y="550"/>
                  </a:lnTo>
                  <a:cubicBezTo>
                    <a:pt x="2998" y="523"/>
                    <a:pt x="2998" y="496"/>
                    <a:pt x="2972" y="443"/>
                  </a:cubicBezTo>
                  <a:cubicBezTo>
                    <a:pt x="2945" y="416"/>
                    <a:pt x="2945" y="389"/>
                    <a:pt x="2891" y="363"/>
                  </a:cubicBezTo>
                  <a:cubicBezTo>
                    <a:pt x="2864" y="282"/>
                    <a:pt x="2838" y="255"/>
                    <a:pt x="2757" y="175"/>
                  </a:cubicBezTo>
                  <a:cubicBezTo>
                    <a:pt x="2731" y="148"/>
                    <a:pt x="2704" y="148"/>
                    <a:pt x="2677" y="122"/>
                  </a:cubicBezTo>
                  <a:lnTo>
                    <a:pt x="2597" y="122"/>
                  </a:lnTo>
                  <a:cubicBezTo>
                    <a:pt x="2615" y="29"/>
                    <a:pt x="2608" y="1"/>
                    <a:pt x="2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8999850" y="6337025"/>
              <a:ext cx="130500" cy="92700"/>
            </a:xfrm>
            <a:custGeom>
              <a:avLst/>
              <a:gdLst/>
              <a:ahLst/>
              <a:cxnLst/>
              <a:rect l="l" t="t" r="r" b="b"/>
              <a:pathLst>
                <a:path w="5220" h="3708" extrusionOk="0">
                  <a:moveTo>
                    <a:pt x="188" y="0"/>
                  </a:moveTo>
                  <a:cubicBezTo>
                    <a:pt x="161" y="0"/>
                    <a:pt x="134" y="0"/>
                    <a:pt x="54" y="27"/>
                  </a:cubicBezTo>
                  <a:lnTo>
                    <a:pt x="27" y="54"/>
                  </a:lnTo>
                  <a:cubicBezTo>
                    <a:pt x="0" y="107"/>
                    <a:pt x="0" y="134"/>
                    <a:pt x="0" y="161"/>
                  </a:cubicBezTo>
                  <a:lnTo>
                    <a:pt x="0" y="375"/>
                  </a:lnTo>
                  <a:cubicBezTo>
                    <a:pt x="27" y="402"/>
                    <a:pt x="27" y="455"/>
                    <a:pt x="27" y="509"/>
                  </a:cubicBezTo>
                  <a:cubicBezTo>
                    <a:pt x="27" y="562"/>
                    <a:pt x="54" y="589"/>
                    <a:pt x="54" y="643"/>
                  </a:cubicBezTo>
                  <a:cubicBezTo>
                    <a:pt x="134" y="857"/>
                    <a:pt x="241" y="1071"/>
                    <a:pt x="322" y="1312"/>
                  </a:cubicBezTo>
                  <a:cubicBezTo>
                    <a:pt x="509" y="1633"/>
                    <a:pt x="643" y="1927"/>
                    <a:pt x="803" y="2168"/>
                  </a:cubicBezTo>
                  <a:cubicBezTo>
                    <a:pt x="1098" y="2597"/>
                    <a:pt x="1392" y="2944"/>
                    <a:pt x="1767" y="3185"/>
                  </a:cubicBezTo>
                  <a:cubicBezTo>
                    <a:pt x="2168" y="3453"/>
                    <a:pt x="2650" y="3614"/>
                    <a:pt x="3105" y="3667"/>
                  </a:cubicBezTo>
                  <a:cubicBezTo>
                    <a:pt x="3212" y="3694"/>
                    <a:pt x="3319" y="3707"/>
                    <a:pt x="3430" y="3707"/>
                  </a:cubicBezTo>
                  <a:cubicBezTo>
                    <a:pt x="3540" y="3707"/>
                    <a:pt x="3654" y="3694"/>
                    <a:pt x="3774" y="3667"/>
                  </a:cubicBezTo>
                  <a:cubicBezTo>
                    <a:pt x="3988" y="3667"/>
                    <a:pt x="4149" y="3614"/>
                    <a:pt x="4310" y="3533"/>
                  </a:cubicBezTo>
                  <a:cubicBezTo>
                    <a:pt x="4470" y="3453"/>
                    <a:pt x="4604" y="3373"/>
                    <a:pt x="4738" y="3266"/>
                  </a:cubicBezTo>
                  <a:lnTo>
                    <a:pt x="4791" y="3239"/>
                  </a:lnTo>
                  <a:cubicBezTo>
                    <a:pt x="4925" y="3105"/>
                    <a:pt x="5006" y="2998"/>
                    <a:pt x="5086" y="2864"/>
                  </a:cubicBezTo>
                  <a:cubicBezTo>
                    <a:pt x="5193" y="2704"/>
                    <a:pt x="5220" y="2543"/>
                    <a:pt x="5193" y="2409"/>
                  </a:cubicBezTo>
                  <a:cubicBezTo>
                    <a:pt x="5193" y="2302"/>
                    <a:pt x="5139" y="2249"/>
                    <a:pt x="5113" y="2142"/>
                  </a:cubicBezTo>
                  <a:cubicBezTo>
                    <a:pt x="5086" y="2061"/>
                    <a:pt x="5032" y="2008"/>
                    <a:pt x="4979" y="1927"/>
                  </a:cubicBezTo>
                  <a:cubicBezTo>
                    <a:pt x="4845" y="1794"/>
                    <a:pt x="4684" y="1633"/>
                    <a:pt x="4443" y="1499"/>
                  </a:cubicBezTo>
                  <a:cubicBezTo>
                    <a:pt x="4283" y="1392"/>
                    <a:pt x="4069" y="1312"/>
                    <a:pt x="3855" y="1205"/>
                  </a:cubicBezTo>
                  <a:cubicBezTo>
                    <a:pt x="3400" y="1044"/>
                    <a:pt x="2918" y="910"/>
                    <a:pt x="2436" y="803"/>
                  </a:cubicBezTo>
                  <a:cubicBezTo>
                    <a:pt x="2008" y="696"/>
                    <a:pt x="1526" y="589"/>
                    <a:pt x="1098" y="429"/>
                  </a:cubicBezTo>
                  <a:lnTo>
                    <a:pt x="1124" y="429"/>
                  </a:lnTo>
                  <a:cubicBezTo>
                    <a:pt x="830" y="321"/>
                    <a:pt x="589" y="188"/>
                    <a:pt x="348" y="27"/>
                  </a:cubicBezTo>
                  <a:cubicBezTo>
                    <a:pt x="295" y="0"/>
                    <a:pt x="214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2" name="Google Shape;6432;p41"/>
            <p:cNvSpPr/>
            <p:nvPr/>
          </p:nvSpPr>
          <p:spPr>
            <a:xfrm>
              <a:off x="9124300" y="6250025"/>
              <a:ext cx="141900" cy="68250"/>
            </a:xfrm>
            <a:custGeom>
              <a:avLst/>
              <a:gdLst/>
              <a:ahLst/>
              <a:cxnLst/>
              <a:rect l="l" t="t" r="r" b="b"/>
              <a:pathLst>
                <a:path w="5676" h="2730" extrusionOk="0">
                  <a:moveTo>
                    <a:pt x="3855" y="1"/>
                  </a:moveTo>
                  <a:cubicBezTo>
                    <a:pt x="3373" y="27"/>
                    <a:pt x="2891" y="135"/>
                    <a:pt x="2410" y="215"/>
                  </a:cubicBezTo>
                  <a:cubicBezTo>
                    <a:pt x="1981" y="322"/>
                    <a:pt x="1500" y="429"/>
                    <a:pt x="1045" y="456"/>
                  </a:cubicBezTo>
                  <a:lnTo>
                    <a:pt x="1071" y="456"/>
                  </a:lnTo>
                  <a:cubicBezTo>
                    <a:pt x="985" y="464"/>
                    <a:pt x="899" y="467"/>
                    <a:pt x="813" y="467"/>
                  </a:cubicBezTo>
                  <a:cubicBezTo>
                    <a:pt x="607" y="467"/>
                    <a:pt x="404" y="448"/>
                    <a:pt x="215" y="429"/>
                  </a:cubicBezTo>
                  <a:cubicBezTo>
                    <a:pt x="161" y="429"/>
                    <a:pt x="108" y="456"/>
                    <a:pt x="54" y="483"/>
                  </a:cubicBezTo>
                  <a:cubicBezTo>
                    <a:pt x="28" y="536"/>
                    <a:pt x="28" y="536"/>
                    <a:pt x="28" y="590"/>
                  </a:cubicBezTo>
                  <a:cubicBezTo>
                    <a:pt x="1" y="616"/>
                    <a:pt x="1" y="616"/>
                    <a:pt x="1" y="670"/>
                  </a:cubicBezTo>
                  <a:cubicBezTo>
                    <a:pt x="1" y="697"/>
                    <a:pt x="28" y="723"/>
                    <a:pt x="28" y="750"/>
                  </a:cubicBezTo>
                  <a:cubicBezTo>
                    <a:pt x="54" y="804"/>
                    <a:pt x="108" y="857"/>
                    <a:pt x="135" y="938"/>
                  </a:cubicBezTo>
                  <a:cubicBezTo>
                    <a:pt x="135" y="964"/>
                    <a:pt x="161" y="991"/>
                    <a:pt x="188" y="1018"/>
                  </a:cubicBezTo>
                  <a:cubicBezTo>
                    <a:pt x="188" y="1071"/>
                    <a:pt x="242" y="1098"/>
                    <a:pt x="268" y="1125"/>
                  </a:cubicBezTo>
                  <a:cubicBezTo>
                    <a:pt x="429" y="1285"/>
                    <a:pt x="643" y="1473"/>
                    <a:pt x="804" y="1633"/>
                  </a:cubicBezTo>
                  <a:cubicBezTo>
                    <a:pt x="1071" y="1874"/>
                    <a:pt x="1312" y="2035"/>
                    <a:pt x="1580" y="2196"/>
                  </a:cubicBezTo>
                  <a:cubicBezTo>
                    <a:pt x="2008" y="2463"/>
                    <a:pt x="2436" y="2624"/>
                    <a:pt x="2865" y="2704"/>
                  </a:cubicBezTo>
                  <a:cubicBezTo>
                    <a:pt x="3011" y="2720"/>
                    <a:pt x="3154" y="2729"/>
                    <a:pt x="3296" y="2729"/>
                  </a:cubicBezTo>
                  <a:cubicBezTo>
                    <a:pt x="3624" y="2729"/>
                    <a:pt x="3947" y="2682"/>
                    <a:pt x="4283" y="2570"/>
                  </a:cubicBezTo>
                  <a:cubicBezTo>
                    <a:pt x="4444" y="2543"/>
                    <a:pt x="4685" y="2436"/>
                    <a:pt x="4872" y="2303"/>
                  </a:cubicBezTo>
                  <a:cubicBezTo>
                    <a:pt x="5059" y="2169"/>
                    <a:pt x="5193" y="2062"/>
                    <a:pt x="5274" y="1928"/>
                  </a:cubicBezTo>
                  <a:cubicBezTo>
                    <a:pt x="5381" y="1794"/>
                    <a:pt x="5488" y="1660"/>
                    <a:pt x="5541" y="1526"/>
                  </a:cubicBezTo>
                  <a:lnTo>
                    <a:pt x="5595" y="1500"/>
                  </a:lnTo>
                  <a:cubicBezTo>
                    <a:pt x="5648" y="1339"/>
                    <a:pt x="5675" y="1152"/>
                    <a:pt x="5675" y="1018"/>
                  </a:cubicBezTo>
                  <a:cubicBezTo>
                    <a:pt x="5675" y="830"/>
                    <a:pt x="5648" y="697"/>
                    <a:pt x="5595" y="563"/>
                  </a:cubicBezTo>
                  <a:cubicBezTo>
                    <a:pt x="5514" y="456"/>
                    <a:pt x="5461" y="402"/>
                    <a:pt x="5381" y="322"/>
                  </a:cubicBezTo>
                  <a:cubicBezTo>
                    <a:pt x="5327" y="268"/>
                    <a:pt x="5247" y="215"/>
                    <a:pt x="5193" y="188"/>
                  </a:cubicBezTo>
                  <a:cubicBezTo>
                    <a:pt x="4979" y="81"/>
                    <a:pt x="4792" y="27"/>
                    <a:pt x="4524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8789075" y="6390550"/>
              <a:ext cx="80975" cy="107075"/>
            </a:xfrm>
            <a:custGeom>
              <a:avLst/>
              <a:gdLst/>
              <a:ahLst/>
              <a:cxnLst/>
              <a:rect l="l" t="t" r="r" b="b"/>
              <a:pathLst>
                <a:path w="3239" h="4283" extrusionOk="0">
                  <a:moveTo>
                    <a:pt x="3051" y="1"/>
                  </a:moveTo>
                  <a:lnTo>
                    <a:pt x="3051" y="54"/>
                  </a:lnTo>
                  <a:cubicBezTo>
                    <a:pt x="3061" y="97"/>
                    <a:pt x="3070" y="139"/>
                    <a:pt x="3078" y="180"/>
                  </a:cubicBezTo>
                  <a:lnTo>
                    <a:pt x="3078" y="180"/>
                  </a:lnTo>
                  <a:cubicBezTo>
                    <a:pt x="3078" y="153"/>
                    <a:pt x="3078" y="129"/>
                    <a:pt x="3078" y="108"/>
                  </a:cubicBezTo>
                  <a:cubicBezTo>
                    <a:pt x="3078" y="54"/>
                    <a:pt x="3078" y="1"/>
                    <a:pt x="3051" y="1"/>
                  </a:cubicBezTo>
                  <a:close/>
                  <a:moveTo>
                    <a:pt x="3078" y="180"/>
                  </a:moveTo>
                  <a:cubicBezTo>
                    <a:pt x="3077" y="287"/>
                    <a:pt x="3073" y="429"/>
                    <a:pt x="3051" y="536"/>
                  </a:cubicBezTo>
                  <a:cubicBezTo>
                    <a:pt x="2971" y="937"/>
                    <a:pt x="2864" y="1366"/>
                    <a:pt x="2677" y="1740"/>
                  </a:cubicBezTo>
                  <a:cubicBezTo>
                    <a:pt x="2516" y="2115"/>
                    <a:pt x="2275" y="2463"/>
                    <a:pt x="1981" y="2811"/>
                  </a:cubicBezTo>
                  <a:cubicBezTo>
                    <a:pt x="1713" y="3105"/>
                    <a:pt x="1365" y="3373"/>
                    <a:pt x="990" y="3560"/>
                  </a:cubicBezTo>
                  <a:cubicBezTo>
                    <a:pt x="830" y="3667"/>
                    <a:pt x="643" y="3774"/>
                    <a:pt x="428" y="3801"/>
                  </a:cubicBezTo>
                  <a:cubicBezTo>
                    <a:pt x="321" y="3855"/>
                    <a:pt x="241" y="3882"/>
                    <a:pt x="107" y="3908"/>
                  </a:cubicBezTo>
                  <a:cubicBezTo>
                    <a:pt x="54" y="3908"/>
                    <a:pt x="27" y="3908"/>
                    <a:pt x="0" y="3935"/>
                  </a:cubicBezTo>
                  <a:cubicBezTo>
                    <a:pt x="54" y="4042"/>
                    <a:pt x="161" y="4122"/>
                    <a:pt x="295" y="4176"/>
                  </a:cubicBezTo>
                  <a:cubicBezTo>
                    <a:pt x="428" y="4256"/>
                    <a:pt x="562" y="4283"/>
                    <a:pt x="776" y="4283"/>
                  </a:cubicBezTo>
                  <a:lnTo>
                    <a:pt x="803" y="4283"/>
                  </a:lnTo>
                  <a:cubicBezTo>
                    <a:pt x="964" y="4283"/>
                    <a:pt x="1124" y="4229"/>
                    <a:pt x="1312" y="4203"/>
                  </a:cubicBezTo>
                  <a:cubicBezTo>
                    <a:pt x="1472" y="4176"/>
                    <a:pt x="1633" y="4122"/>
                    <a:pt x="1793" y="4015"/>
                  </a:cubicBezTo>
                  <a:cubicBezTo>
                    <a:pt x="2008" y="3882"/>
                    <a:pt x="2195" y="3694"/>
                    <a:pt x="2329" y="3614"/>
                  </a:cubicBezTo>
                  <a:cubicBezTo>
                    <a:pt x="2677" y="3266"/>
                    <a:pt x="2944" y="2838"/>
                    <a:pt x="3078" y="2409"/>
                  </a:cubicBezTo>
                  <a:cubicBezTo>
                    <a:pt x="3212" y="2008"/>
                    <a:pt x="3239" y="1526"/>
                    <a:pt x="3212" y="1018"/>
                  </a:cubicBezTo>
                  <a:cubicBezTo>
                    <a:pt x="3188" y="757"/>
                    <a:pt x="3144" y="496"/>
                    <a:pt x="3078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9029950" y="6348400"/>
              <a:ext cx="100400" cy="68275"/>
            </a:xfrm>
            <a:custGeom>
              <a:avLst/>
              <a:gdLst/>
              <a:ahLst/>
              <a:cxnLst/>
              <a:rect l="l" t="t" r="r" b="b"/>
              <a:pathLst>
                <a:path w="4016" h="273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81"/>
                    <a:pt x="188" y="134"/>
                    <a:pt x="322" y="214"/>
                  </a:cubicBezTo>
                  <a:cubicBezTo>
                    <a:pt x="563" y="348"/>
                    <a:pt x="804" y="482"/>
                    <a:pt x="1018" y="589"/>
                  </a:cubicBezTo>
                  <a:cubicBezTo>
                    <a:pt x="1286" y="723"/>
                    <a:pt x="1526" y="857"/>
                    <a:pt x="1794" y="937"/>
                  </a:cubicBezTo>
                  <a:cubicBezTo>
                    <a:pt x="2089" y="1071"/>
                    <a:pt x="2410" y="1258"/>
                    <a:pt x="2677" y="1419"/>
                  </a:cubicBezTo>
                  <a:cubicBezTo>
                    <a:pt x="2891" y="1579"/>
                    <a:pt x="3132" y="1740"/>
                    <a:pt x="3346" y="1954"/>
                  </a:cubicBezTo>
                  <a:cubicBezTo>
                    <a:pt x="3507" y="2115"/>
                    <a:pt x="3641" y="2329"/>
                    <a:pt x="3668" y="2543"/>
                  </a:cubicBezTo>
                  <a:lnTo>
                    <a:pt x="3668" y="2730"/>
                  </a:lnTo>
                  <a:cubicBezTo>
                    <a:pt x="3775" y="2623"/>
                    <a:pt x="3882" y="2516"/>
                    <a:pt x="3909" y="2409"/>
                  </a:cubicBezTo>
                  <a:cubicBezTo>
                    <a:pt x="3962" y="2249"/>
                    <a:pt x="4016" y="2088"/>
                    <a:pt x="4016" y="1954"/>
                  </a:cubicBezTo>
                  <a:cubicBezTo>
                    <a:pt x="4016" y="1847"/>
                    <a:pt x="3962" y="1740"/>
                    <a:pt x="3935" y="1687"/>
                  </a:cubicBezTo>
                  <a:cubicBezTo>
                    <a:pt x="3909" y="1606"/>
                    <a:pt x="3882" y="1553"/>
                    <a:pt x="3802" y="1472"/>
                  </a:cubicBezTo>
                  <a:cubicBezTo>
                    <a:pt x="3668" y="1312"/>
                    <a:pt x="3507" y="1178"/>
                    <a:pt x="3266" y="1044"/>
                  </a:cubicBezTo>
                  <a:cubicBezTo>
                    <a:pt x="3106" y="937"/>
                    <a:pt x="2891" y="857"/>
                    <a:pt x="2677" y="750"/>
                  </a:cubicBezTo>
                  <a:cubicBezTo>
                    <a:pt x="2196" y="589"/>
                    <a:pt x="1687" y="455"/>
                    <a:pt x="1259" y="348"/>
                  </a:cubicBezTo>
                  <a:cubicBezTo>
                    <a:pt x="831" y="241"/>
                    <a:pt x="402" y="134"/>
                    <a:pt x="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5" name="Google Shape;6435;p41"/>
            <p:cNvSpPr/>
            <p:nvPr/>
          </p:nvSpPr>
          <p:spPr>
            <a:xfrm>
              <a:off x="9150400" y="6248025"/>
              <a:ext cx="117800" cy="40175"/>
            </a:xfrm>
            <a:custGeom>
              <a:avLst/>
              <a:gdLst/>
              <a:ahLst/>
              <a:cxnLst/>
              <a:rect l="l" t="t" r="r" b="b"/>
              <a:pathLst>
                <a:path w="4712" h="1607" extrusionOk="0">
                  <a:moveTo>
                    <a:pt x="3132" y="0"/>
                  </a:moveTo>
                  <a:cubicBezTo>
                    <a:pt x="3025" y="81"/>
                    <a:pt x="2945" y="81"/>
                    <a:pt x="2838" y="81"/>
                  </a:cubicBezTo>
                  <a:cubicBezTo>
                    <a:pt x="2329" y="107"/>
                    <a:pt x="1874" y="215"/>
                    <a:pt x="1392" y="322"/>
                  </a:cubicBezTo>
                  <a:cubicBezTo>
                    <a:pt x="937" y="402"/>
                    <a:pt x="509" y="509"/>
                    <a:pt x="27" y="536"/>
                  </a:cubicBezTo>
                  <a:lnTo>
                    <a:pt x="1" y="536"/>
                  </a:lnTo>
                  <a:cubicBezTo>
                    <a:pt x="54" y="536"/>
                    <a:pt x="108" y="589"/>
                    <a:pt x="161" y="589"/>
                  </a:cubicBezTo>
                  <a:cubicBezTo>
                    <a:pt x="509" y="643"/>
                    <a:pt x="857" y="670"/>
                    <a:pt x="1205" y="670"/>
                  </a:cubicBezTo>
                  <a:cubicBezTo>
                    <a:pt x="1526" y="670"/>
                    <a:pt x="1901" y="670"/>
                    <a:pt x="2249" y="643"/>
                  </a:cubicBezTo>
                  <a:cubicBezTo>
                    <a:pt x="2463" y="616"/>
                    <a:pt x="2731" y="616"/>
                    <a:pt x="2972" y="616"/>
                  </a:cubicBezTo>
                  <a:cubicBezTo>
                    <a:pt x="3105" y="616"/>
                    <a:pt x="3239" y="616"/>
                    <a:pt x="3373" y="643"/>
                  </a:cubicBezTo>
                  <a:cubicBezTo>
                    <a:pt x="3507" y="670"/>
                    <a:pt x="3614" y="670"/>
                    <a:pt x="3748" y="723"/>
                  </a:cubicBezTo>
                  <a:cubicBezTo>
                    <a:pt x="3882" y="750"/>
                    <a:pt x="3989" y="803"/>
                    <a:pt x="4069" y="884"/>
                  </a:cubicBezTo>
                  <a:cubicBezTo>
                    <a:pt x="4176" y="937"/>
                    <a:pt x="4283" y="1018"/>
                    <a:pt x="4337" y="1125"/>
                  </a:cubicBezTo>
                  <a:cubicBezTo>
                    <a:pt x="4363" y="1178"/>
                    <a:pt x="4417" y="1205"/>
                    <a:pt x="4444" y="1285"/>
                  </a:cubicBezTo>
                  <a:cubicBezTo>
                    <a:pt x="4470" y="1339"/>
                    <a:pt x="4524" y="1446"/>
                    <a:pt x="4524" y="1526"/>
                  </a:cubicBezTo>
                  <a:cubicBezTo>
                    <a:pt x="4524" y="1553"/>
                    <a:pt x="4524" y="1580"/>
                    <a:pt x="4551" y="1606"/>
                  </a:cubicBezTo>
                  <a:cubicBezTo>
                    <a:pt x="4551" y="1606"/>
                    <a:pt x="4551" y="1580"/>
                    <a:pt x="4578" y="1580"/>
                  </a:cubicBezTo>
                  <a:lnTo>
                    <a:pt x="4604" y="1553"/>
                  </a:lnTo>
                  <a:cubicBezTo>
                    <a:pt x="4685" y="1392"/>
                    <a:pt x="4711" y="1205"/>
                    <a:pt x="4711" y="1071"/>
                  </a:cubicBezTo>
                  <a:cubicBezTo>
                    <a:pt x="4711" y="910"/>
                    <a:pt x="4685" y="750"/>
                    <a:pt x="4604" y="616"/>
                  </a:cubicBezTo>
                  <a:cubicBezTo>
                    <a:pt x="4551" y="509"/>
                    <a:pt x="4497" y="455"/>
                    <a:pt x="4417" y="375"/>
                  </a:cubicBezTo>
                  <a:cubicBezTo>
                    <a:pt x="4337" y="322"/>
                    <a:pt x="4283" y="268"/>
                    <a:pt x="4203" y="241"/>
                  </a:cubicBezTo>
                  <a:cubicBezTo>
                    <a:pt x="4015" y="134"/>
                    <a:pt x="3801" y="81"/>
                    <a:pt x="3534" y="54"/>
                  </a:cubicBezTo>
                  <a:cubicBezTo>
                    <a:pt x="3400" y="54"/>
                    <a:pt x="3266" y="0"/>
                    <a:pt x="3132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6" name="Google Shape;6436;p41"/>
            <p:cNvSpPr/>
            <p:nvPr/>
          </p:nvSpPr>
          <p:spPr>
            <a:xfrm>
              <a:off x="8778350" y="5624375"/>
              <a:ext cx="121825" cy="301150"/>
            </a:xfrm>
            <a:custGeom>
              <a:avLst/>
              <a:gdLst/>
              <a:ahLst/>
              <a:cxnLst/>
              <a:rect l="l" t="t" r="r" b="b"/>
              <a:pathLst>
                <a:path w="4873" h="12046" extrusionOk="0">
                  <a:moveTo>
                    <a:pt x="1527" y="1"/>
                  </a:moveTo>
                  <a:cubicBezTo>
                    <a:pt x="1259" y="28"/>
                    <a:pt x="1018" y="188"/>
                    <a:pt x="938" y="376"/>
                  </a:cubicBezTo>
                  <a:cubicBezTo>
                    <a:pt x="831" y="456"/>
                    <a:pt x="724" y="590"/>
                    <a:pt x="670" y="777"/>
                  </a:cubicBezTo>
                  <a:cubicBezTo>
                    <a:pt x="617" y="777"/>
                    <a:pt x="617" y="804"/>
                    <a:pt x="617" y="831"/>
                  </a:cubicBezTo>
                  <a:cubicBezTo>
                    <a:pt x="188" y="1660"/>
                    <a:pt x="1" y="2677"/>
                    <a:pt x="1" y="3989"/>
                  </a:cubicBezTo>
                  <a:cubicBezTo>
                    <a:pt x="1" y="4953"/>
                    <a:pt x="135" y="5943"/>
                    <a:pt x="269" y="6826"/>
                  </a:cubicBezTo>
                  <a:cubicBezTo>
                    <a:pt x="349" y="7549"/>
                    <a:pt x="483" y="8218"/>
                    <a:pt x="670" y="8780"/>
                  </a:cubicBezTo>
                  <a:cubicBezTo>
                    <a:pt x="884" y="9690"/>
                    <a:pt x="1125" y="10332"/>
                    <a:pt x="1473" y="10894"/>
                  </a:cubicBezTo>
                  <a:cubicBezTo>
                    <a:pt x="1741" y="11376"/>
                    <a:pt x="2196" y="11938"/>
                    <a:pt x="2838" y="12045"/>
                  </a:cubicBezTo>
                  <a:lnTo>
                    <a:pt x="3079" y="12045"/>
                  </a:lnTo>
                  <a:cubicBezTo>
                    <a:pt x="3400" y="12045"/>
                    <a:pt x="3668" y="11938"/>
                    <a:pt x="3935" y="11778"/>
                  </a:cubicBezTo>
                  <a:cubicBezTo>
                    <a:pt x="4203" y="11564"/>
                    <a:pt x="4417" y="11296"/>
                    <a:pt x="4578" y="10921"/>
                  </a:cubicBezTo>
                  <a:cubicBezTo>
                    <a:pt x="4712" y="10627"/>
                    <a:pt x="4765" y="10252"/>
                    <a:pt x="4845" y="9851"/>
                  </a:cubicBezTo>
                  <a:cubicBezTo>
                    <a:pt x="4872" y="9529"/>
                    <a:pt x="4872" y="9155"/>
                    <a:pt x="4872" y="8834"/>
                  </a:cubicBezTo>
                  <a:cubicBezTo>
                    <a:pt x="4872" y="8753"/>
                    <a:pt x="4845" y="8700"/>
                    <a:pt x="4765" y="8646"/>
                  </a:cubicBezTo>
                  <a:cubicBezTo>
                    <a:pt x="4738" y="7816"/>
                    <a:pt x="4631" y="6960"/>
                    <a:pt x="4498" y="6077"/>
                  </a:cubicBezTo>
                  <a:cubicBezTo>
                    <a:pt x="4417" y="5488"/>
                    <a:pt x="4283" y="4845"/>
                    <a:pt x="4150" y="4203"/>
                  </a:cubicBezTo>
                  <a:cubicBezTo>
                    <a:pt x="4069" y="3909"/>
                    <a:pt x="4016" y="3614"/>
                    <a:pt x="3909" y="3266"/>
                  </a:cubicBezTo>
                  <a:cubicBezTo>
                    <a:pt x="3882" y="3132"/>
                    <a:pt x="3828" y="2999"/>
                    <a:pt x="3775" y="2865"/>
                  </a:cubicBezTo>
                  <a:cubicBezTo>
                    <a:pt x="3668" y="2570"/>
                    <a:pt x="3534" y="2222"/>
                    <a:pt x="3400" y="1928"/>
                  </a:cubicBezTo>
                  <a:cubicBezTo>
                    <a:pt x="3240" y="1553"/>
                    <a:pt x="3079" y="1232"/>
                    <a:pt x="2892" y="964"/>
                  </a:cubicBezTo>
                  <a:cubicBezTo>
                    <a:pt x="2811" y="831"/>
                    <a:pt x="2731" y="697"/>
                    <a:pt x="2624" y="563"/>
                  </a:cubicBezTo>
                  <a:cubicBezTo>
                    <a:pt x="2544" y="429"/>
                    <a:pt x="2437" y="322"/>
                    <a:pt x="2330" y="215"/>
                  </a:cubicBezTo>
                  <a:cubicBezTo>
                    <a:pt x="2089" y="161"/>
                    <a:pt x="1848" y="1"/>
                    <a:pt x="1607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8544825" y="5588925"/>
              <a:ext cx="318550" cy="504550"/>
            </a:xfrm>
            <a:custGeom>
              <a:avLst/>
              <a:gdLst/>
              <a:ahLst/>
              <a:cxnLst/>
              <a:rect l="l" t="t" r="r" b="b"/>
              <a:pathLst>
                <a:path w="12742" h="20182" extrusionOk="0">
                  <a:moveTo>
                    <a:pt x="7388" y="0"/>
                  </a:moveTo>
                  <a:cubicBezTo>
                    <a:pt x="7147" y="0"/>
                    <a:pt x="6879" y="81"/>
                    <a:pt x="6585" y="214"/>
                  </a:cubicBezTo>
                  <a:cubicBezTo>
                    <a:pt x="6264" y="348"/>
                    <a:pt x="5916" y="536"/>
                    <a:pt x="5595" y="776"/>
                  </a:cubicBezTo>
                  <a:cubicBezTo>
                    <a:pt x="5274" y="991"/>
                    <a:pt x="4979" y="1258"/>
                    <a:pt x="4658" y="1579"/>
                  </a:cubicBezTo>
                  <a:cubicBezTo>
                    <a:pt x="4337" y="1847"/>
                    <a:pt x="4069" y="2195"/>
                    <a:pt x="3801" y="2543"/>
                  </a:cubicBezTo>
                  <a:cubicBezTo>
                    <a:pt x="3266" y="3212"/>
                    <a:pt x="2811" y="3962"/>
                    <a:pt x="2329" y="4845"/>
                  </a:cubicBezTo>
                  <a:cubicBezTo>
                    <a:pt x="1928" y="5621"/>
                    <a:pt x="1526" y="6478"/>
                    <a:pt x="1232" y="7307"/>
                  </a:cubicBezTo>
                  <a:cubicBezTo>
                    <a:pt x="937" y="8110"/>
                    <a:pt x="697" y="8833"/>
                    <a:pt x="536" y="9529"/>
                  </a:cubicBezTo>
                  <a:cubicBezTo>
                    <a:pt x="295" y="10546"/>
                    <a:pt x="135" y="11617"/>
                    <a:pt x="54" y="12767"/>
                  </a:cubicBezTo>
                  <a:cubicBezTo>
                    <a:pt x="1" y="13972"/>
                    <a:pt x="27" y="15176"/>
                    <a:pt x="188" y="16301"/>
                  </a:cubicBezTo>
                  <a:cubicBezTo>
                    <a:pt x="322" y="17318"/>
                    <a:pt x="563" y="18228"/>
                    <a:pt x="857" y="19138"/>
                  </a:cubicBezTo>
                  <a:cubicBezTo>
                    <a:pt x="911" y="19218"/>
                    <a:pt x="964" y="19272"/>
                    <a:pt x="1071" y="19272"/>
                  </a:cubicBezTo>
                  <a:cubicBezTo>
                    <a:pt x="2195" y="19887"/>
                    <a:pt x="3534" y="20182"/>
                    <a:pt x="4979" y="20182"/>
                  </a:cubicBezTo>
                  <a:cubicBezTo>
                    <a:pt x="5461" y="20182"/>
                    <a:pt x="5943" y="20155"/>
                    <a:pt x="6451" y="20075"/>
                  </a:cubicBezTo>
                  <a:cubicBezTo>
                    <a:pt x="7388" y="19941"/>
                    <a:pt x="8325" y="19727"/>
                    <a:pt x="9235" y="19352"/>
                  </a:cubicBezTo>
                  <a:cubicBezTo>
                    <a:pt x="10145" y="18977"/>
                    <a:pt x="10948" y="18522"/>
                    <a:pt x="11644" y="17987"/>
                  </a:cubicBezTo>
                  <a:cubicBezTo>
                    <a:pt x="11965" y="17719"/>
                    <a:pt x="12313" y="17398"/>
                    <a:pt x="12607" y="17104"/>
                  </a:cubicBezTo>
                  <a:cubicBezTo>
                    <a:pt x="12688" y="17023"/>
                    <a:pt x="12688" y="16943"/>
                    <a:pt x="12607" y="16863"/>
                  </a:cubicBezTo>
                  <a:cubicBezTo>
                    <a:pt x="12634" y="16220"/>
                    <a:pt x="12688" y="15471"/>
                    <a:pt x="12714" y="14721"/>
                  </a:cubicBezTo>
                  <a:lnTo>
                    <a:pt x="12714" y="14695"/>
                  </a:lnTo>
                  <a:cubicBezTo>
                    <a:pt x="12741" y="14052"/>
                    <a:pt x="12741" y="13517"/>
                    <a:pt x="12741" y="13008"/>
                  </a:cubicBezTo>
                  <a:cubicBezTo>
                    <a:pt x="12741" y="12125"/>
                    <a:pt x="12688" y="11322"/>
                    <a:pt x="12607" y="10546"/>
                  </a:cubicBezTo>
                  <a:cubicBezTo>
                    <a:pt x="12473" y="9475"/>
                    <a:pt x="12286" y="8405"/>
                    <a:pt x="12018" y="7200"/>
                  </a:cubicBezTo>
                  <a:cubicBezTo>
                    <a:pt x="11831" y="6478"/>
                    <a:pt x="11671" y="5808"/>
                    <a:pt x="11483" y="5166"/>
                  </a:cubicBezTo>
                  <a:cubicBezTo>
                    <a:pt x="11269" y="4443"/>
                    <a:pt x="11028" y="3828"/>
                    <a:pt x="10760" y="3212"/>
                  </a:cubicBezTo>
                  <a:cubicBezTo>
                    <a:pt x="10493" y="2570"/>
                    <a:pt x="10198" y="2008"/>
                    <a:pt x="9877" y="1553"/>
                  </a:cubicBezTo>
                  <a:cubicBezTo>
                    <a:pt x="9690" y="1312"/>
                    <a:pt x="9529" y="1098"/>
                    <a:pt x="9342" y="884"/>
                  </a:cubicBezTo>
                  <a:cubicBezTo>
                    <a:pt x="9155" y="669"/>
                    <a:pt x="8967" y="536"/>
                    <a:pt x="8753" y="402"/>
                  </a:cubicBezTo>
                  <a:cubicBezTo>
                    <a:pt x="8673" y="348"/>
                    <a:pt x="8566" y="268"/>
                    <a:pt x="8432" y="214"/>
                  </a:cubicBezTo>
                  <a:cubicBezTo>
                    <a:pt x="8325" y="161"/>
                    <a:pt x="8218" y="107"/>
                    <a:pt x="8084" y="81"/>
                  </a:cubicBezTo>
                  <a:cubicBezTo>
                    <a:pt x="7923" y="54"/>
                    <a:pt x="7736" y="0"/>
                    <a:pt x="7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8544825" y="5672550"/>
              <a:ext cx="315875" cy="420925"/>
            </a:xfrm>
            <a:custGeom>
              <a:avLst/>
              <a:gdLst/>
              <a:ahLst/>
              <a:cxnLst/>
              <a:rect l="l" t="t" r="r" b="b"/>
              <a:pathLst>
                <a:path w="12635" h="16837" extrusionOk="0">
                  <a:moveTo>
                    <a:pt x="10627" y="1"/>
                  </a:moveTo>
                  <a:cubicBezTo>
                    <a:pt x="10814" y="536"/>
                    <a:pt x="10707" y="1072"/>
                    <a:pt x="10520" y="1580"/>
                  </a:cubicBezTo>
                  <a:cubicBezTo>
                    <a:pt x="10439" y="1875"/>
                    <a:pt x="10332" y="2142"/>
                    <a:pt x="10198" y="2410"/>
                  </a:cubicBezTo>
                  <a:cubicBezTo>
                    <a:pt x="10065" y="2678"/>
                    <a:pt x="9904" y="2918"/>
                    <a:pt x="9690" y="3159"/>
                  </a:cubicBezTo>
                  <a:cubicBezTo>
                    <a:pt x="9529" y="3400"/>
                    <a:pt x="9288" y="3588"/>
                    <a:pt x="9101" y="3748"/>
                  </a:cubicBezTo>
                  <a:cubicBezTo>
                    <a:pt x="8860" y="3936"/>
                    <a:pt x="8619" y="4096"/>
                    <a:pt x="8352" y="4230"/>
                  </a:cubicBezTo>
                  <a:cubicBezTo>
                    <a:pt x="8084" y="4364"/>
                    <a:pt x="7790" y="4471"/>
                    <a:pt x="7495" y="4498"/>
                  </a:cubicBezTo>
                  <a:cubicBezTo>
                    <a:pt x="7310" y="4513"/>
                    <a:pt x="7133" y="4529"/>
                    <a:pt x="6960" y="4529"/>
                  </a:cubicBezTo>
                  <a:cubicBezTo>
                    <a:pt x="6834" y="4529"/>
                    <a:pt x="6709" y="4520"/>
                    <a:pt x="6585" y="4498"/>
                  </a:cubicBezTo>
                  <a:cubicBezTo>
                    <a:pt x="6291" y="4471"/>
                    <a:pt x="6023" y="4391"/>
                    <a:pt x="5702" y="4257"/>
                  </a:cubicBezTo>
                  <a:cubicBezTo>
                    <a:pt x="5648" y="4230"/>
                    <a:pt x="5621" y="4230"/>
                    <a:pt x="5541" y="4203"/>
                  </a:cubicBezTo>
                  <a:cubicBezTo>
                    <a:pt x="5488" y="4150"/>
                    <a:pt x="5434" y="4123"/>
                    <a:pt x="5381" y="4096"/>
                  </a:cubicBezTo>
                  <a:cubicBezTo>
                    <a:pt x="5247" y="4016"/>
                    <a:pt x="5113" y="3936"/>
                    <a:pt x="4979" y="3828"/>
                  </a:cubicBezTo>
                  <a:cubicBezTo>
                    <a:pt x="4819" y="3721"/>
                    <a:pt x="4685" y="3588"/>
                    <a:pt x="4551" y="3454"/>
                  </a:cubicBezTo>
                  <a:cubicBezTo>
                    <a:pt x="4444" y="3400"/>
                    <a:pt x="4364" y="3293"/>
                    <a:pt x="4310" y="3186"/>
                  </a:cubicBezTo>
                  <a:cubicBezTo>
                    <a:pt x="4230" y="3133"/>
                    <a:pt x="4203" y="3052"/>
                    <a:pt x="4149" y="3026"/>
                  </a:cubicBezTo>
                  <a:cubicBezTo>
                    <a:pt x="4149" y="3026"/>
                    <a:pt x="4149" y="2972"/>
                    <a:pt x="4096" y="2972"/>
                  </a:cubicBezTo>
                  <a:cubicBezTo>
                    <a:pt x="3908" y="2758"/>
                    <a:pt x="3748" y="2490"/>
                    <a:pt x="3614" y="2169"/>
                  </a:cubicBezTo>
                  <a:cubicBezTo>
                    <a:pt x="3507" y="1955"/>
                    <a:pt x="3400" y="1741"/>
                    <a:pt x="3293" y="1500"/>
                  </a:cubicBezTo>
                  <a:cubicBezTo>
                    <a:pt x="3239" y="1286"/>
                    <a:pt x="3159" y="1072"/>
                    <a:pt x="3106" y="831"/>
                  </a:cubicBezTo>
                  <a:lnTo>
                    <a:pt x="3106" y="804"/>
                  </a:lnTo>
                  <a:cubicBezTo>
                    <a:pt x="3079" y="697"/>
                    <a:pt x="3079" y="617"/>
                    <a:pt x="3025" y="510"/>
                  </a:cubicBezTo>
                  <a:lnTo>
                    <a:pt x="3025" y="456"/>
                  </a:lnTo>
                  <a:cubicBezTo>
                    <a:pt x="3025" y="376"/>
                    <a:pt x="2998" y="269"/>
                    <a:pt x="2998" y="215"/>
                  </a:cubicBezTo>
                  <a:cubicBezTo>
                    <a:pt x="2731" y="617"/>
                    <a:pt x="2490" y="1018"/>
                    <a:pt x="2276" y="1473"/>
                  </a:cubicBezTo>
                  <a:cubicBezTo>
                    <a:pt x="1874" y="2249"/>
                    <a:pt x="1473" y="3079"/>
                    <a:pt x="1152" y="3936"/>
                  </a:cubicBezTo>
                  <a:cubicBezTo>
                    <a:pt x="937" y="4551"/>
                    <a:pt x="723" y="5167"/>
                    <a:pt x="563" y="5729"/>
                  </a:cubicBezTo>
                  <a:lnTo>
                    <a:pt x="590" y="5729"/>
                  </a:lnTo>
                  <a:cubicBezTo>
                    <a:pt x="616" y="5729"/>
                    <a:pt x="670" y="5702"/>
                    <a:pt x="723" y="5702"/>
                  </a:cubicBezTo>
                  <a:lnTo>
                    <a:pt x="750" y="5702"/>
                  </a:lnTo>
                  <a:cubicBezTo>
                    <a:pt x="884" y="5649"/>
                    <a:pt x="991" y="5649"/>
                    <a:pt x="1125" y="5649"/>
                  </a:cubicBezTo>
                  <a:lnTo>
                    <a:pt x="1205" y="5649"/>
                  </a:lnTo>
                  <a:cubicBezTo>
                    <a:pt x="1339" y="5649"/>
                    <a:pt x="1473" y="5702"/>
                    <a:pt x="1607" y="5729"/>
                  </a:cubicBezTo>
                  <a:cubicBezTo>
                    <a:pt x="1901" y="5809"/>
                    <a:pt x="2169" y="5889"/>
                    <a:pt x="2436" y="6077"/>
                  </a:cubicBezTo>
                  <a:cubicBezTo>
                    <a:pt x="2677" y="6237"/>
                    <a:pt x="2891" y="6398"/>
                    <a:pt x="3106" y="6612"/>
                  </a:cubicBezTo>
                  <a:cubicBezTo>
                    <a:pt x="3293" y="6799"/>
                    <a:pt x="3480" y="7040"/>
                    <a:pt x="3614" y="7308"/>
                  </a:cubicBezTo>
                  <a:cubicBezTo>
                    <a:pt x="3748" y="7576"/>
                    <a:pt x="3882" y="7843"/>
                    <a:pt x="3935" y="8138"/>
                  </a:cubicBezTo>
                  <a:cubicBezTo>
                    <a:pt x="4016" y="8432"/>
                    <a:pt x="4042" y="8753"/>
                    <a:pt x="4042" y="9048"/>
                  </a:cubicBezTo>
                  <a:cubicBezTo>
                    <a:pt x="4042" y="9208"/>
                    <a:pt x="4016" y="9342"/>
                    <a:pt x="3962" y="9476"/>
                  </a:cubicBezTo>
                  <a:lnTo>
                    <a:pt x="3882" y="9878"/>
                  </a:lnTo>
                  <a:cubicBezTo>
                    <a:pt x="3801" y="10011"/>
                    <a:pt x="3748" y="10172"/>
                    <a:pt x="3668" y="10306"/>
                  </a:cubicBezTo>
                  <a:cubicBezTo>
                    <a:pt x="3614" y="10413"/>
                    <a:pt x="3534" y="10520"/>
                    <a:pt x="3427" y="10627"/>
                  </a:cubicBezTo>
                  <a:cubicBezTo>
                    <a:pt x="3239" y="10814"/>
                    <a:pt x="2998" y="10975"/>
                    <a:pt x="2731" y="11109"/>
                  </a:cubicBezTo>
                  <a:cubicBezTo>
                    <a:pt x="2597" y="11189"/>
                    <a:pt x="2436" y="11216"/>
                    <a:pt x="2303" y="11243"/>
                  </a:cubicBezTo>
                  <a:cubicBezTo>
                    <a:pt x="2169" y="11296"/>
                    <a:pt x="2008" y="11296"/>
                    <a:pt x="1874" y="11296"/>
                  </a:cubicBezTo>
                  <a:cubicBezTo>
                    <a:pt x="1740" y="11296"/>
                    <a:pt x="1553" y="11243"/>
                    <a:pt x="1419" y="11216"/>
                  </a:cubicBezTo>
                  <a:cubicBezTo>
                    <a:pt x="1285" y="11189"/>
                    <a:pt x="1152" y="11135"/>
                    <a:pt x="1018" y="11082"/>
                  </a:cubicBezTo>
                  <a:cubicBezTo>
                    <a:pt x="750" y="10948"/>
                    <a:pt x="482" y="10814"/>
                    <a:pt x="268" y="10627"/>
                  </a:cubicBezTo>
                  <a:cubicBezTo>
                    <a:pt x="161" y="10520"/>
                    <a:pt x="54" y="10440"/>
                    <a:pt x="1" y="10359"/>
                  </a:cubicBezTo>
                  <a:lnTo>
                    <a:pt x="1" y="10359"/>
                  </a:lnTo>
                  <a:cubicBezTo>
                    <a:pt x="1" y="11243"/>
                    <a:pt x="27" y="12126"/>
                    <a:pt x="161" y="12956"/>
                  </a:cubicBezTo>
                  <a:cubicBezTo>
                    <a:pt x="295" y="13973"/>
                    <a:pt x="536" y="14883"/>
                    <a:pt x="830" y="15793"/>
                  </a:cubicBezTo>
                  <a:cubicBezTo>
                    <a:pt x="857" y="15873"/>
                    <a:pt x="937" y="15927"/>
                    <a:pt x="1045" y="15927"/>
                  </a:cubicBezTo>
                  <a:cubicBezTo>
                    <a:pt x="2169" y="16542"/>
                    <a:pt x="3507" y="16837"/>
                    <a:pt x="4952" y="16837"/>
                  </a:cubicBezTo>
                  <a:cubicBezTo>
                    <a:pt x="5407" y="16837"/>
                    <a:pt x="5916" y="16810"/>
                    <a:pt x="6424" y="16730"/>
                  </a:cubicBezTo>
                  <a:cubicBezTo>
                    <a:pt x="7361" y="16596"/>
                    <a:pt x="8298" y="16382"/>
                    <a:pt x="9181" y="16007"/>
                  </a:cubicBezTo>
                  <a:cubicBezTo>
                    <a:pt x="10091" y="15632"/>
                    <a:pt x="10894" y="15177"/>
                    <a:pt x="11617" y="14642"/>
                  </a:cubicBezTo>
                  <a:cubicBezTo>
                    <a:pt x="11938" y="14374"/>
                    <a:pt x="12286" y="14053"/>
                    <a:pt x="12581" y="13759"/>
                  </a:cubicBezTo>
                  <a:cubicBezTo>
                    <a:pt x="12634" y="13678"/>
                    <a:pt x="12634" y="13598"/>
                    <a:pt x="12581" y="13518"/>
                  </a:cubicBezTo>
                  <a:cubicBezTo>
                    <a:pt x="12607" y="13089"/>
                    <a:pt x="12607" y="12608"/>
                    <a:pt x="12634" y="12153"/>
                  </a:cubicBezTo>
                  <a:lnTo>
                    <a:pt x="12634" y="12153"/>
                  </a:lnTo>
                  <a:cubicBezTo>
                    <a:pt x="12473" y="12286"/>
                    <a:pt x="12340" y="12420"/>
                    <a:pt x="12152" y="12527"/>
                  </a:cubicBezTo>
                  <a:cubicBezTo>
                    <a:pt x="11885" y="12688"/>
                    <a:pt x="11617" y="12822"/>
                    <a:pt x="11296" y="12929"/>
                  </a:cubicBezTo>
                  <a:cubicBezTo>
                    <a:pt x="11028" y="13009"/>
                    <a:pt x="10734" y="13089"/>
                    <a:pt x="10439" y="13116"/>
                  </a:cubicBezTo>
                  <a:cubicBezTo>
                    <a:pt x="10332" y="13116"/>
                    <a:pt x="10213" y="13140"/>
                    <a:pt x="10098" y="13140"/>
                  </a:cubicBezTo>
                  <a:cubicBezTo>
                    <a:pt x="10041" y="13140"/>
                    <a:pt x="9984" y="13134"/>
                    <a:pt x="9931" y="13116"/>
                  </a:cubicBezTo>
                  <a:cubicBezTo>
                    <a:pt x="9797" y="13116"/>
                    <a:pt x="9663" y="13089"/>
                    <a:pt x="9529" y="13063"/>
                  </a:cubicBezTo>
                  <a:cubicBezTo>
                    <a:pt x="9262" y="12982"/>
                    <a:pt x="8994" y="12875"/>
                    <a:pt x="8726" y="12715"/>
                  </a:cubicBezTo>
                  <a:cubicBezTo>
                    <a:pt x="8485" y="12581"/>
                    <a:pt x="8298" y="12393"/>
                    <a:pt x="8084" y="12153"/>
                  </a:cubicBezTo>
                  <a:cubicBezTo>
                    <a:pt x="8004" y="12046"/>
                    <a:pt x="7923" y="11912"/>
                    <a:pt x="7870" y="11778"/>
                  </a:cubicBezTo>
                  <a:cubicBezTo>
                    <a:pt x="7790" y="11644"/>
                    <a:pt x="7736" y="11537"/>
                    <a:pt x="7682" y="11403"/>
                  </a:cubicBezTo>
                  <a:cubicBezTo>
                    <a:pt x="7602" y="11135"/>
                    <a:pt x="7522" y="10841"/>
                    <a:pt x="7495" y="10547"/>
                  </a:cubicBezTo>
                  <a:cubicBezTo>
                    <a:pt x="7468" y="10252"/>
                    <a:pt x="7495" y="9931"/>
                    <a:pt x="7522" y="9637"/>
                  </a:cubicBezTo>
                  <a:cubicBezTo>
                    <a:pt x="7549" y="9530"/>
                    <a:pt x="7549" y="9449"/>
                    <a:pt x="7602" y="9342"/>
                  </a:cubicBezTo>
                  <a:lnTo>
                    <a:pt x="7602" y="9315"/>
                  </a:lnTo>
                  <a:cubicBezTo>
                    <a:pt x="7629" y="9182"/>
                    <a:pt x="7656" y="9075"/>
                    <a:pt x="7736" y="8941"/>
                  </a:cubicBezTo>
                  <a:cubicBezTo>
                    <a:pt x="7736" y="8914"/>
                    <a:pt x="7763" y="8914"/>
                    <a:pt x="7763" y="8860"/>
                  </a:cubicBezTo>
                  <a:cubicBezTo>
                    <a:pt x="7763" y="8834"/>
                    <a:pt x="7790" y="8807"/>
                    <a:pt x="7790" y="8780"/>
                  </a:cubicBezTo>
                  <a:cubicBezTo>
                    <a:pt x="7897" y="8512"/>
                    <a:pt x="8057" y="8245"/>
                    <a:pt x="8218" y="7977"/>
                  </a:cubicBezTo>
                  <a:cubicBezTo>
                    <a:pt x="8271" y="7924"/>
                    <a:pt x="8298" y="7897"/>
                    <a:pt x="8298" y="7870"/>
                  </a:cubicBezTo>
                  <a:cubicBezTo>
                    <a:pt x="8485" y="7602"/>
                    <a:pt x="8726" y="7335"/>
                    <a:pt x="8994" y="7094"/>
                  </a:cubicBezTo>
                  <a:cubicBezTo>
                    <a:pt x="9128" y="6960"/>
                    <a:pt x="9288" y="6853"/>
                    <a:pt x="9422" y="6773"/>
                  </a:cubicBezTo>
                  <a:cubicBezTo>
                    <a:pt x="9529" y="6692"/>
                    <a:pt x="9610" y="6666"/>
                    <a:pt x="9690" y="6585"/>
                  </a:cubicBezTo>
                  <a:cubicBezTo>
                    <a:pt x="9743" y="6559"/>
                    <a:pt x="9770" y="6559"/>
                    <a:pt x="9797" y="6532"/>
                  </a:cubicBezTo>
                  <a:lnTo>
                    <a:pt x="10011" y="6425"/>
                  </a:lnTo>
                  <a:cubicBezTo>
                    <a:pt x="10145" y="6371"/>
                    <a:pt x="10225" y="6318"/>
                    <a:pt x="10359" y="6291"/>
                  </a:cubicBezTo>
                  <a:cubicBezTo>
                    <a:pt x="10413" y="6291"/>
                    <a:pt x="10413" y="6291"/>
                    <a:pt x="10439" y="6264"/>
                  </a:cubicBezTo>
                  <a:cubicBezTo>
                    <a:pt x="10573" y="6237"/>
                    <a:pt x="10734" y="6184"/>
                    <a:pt x="10868" y="6157"/>
                  </a:cubicBezTo>
                  <a:cubicBezTo>
                    <a:pt x="10975" y="6157"/>
                    <a:pt x="11082" y="6130"/>
                    <a:pt x="11135" y="6130"/>
                  </a:cubicBezTo>
                  <a:lnTo>
                    <a:pt x="11537" y="6130"/>
                  </a:lnTo>
                  <a:cubicBezTo>
                    <a:pt x="11671" y="6130"/>
                    <a:pt x="11778" y="6157"/>
                    <a:pt x="11911" y="6184"/>
                  </a:cubicBezTo>
                  <a:cubicBezTo>
                    <a:pt x="12045" y="6237"/>
                    <a:pt x="12152" y="6264"/>
                    <a:pt x="12286" y="6291"/>
                  </a:cubicBezTo>
                  <a:cubicBezTo>
                    <a:pt x="12126" y="5488"/>
                    <a:pt x="12018" y="4685"/>
                    <a:pt x="11804" y="3828"/>
                  </a:cubicBezTo>
                  <a:cubicBezTo>
                    <a:pt x="11644" y="3079"/>
                    <a:pt x="11456" y="2410"/>
                    <a:pt x="11269" y="1768"/>
                  </a:cubicBezTo>
                  <a:cubicBezTo>
                    <a:pt x="11082" y="1152"/>
                    <a:pt x="10868" y="536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8989150" y="5951025"/>
              <a:ext cx="406850" cy="336500"/>
            </a:xfrm>
            <a:custGeom>
              <a:avLst/>
              <a:gdLst/>
              <a:ahLst/>
              <a:cxnLst/>
              <a:rect l="l" t="t" r="r" b="b"/>
              <a:pathLst>
                <a:path w="16274" h="13460" extrusionOk="0">
                  <a:moveTo>
                    <a:pt x="13740" y="0"/>
                  </a:moveTo>
                  <a:cubicBezTo>
                    <a:pt x="13490" y="0"/>
                    <a:pt x="13275" y="32"/>
                    <a:pt x="13035" y="50"/>
                  </a:cubicBezTo>
                  <a:cubicBezTo>
                    <a:pt x="12232" y="157"/>
                    <a:pt x="11402" y="425"/>
                    <a:pt x="10599" y="773"/>
                  </a:cubicBezTo>
                  <a:cubicBezTo>
                    <a:pt x="9154" y="1495"/>
                    <a:pt x="7816" y="2512"/>
                    <a:pt x="6370" y="4092"/>
                  </a:cubicBezTo>
                  <a:cubicBezTo>
                    <a:pt x="5112" y="5510"/>
                    <a:pt x="3961" y="7063"/>
                    <a:pt x="3078" y="8401"/>
                  </a:cubicBezTo>
                  <a:cubicBezTo>
                    <a:pt x="2837" y="8749"/>
                    <a:pt x="2596" y="9070"/>
                    <a:pt x="2409" y="9418"/>
                  </a:cubicBezTo>
                  <a:cubicBezTo>
                    <a:pt x="2222" y="9659"/>
                    <a:pt x="2061" y="9873"/>
                    <a:pt x="1927" y="10114"/>
                  </a:cubicBezTo>
                  <a:lnTo>
                    <a:pt x="1900" y="10194"/>
                  </a:lnTo>
                  <a:cubicBezTo>
                    <a:pt x="1633" y="10542"/>
                    <a:pt x="1392" y="10917"/>
                    <a:pt x="1151" y="11318"/>
                  </a:cubicBezTo>
                  <a:cubicBezTo>
                    <a:pt x="937" y="11720"/>
                    <a:pt x="723" y="12014"/>
                    <a:pt x="589" y="12362"/>
                  </a:cubicBezTo>
                  <a:cubicBezTo>
                    <a:pt x="482" y="12550"/>
                    <a:pt x="348" y="12737"/>
                    <a:pt x="268" y="12924"/>
                  </a:cubicBezTo>
                  <a:cubicBezTo>
                    <a:pt x="268" y="12951"/>
                    <a:pt x="214" y="12951"/>
                    <a:pt x="214" y="13005"/>
                  </a:cubicBezTo>
                  <a:lnTo>
                    <a:pt x="214" y="13031"/>
                  </a:lnTo>
                  <a:cubicBezTo>
                    <a:pt x="161" y="13192"/>
                    <a:pt x="80" y="13326"/>
                    <a:pt x="0" y="13460"/>
                  </a:cubicBezTo>
                  <a:cubicBezTo>
                    <a:pt x="1472" y="13299"/>
                    <a:pt x="3025" y="12898"/>
                    <a:pt x="4604" y="12282"/>
                  </a:cubicBezTo>
                  <a:cubicBezTo>
                    <a:pt x="5621" y="11880"/>
                    <a:pt x="6638" y="11425"/>
                    <a:pt x="7655" y="10863"/>
                  </a:cubicBezTo>
                  <a:cubicBezTo>
                    <a:pt x="8592" y="10328"/>
                    <a:pt x="9529" y="9712"/>
                    <a:pt x="10412" y="9070"/>
                  </a:cubicBezTo>
                  <a:cubicBezTo>
                    <a:pt x="11295" y="8454"/>
                    <a:pt x="12098" y="7785"/>
                    <a:pt x="12794" y="7063"/>
                  </a:cubicBezTo>
                  <a:cubicBezTo>
                    <a:pt x="13142" y="6768"/>
                    <a:pt x="13410" y="6393"/>
                    <a:pt x="13704" y="6099"/>
                  </a:cubicBezTo>
                  <a:cubicBezTo>
                    <a:pt x="14132" y="5591"/>
                    <a:pt x="14507" y="5109"/>
                    <a:pt x="14882" y="4573"/>
                  </a:cubicBezTo>
                  <a:cubicBezTo>
                    <a:pt x="15310" y="3931"/>
                    <a:pt x="15631" y="3369"/>
                    <a:pt x="15872" y="2834"/>
                  </a:cubicBezTo>
                  <a:cubicBezTo>
                    <a:pt x="16006" y="2512"/>
                    <a:pt x="16113" y="2245"/>
                    <a:pt x="16167" y="1977"/>
                  </a:cubicBezTo>
                  <a:cubicBezTo>
                    <a:pt x="16247" y="1709"/>
                    <a:pt x="16274" y="1495"/>
                    <a:pt x="16247" y="1254"/>
                  </a:cubicBezTo>
                  <a:cubicBezTo>
                    <a:pt x="16220" y="1014"/>
                    <a:pt x="16140" y="773"/>
                    <a:pt x="16006" y="612"/>
                  </a:cubicBezTo>
                  <a:cubicBezTo>
                    <a:pt x="15872" y="425"/>
                    <a:pt x="15685" y="291"/>
                    <a:pt x="15444" y="184"/>
                  </a:cubicBezTo>
                  <a:cubicBezTo>
                    <a:pt x="15149" y="50"/>
                    <a:pt x="14828" y="23"/>
                    <a:pt x="14480" y="23"/>
                  </a:cubicBezTo>
                  <a:lnTo>
                    <a:pt x="14106" y="23"/>
                  </a:lnTo>
                  <a:cubicBezTo>
                    <a:pt x="13973" y="7"/>
                    <a:pt x="13853" y="0"/>
                    <a:pt x="13740" y="0"/>
                  </a:cubicBezTo>
                  <a:close/>
                </a:path>
              </a:pathLst>
            </a:custGeom>
            <a:solidFill>
              <a:srgbClr val="EC1109">
                <a:alpha val="32589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8731525" y="5724750"/>
              <a:ext cx="600900" cy="586875"/>
            </a:xfrm>
            <a:custGeom>
              <a:avLst/>
              <a:gdLst/>
              <a:ahLst/>
              <a:cxnLst/>
              <a:rect l="l" t="t" r="r" b="b"/>
              <a:pathLst>
                <a:path w="24036" h="23475" extrusionOk="0">
                  <a:moveTo>
                    <a:pt x="19325" y="1"/>
                  </a:moveTo>
                  <a:cubicBezTo>
                    <a:pt x="19191" y="27"/>
                    <a:pt x="19004" y="27"/>
                    <a:pt x="18817" y="27"/>
                  </a:cubicBezTo>
                  <a:cubicBezTo>
                    <a:pt x="18549" y="27"/>
                    <a:pt x="18254" y="27"/>
                    <a:pt x="17853" y="54"/>
                  </a:cubicBezTo>
                  <a:cubicBezTo>
                    <a:pt x="17211" y="108"/>
                    <a:pt x="16702" y="135"/>
                    <a:pt x="16274" y="161"/>
                  </a:cubicBezTo>
                  <a:cubicBezTo>
                    <a:pt x="14026" y="402"/>
                    <a:pt x="11831" y="1045"/>
                    <a:pt x="9716" y="2115"/>
                  </a:cubicBezTo>
                  <a:cubicBezTo>
                    <a:pt x="7682" y="3132"/>
                    <a:pt x="5782" y="4578"/>
                    <a:pt x="4283" y="6264"/>
                  </a:cubicBezTo>
                  <a:cubicBezTo>
                    <a:pt x="3507" y="7120"/>
                    <a:pt x="2811" y="8057"/>
                    <a:pt x="2222" y="9021"/>
                  </a:cubicBezTo>
                  <a:cubicBezTo>
                    <a:pt x="1633" y="10038"/>
                    <a:pt x="1151" y="11082"/>
                    <a:pt x="803" y="12179"/>
                  </a:cubicBezTo>
                  <a:cubicBezTo>
                    <a:pt x="455" y="13169"/>
                    <a:pt x="268" y="14213"/>
                    <a:pt x="134" y="15284"/>
                  </a:cubicBezTo>
                  <a:cubicBezTo>
                    <a:pt x="27" y="15311"/>
                    <a:pt x="0" y="15418"/>
                    <a:pt x="27" y="15525"/>
                  </a:cubicBezTo>
                  <a:cubicBezTo>
                    <a:pt x="295" y="16328"/>
                    <a:pt x="482" y="17184"/>
                    <a:pt x="669" y="18121"/>
                  </a:cubicBezTo>
                  <a:cubicBezTo>
                    <a:pt x="937" y="19620"/>
                    <a:pt x="1071" y="21146"/>
                    <a:pt x="1205" y="22751"/>
                  </a:cubicBezTo>
                  <a:cubicBezTo>
                    <a:pt x="1205" y="22832"/>
                    <a:pt x="1285" y="22939"/>
                    <a:pt x="1392" y="22939"/>
                  </a:cubicBezTo>
                  <a:cubicBezTo>
                    <a:pt x="1392" y="23019"/>
                    <a:pt x="1472" y="23099"/>
                    <a:pt x="1526" y="23153"/>
                  </a:cubicBezTo>
                  <a:cubicBezTo>
                    <a:pt x="2570" y="23394"/>
                    <a:pt x="3640" y="23474"/>
                    <a:pt x="4711" y="23474"/>
                  </a:cubicBezTo>
                  <a:lnTo>
                    <a:pt x="5246" y="23474"/>
                  </a:lnTo>
                  <a:cubicBezTo>
                    <a:pt x="6451" y="23447"/>
                    <a:pt x="7682" y="23233"/>
                    <a:pt x="8913" y="22912"/>
                  </a:cubicBezTo>
                  <a:cubicBezTo>
                    <a:pt x="11269" y="22270"/>
                    <a:pt x="13544" y="21172"/>
                    <a:pt x="15685" y="19593"/>
                  </a:cubicBezTo>
                  <a:cubicBezTo>
                    <a:pt x="17746" y="18094"/>
                    <a:pt x="19486" y="16274"/>
                    <a:pt x="20904" y="14213"/>
                  </a:cubicBezTo>
                  <a:cubicBezTo>
                    <a:pt x="21707" y="13036"/>
                    <a:pt x="22376" y="11804"/>
                    <a:pt x="22912" y="10466"/>
                  </a:cubicBezTo>
                  <a:cubicBezTo>
                    <a:pt x="23447" y="9128"/>
                    <a:pt x="23795" y="7763"/>
                    <a:pt x="23929" y="6344"/>
                  </a:cubicBezTo>
                  <a:cubicBezTo>
                    <a:pt x="24009" y="5648"/>
                    <a:pt x="24036" y="4952"/>
                    <a:pt x="24009" y="4230"/>
                  </a:cubicBezTo>
                  <a:cubicBezTo>
                    <a:pt x="23982" y="3534"/>
                    <a:pt x="23875" y="2998"/>
                    <a:pt x="23715" y="2543"/>
                  </a:cubicBezTo>
                  <a:cubicBezTo>
                    <a:pt x="23527" y="2062"/>
                    <a:pt x="23313" y="1660"/>
                    <a:pt x="22992" y="1339"/>
                  </a:cubicBezTo>
                  <a:cubicBezTo>
                    <a:pt x="22724" y="1018"/>
                    <a:pt x="22403" y="750"/>
                    <a:pt x="22002" y="563"/>
                  </a:cubicBezTo>
                  <a:cubicBezTo>
                    <a:pt x="21092" y="81"/>
                    <a:pt x="20021" y="27"/>
                    <a:pt x="19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2" name="Google Shape;6442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3" name="Google Shape;6443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8730175" y="5721400"/>
              <a:ext cx="589550" cy="588875"/>
            </a:xfrm>
            <a:custGeom>
              <a:avLst/>
              <a:gdLst/>
              <a:ahLst/>
              <a:cxnLst/>
              <a:rect l="l" t="t" r="r" b="b"/>
              <a:pathLst>
                <a:path w="23582" h="23555" extrusionOk="0">
                  <a:moveTo>
                    <a:pt x="13919" y="6130"/>
                  </a:moveTo>
                  <a:cubicBezTo>
                    <a:pt x="14106" y="6157"/>
                    <a:pt x="14240" y="6184"/>
                    <a:pt x="14374" y="6211"/>
                  </a:cubicBezTo>
                  <a:cubicBezTo>
                    <a:pt x="14508" y="6237"/>
                    <a:pt x="14642" y="6318"/>
                    <a:pt x="14722" y="6371"/>
                  </a:cubicBezTo>
                  <a:cubicBezTo>
                    <a:pt x="14963" y="6505"/>
                    <a:pt x="15150" y="6719"/>
                    <a:pt x="15337" y="6906"/>
                  </a:cubicBezTo>
                  <a:cubicBezTo>
                    <a:pt x="15418" y="7040"/>
                    <a:pt x="15498" y="7147"/>
                    <a:pt x="15578" y="7281"/>
                  </a:cubicBezTo>
                  <a:cubicBezTo>
                    <a:pt x="15632" y="7415"/>
                    <a:pt x="15659" y="7549"/>
                    <a:pt x="15712" y="7656"/>
                  </a:cubicBezTo>
                  <a:cubicBezTo>
                    <a:pt x="15793" y="7950"/>
                    <a:pt x="15846" y="8245"/>
                    <a:pt x="15846" y="8539"/>
                  </a:cubicBezTo>
                  <a:cubicBezTo>
                    <a:pt x="15846" y="8834"/>
                    <a:pt x="15766" y="9128"/>
                    <a:pt x="15712" y="9422"/>
                  </a:cubicBezTo>
                  <a:cubicBezTo>
                    <a:pt x="15605" y="9690"/>
                    <a:pt x="15498" y="10011"/>
                    <a:pt x="15364" y="10225"/>
                  </a:cubicBezTo>
                  <a:cubicBezTo>
                    <a:pt x="15204" y="10493"/>
                    <a:pt x="15043" y="10734"/>
                    <a:pt x="14829" y="10948"/>
                  </a:cubicBezTo>
                  <a:cubicBezTo>
                    <a:pt x="14642" y="11135"/>
                    <a:pt x="14401" y="11350"/>
                    <a:pt x="14160" y="11483"/>
                  </a:cubicBezTo>
                  <a:cubicBezTo>
                    <a:pt x="14106" y="11510"/>
                    <a:pt x="14026" y="11564"/>
                    <a:pt x="13919" y="11617"/>
                  </a:cubicBezTo>
                  <a:lnTo>
                    <a:pt x="13732" y="11697"/>
                  </a:lnTo>
                  <a:cubicBezTo>
                    <a:pt x="13598" y="11778"/>
                    <a:pt x="13464" y="11805"/>
                    <a:pt x="13330" y="11831"/>
                  </a:cubicBezTo>
                  <a:cubicBezTo>
                    <a:pt x="13089" y="11912"/>
                    <a:pt x="12902" y="11938"/>
                    <a:pt x="12688" y="11938"/>
                  </a:cubicBezTo>
                  <a:lnTo>
                    <a:pt x="12500" y="11938"/>
                  </a:lnTo>
                  <a:cubicBezTo>
                    <a:pt x="12313" y="11938"/>
                    <a:pt x="12179" y="11912"/>
                    <a:pt x="12045" y="11858"/>
                  </a:cubicBezTo>
                  <a:cubicBezTo>
                    <a:pt x="11911" y="11831"/>
                    <a:pt x="11778" y="11778"/>
                    <a:pt x="11697" y="11697"/>
                  </a:cubicBezTo>
                  <a:cubicBezTo>
                    <a:pt x="11430" y="11564"/>
                    <a:pt x="11216" y="11376"/>
                    <a:pt x="11055" y="11162"/>
                  </a:cubicBezTo>
                  <a:cubicBezTo>
                    <a:pt x="10948" y="11028"/>
                    <a:pt x="10894" y="10921"/>
                    <a:pt x="10814" y="10787"/>
                  </a:cubicBezTo>
                  <a:cubicBezTo>
                    <a:pt x="10761" y="10654"/>
                    <a:pt x="10680" y="10520"/>
                    <a:pt x="10654" y="10439"/>
                  </a:cubicBezTo>
                  <a:cubicBezTo>
                    <a:pt x="10546" y="10118"/>
                    <a:pt x="10520" y="9851"/>
                    <a:pt x="10520" y="9556"/>
                  </a:cubicBezTo>
                  <a:lnTo>
                    <a:pt x="10520" y="9396"/>
                  </a:lnTo>
                  <a:lnTo>
                    <a:pt x="10520" y="9315"/>
                  </a:lnTo>
                  <a:cubicBezTo>
                    <a:pt x="10546" y="9101"/>
                    <a:pt x="10573" y="8860"/>
                    <a:pt x="10654" y="8619"/>
                  </a:cubicBezTo>
                  <a:cubicBezTo>
                    <a:pt x="10654" y="8593"/>
                    <a:pt x="10654" y="8566"/>
                    <a:pt x="10680" y="8566"/>
                  </a:cubicBezTo>
                  <a:cubicBezTo>
                    <a:pt x="10787" y="8298"/>
                    <a:pt x="10894" y="8031"/>
                    <a:pt x="11028" y="7790"/>
                  </a:cubicBezTo>
                  <a:cubicBezTo>
                    <a:pt x="11189" y="7522"/>
                    <a:pt x="11349" y="7281"/>
                    <a:pt x="11564" y="7121"/>
                  </a:cubicBezTo>
                  <a:cubicBezTo>
                    <a:pt x="11751" y="6880"/>
                    <a:pt x="11992" y="6719"/>
                    <a:pt x="12233" y="6585"/>
                  </a:cubicBezTo>
                  <a:lnTo>
                    <a:pt x="12286" y="6558"/>
                  </a:lnTo>
                  <a:cubicBezTo>
                    <a:pt x="12393" y="6478"/>
                    <a:pt x="12474" y="6451"/>
                    <a:pt x="12581" y="6425"/>
                  </a:cubicBezTo>
                  <a:lnTo>
                    <a:pt x="12661" y="6425"/>
                  </a:lnTo>
                  <a:lnTo>
                    <a:pt x="12714" y="6371"/>
                  </a:lnTo>
                  <a:cubicBezTo>
                    <a:pt x="12822" y="6344"/>
                    <a:pt x="12955" y="6318"/>
                    <a:pt x="13062" y="6291"/>
                  </a:cubicBezTo>
                  <a:lnTo>
                    <a:pt x="13089" y="6291"/>
                  </a:lnTo>
                  <a:cubicBezTo>
                    <a:pt x="13143" y="6291"/>
                    <a:pt x="13223" y="6237"/>
                    <a:pt x="13277" y="6237"/>
                  </a:cubicBezTo>
                  <a:lnTo>
                    <a:pt x="13598" y="6237"/>
                  </a:lnTo>
                  <a:lnTo>
                    <a:pt x="13517" y="6130"/>
                  </a:lnTo>
                  <a:close/>
                  <a:moveTo>
                    <a:pt x="19459" y="1"/>
                  </a:moveTo>
                  <a:cubicBezTo>
                    <a:pt x="19245" y="161"/>
                    <a:pt x="19085" y="161"/>
                    <a:pt x="18871" y="161"/>
                  </a:cubicBezTo>
                  <a:cubicBezTo>
                    <a:pt x="18603" y="161"/>
                    <a:pt x="18308" y="161"/>
                    <a:pt x="17907" y="188"/>
                  </a:cubicBezTo>
                  <a:cubicBezTo>
                    <a:pt x="17265" y="242"/>
                    <a:pt x="16810" y="269"/>
                    <a:pt x="16328" y="295"/>
                  </a:cubicBezTo>
                  <a:cubicBezTo>
                    <a:pt x="15739" y="376"/>
                    <a:pt x="15123" y="429"/>
                    <a:pt x="14535" y="563"/>
                  </a:cubicBezTo>
                  <a:lnTo>
                    <a:pt x="14535" y="804"/>
                  </a:lnTo>
                  <a:cubicBezTo>
                    <a:pt x="14535" y="964"/>
                    <a:pt x="14481" y="1098"/>
                    <a:pt x="14427" y="1232"/>
                  </a:cubicBezTo>
                  <a:cubicBezTo>
                    <a:pt x="14401" y="1366"/>
                    <a:pt x="14320" y="1500"/>
                    <a:pt x="14267" y="1607"/>
                  </a:cubicBezTo>
                  <a:cubicBezTo>
                    <a:pt x="14133" y="1874"/>
                    <a:pt x="13946" y="2115"/>
                    <a:pt x="13732" y="2303"/>
                  </a:cubicBezTo>
                  <a:cubicBezTo>
                    <a:pt x="13517" y="2517"/>
                    <a:pt x="13303" y="2704"/>
                    <a:pt x="13036" y="2838"/>
                  </a:cubicBezTo>
                  <a:cubicBezTo>
                    <a:pt x="12768" y="2999"/>
                    <a:pt x="12500" y="3106"/>
                    <a:pt x="12179" y="3186"/>
                  </a:cubicBezTo>
                  <a:cubicBezTo>
                    <a:pt x="11885" y="3266"/>
                    <a:pt x="11564" y="3320"/>
                    <a:pt x="11296" y="3320"/>
                  </a:cubicBezTo>
                  <a:lnTo>
                    <a:pt x="11189" y="3320"/>
                  </a:lnTo>
                  <a:cubicBezTo>
                    <a:pt x="10894" y="3320"/>
                    <a:pt x="10627" y="3266"/>
                    <a:pt x="10386" y="3213"/>
                  </a:cubicBezTo>
                  <a:cubicBezTo>
                    <a:pt x="10279" y="3186"/>
                    <a:pt x="10225" y="3186"/>
                    <a:pt x="10145" y="3132"/>
                  </a:cubicBezTo>
                  <a:cubicBezTo>
                    <a:pt x="10065" y="3106"/>
                    <a:pt x="10011" y="3106"/>
                    <a:pt x="9958" y="3079"/>
                  </a:cubicBezTo>
                  <a:cubicBezTo>
                    <a:pt x="9797" y="2999"/>
                    <a:pt x="9690" y="2972"/>
                    <a:pt x="9583" y="2865"/>
                  </a:cubicBezTo>
                  <a:cubicBezTo>
                    <a:pt x="9556" y="2838"/>
                    <a:pt x="9476" y="2811"/>
                    <a:pt x="9449" y="2785"/>
                  </a:cubicBezTo>
                  <a:cubicBezTo>
                    <a:pt x="9422" y="2731"/>
                    <a:pt x="9369" y="2731"/>
                    <a:pt x="9369" y="2704"/>
                  </a:cubicBezTo>
                  <a:cubicBezTo>
                    <a:pt x="9288" y="2651"/>
                    <a:pt x="9208" y="2570"/>
                    <a:pt x="9128" y="2517"/>
                  </a:cubicBezTo>
                  <a:cubicBezTo>
                    <a:pt x="7870" y="3213"/>
                    <a:pt x="6665" y="4069"/>
                    <a:pt x="5595" y="5060"/>
                  </a:cubicBezTo>
                  <a:lnTo>
                    <a:pt x="5702" y="5060"/>
                  </a:lnTo>
                  <a:cubicBezTo>
                    <a:pt x="5782" y="5060"/>
                    <a:pt x="5889" y="5060"/>
                    <a:pt x="5996" y="5086"/>
                  </a:cubicBezTo>
                  <a:cubicBezTo>
                    <a:pt x="6157" y="5113"/>
                    <a:pt x="6291" y="5113"/>
                    <a:pt x="6425" y="5140"/>
                  </a:cubicBezTo>
                  <a:cubicBezTo>
                    <a:pt x="6558" y="5193"/>
                    <a:pt x="6692" y="5247"/>
                    <a:pt x="6826" y="5274"/>
                  </a:cubicBezTo>
                  <a:cubicBezTo>
                    <a:pt x="7013" y="5354"/>
                    <a:pt x="7094" y="5408"/>
                    <a:pt x="7228" y="5488"/>
                  </a:cubicBezTo>
                  <a:cubicBezTo>
                    <a:pt x="7361" y="5541"/>
                    <a:pt x="7468" y="5648"/>
                    <a:pt x="7549" y="5729"/>
                  </a:cubicBezTo>
                  <a:cubicBezTo>
                    <a:pt x="7763" y="5916"/>
                    <a:pt x="7950" y="6157"/>
                    <a:pt x="8111" y="6425"/>
                  </a:cubicBezTo>
                  <a:cubicBezTo>
                    <a:pt x="8245" y="6692"/>
                    <a:pt x="8378" y="6960"/>
                    <a:pt x="8432" y="7254"/>
                  </a:cubicBezTo>
                  <a:cubicBezTo>
                    <a:pt x="8512" y="7549"/>
                    <a:pt x="8539" y="7870"/>
                    <a:pt x="8539" y="8164"/>
                  </a:cubicBezTo>
                  <a:cubicBezTo>
                    <a:pt x="8539" y="8459"/>
                    <a:pt x="8512" y="8753"/>
                    <a:pt x="8432" y="9074"/>
                  </a:cubicBezTo>
                  <a:cubicBezTo>
                    <a:pt x="8378" y="9369"/>
                    <a:pt x="8271" y="9663"/>
                    <a:pt x="8164" y="9931"/>
                  </a:cubicBezTo>
                  <a:cubicBezTo>
                    <a:pt x="8030" y="10199"/>
                    <a:pt x="7897" y="10466"/>
                    <a:pt x="7736" y="10707"/>
                  </a:cubicBezTo>
                  <a:cubicBezTo>
                    <a:pt x="7575" y="10975"/>
                    <a:pt x="7361" y="11216"/>
                    <a:pt x="7174" y="11403"/>
                  </a:cubicBezTo>
                  <a:cubicBezTo>
                    <a:pt x="6746" y="11831"/>
                    <a:pt x="6237" y="12206"/>
                    <a:pt x="5702" y="12420"/>
                  </a:cubicBezTo>
                  <a:cubicBezTo>
                    <a:pt x="5541" y="12474"/>
                    <a:pt x="5354" y="12554"/>
                    <a:pt x="5220" y="12581"/>
                  </a:cubicBezTo>
                  <a:cubicBezTo>
                    <a:pt x="5086" y="12607"/>
                    <a:pt x="4926" y="12634"/>
                    <a:pt x="4792" y="12688"/>
                  </a:cubicBezTo>
                  <a:cubicBezTo>
                    <a:pt x="4658" y="12715"/>
                    <a:pt x="4524" y="12715"/>
                    <a:pt x="4364" y="12715"/>
                  </a:cubicBezTo>
                  <a:cubicBezTo>
                    <a:pt x="4203" y="12715"/>
                    <a:pt x="4069" y="12715"/>
                    <a:pt x="3882" y="12688"/>
                  </a:cubicBezTo>
                  <a:cubicBezTo>
                    <a:pt x="3721" y="12634"/>
                    <a:pt x="3561" y="12607"/>
                    <a:pt x="3427" y="12581"/>
                  </a:cubicBezTo>
                  <a:cubicBezTo>
                    <a:pt x="3293" y="12554"/>
                    <a:pt x="3159" y="12474"/>
                    <a:pt x="3052" y="12420"/>
                  </a:cubicBezTo>
                  <a:cubicBezTo>
                    <a:pt x="3025" y="12367"/>
                    <a:pt x="2999" y="12367"/>
                    <a:pt x="2945" y="12340"/>
                  </a:cubicBezTo>
                  <a:cubicBezTo>
                    <a:pt x="2865" y="12286"/>
                    <a:pt x="2758" y="12206"/>
                    <a:pt x="2677" y="12179"/>
                  </a:cubicBezTo>
                  <a:cubicBezTo>
                    <a:pt x="2597" y="12099"/>
                    <a:pt x="2490" y="12019"/>
                    <a:pt x="2383" y="11912"/>
                  </a:cubicBezTo>
                  <a:lnTo>
                    <a:pt x="2276" y="11805"/>
                  </a:lnTo>
                  <a:cubicBezTo>
                    <a:pt x="2222" y="11697"/>
                    <a:pt x="2115" y="11617"/>
                    <a:pt x="2062" y="11510"/>
                  </a:cubicBezTo>
                  <a:lnTo>
                    <a:pt x="1848" y="11216"/>
                  </a:lnTo>
                  <a:lnTo>
                    <a:pt x="1821" y="11162"/>
                  </a:lnTo>
                  <a:cubicBezTo>
                    <a:pt x="1741" y="11028"/>
                    <a:pt x="1687" y="10868"/>
                    <a:pt x="1660" y="10734"/>
                  </a:cubicBezTo>
                  <a:cubicBezTo>
                    <a:pt x="1607" y="10627"/>
                    <a:pt x="1580" y="10547"/>
                    <a:pt x="1580" y="10439"/>
                  </a:cubicBezTo>
                  <a:lnTo>
                    <a:pt x="1580" y="10413"/>
                  </a:lnTo>
                  <a:cubicBezTo>
                    <a:pt x="1286" y="11002"/>
                    <a:pt x="1018" y="11671"/>
                    <a:pt x="804" y="12313"/>
                  </a:cubicBezTo>
                  <a:cubicBezTo>
                    <a:pt x="483" y="13303"/>
                    <a:pt x="268" y="14347"/>
                    <a:pt x="135" y="15418"/>
                  </a:cubicBezTo>
                  <a:cubicBezTo>
                    <a:pt x="54" y="15445"/>
                    <a:pt x="1" y="15552"/>
                    <a:pt x="54" y="15659"/>
                  </a:cubicBezTo>
                  <a:cubicBezTo>
                    <a:pt x="322" y="16462"/>
                    <a:pt x="509" y="17318"/>
                    <a:pt x="670" y="18255"/>
                  </a:cubicBezTo>
                  <a:cubicBezTo>
                    <a:pt x="938" y="19781"/>
                    <a:pt x="1071" y="21280"/>
                    <a:pt x="1205" y="22885"/>
                  </a:cubicBezTo>
                  <a:cubicBezTo>
                    <a:pt x="1205" y="22993"/>
                    <a:pt x="1312" y="23073"/>
                    <a:pt x="1419" y="23073"/>
                  </a:cubicBezTo>
                  <a:cubicBezTo>
                    <a:pt x="1419" y="23153"/>
                    <a:pt x="1473" y="23260"/>
                    <a:pt x="1553" y="23287"/>
                  </a:cubicBezTo>
                  <a:cubicBezTo>
                    <a:pt x="2115" y="23421"/>
                    <a:pt x="2731" y="23528"/>
                    <a:pt x="3293" y="23555"/>
                  </a:cubicBezTo>
                  <a:lnTo>
                    <a:pt x="3213" y="23448"/>
                  </a:lnTo>
                  <a:lnTo>
                    <a:pt x="3159" y="23394"/>
                  </a:lnTo>
                  <a:cubicBezTo>
                    <a:pt x="2999" y="23126"/>
                    <a:pt x="2865" y="22859"/>
                    <a:pt x="2758" y="22591"/>
                  </a:cubicBezTo>
                  <a:cubicBezTo>
                    <a:pt x="2624" y="22270"/>
                    <a:pt x="2544" y="21975"/>
                    <a:pt x="2490" y="21681"/>
                  </a:cubicBezTo>
                  <a:cubicBezTo>
                    <a:pt x="2410" y="21333"/>
                    <a:pt x="2410" y="21039"/>
                    <a:pt x="2410" y="20771"/>
                  </a:cubicBezTo>
                  <a:cubicBezTo>
                    <a:pt x="2410" y="20450"/>
                    <a:pt x="2463" y="20129"/>
                    <a:pt x="2544" y="19834"/>
                  </a:cubicBezTo>
                  <a:cubicBezTo>
                    <a:pt x="2677" y="19245"/>
                    <a:pt x="2945" y="18710"/>
                    <a:pt x="3293" y="18228"/>
                  </a:cubicBezTo>
                  <a:cubicBezTo>
                    <a:pt x="3454" y="17987"/>
                    <a:pt x="3641" y="17773"/>
                    <a:pt x="3855" y="17559"/>
                  </a:cubicBezTo>
                  <a:cubicBezTo>
                    <a:pt x="3989" y="17425"/>
                    <a:pt x="4149" y="17291"/>
                    <a:pt x="4337" y="17184"/>
                  </a:cubicBezTo>
                  <a:cubicBezTo>
                    <a:pt x="4390" y="17131"/>
                    <a:pt x="4497" y="17104"/>
                    <a:pt x="4551" y="17024"/>
                  </a:cubicBezTo>
                  <a:lnTo>
                    <a:pt x="4604" y="16997"/>
                  </a:lnTo>
                  <a:lnTo>
                    <a:pt x="4631" y="16970"/>
                  </a:lnTo>
                  <a:cubicBezTo>
                    <a:pt x="4872" y="16836"/>
                    <a:pt x="5086" y="16703"/>
                    <a:pt x="5354" y="16596"/>
                  </a:cubicBezTo>
                  <a:cubicBezTo>
                    <a:pt x="5675" y="16489"/>
                    <a:pt x="5943" y="16381"/>
                    <a:pt x="6237" y="16355"/>
                  </a:cubicBezTo>
                  <a:cubicBezTo>
                    <a:pt x="6317" y="16355"/>
                    <a:pt x="6398" y="16328"/>
                    <a:pt x="6505" y="16328"/>
                  </a:cubicBezTo>
                  <a:lnTo>
                    <a:pt x="7174" y="16328"/>
                  </a:lnTo>
                  <a:cubicBezTo>
                    <a:pt x="7335" y="16328"/>
                    <a:pt x="7495" y="16355"/>
                    <a:pt x="7656" y="16355"/>
                  </a:cubicBezTo>
                  <a:cubicBezTo>
                    <a:pt x="7763" y="16355"/>
                    <a:pt x="7897" y="16381"/>
                    <a:pt x="8030" y="16435"/>
                  </a:cubicBezTo>
                  <a:lnTo>
                    <a:pt x="8057" y="16435"/>
                  </a:lnTo>
                  <a:cubicBezTo>
                    <a:pt x="8245" y="16462"/>
                    <a:pt x="8405" y="16515"/>
                    <a:pt x="8566" y="16569"/>
                  </a:cubicBezTo>
                  <a:cubicBezTo>
                    <a:pt x="8860" y="16649"/>
                    <a:pt x="9128" y="16783"/>
                    <a:pt x="9369" y="16917"/>
                  </a:cubicBezTo>
                  <a:cubicBezTo>
                    <a:pt x="9636" y="17104"/>
                    <a:pt x="9877" y="17265"/>
                    <a:pt x="10065" y="17452"/>
                  </a:cubicBezTo>
                  <a:cubicBezTo>
                    <a:pt x="10306" y="17666"/>
                    <a:pt x="10520" y="17907"/>
                    <a:pt x="10680" y="18121"/>
                  </a:cubicBezTo>
                  <a:cubicBezTo>
                    <a:pt x="10868" y="18389"/>
                    <a:pt x="11001" y="18657"/>
                    <a:pt x="11135" y="18924"/>
                  </a:cubicBezTo>
                  <a:cubicBezTo>
                    <a:pt x="11269" y="19245"/>
                    <a:pt x="11376" y="19513"/>
                    <a:pt x="11456" y="19781"/>
                  </a:cubicBezTo>
                  <a:cubicBezTo>
                    <a:pt x="11510" y="20102"/>
                    <a:pt x="11537" y="20396"/>
                    <a:pt x="11590" y="20717"/>
                  </a:cubicBezTo>
                  <a:cubicBezTo>
                    <a:pt x="11590" y="21039"/>
                    <a:pt x="11564" y="21333"/>
                    <a:pt x="11510" y="21601"/>
                  </a:cubicBezTo>
                  <a:cubicBezTo>
                    <a:pt x="11483" y="21815"/>
                    <a:pt x="11456" y="21975"/>
                    <a:pt x="11376" y="22136"/>
                  </a:cubicBezTo>
                  <a:cubicBezTo>
                    <a:pt x="12875" y="21520"/>
                    <a:pt x="14401" y="20664"/>
                    <a:pt x="15793" y="19647"/>
                  </a:cubicBezTo>
                  <a:cubicBezTo>
                    <a:pt x="16756" y="18924"/>
                    <a:pt x="17666" y="18175"/>
                    <a:pt x="18496" y="17318"/>
                  </a:cubicBezTo>
                  <a:lnTo>
                    <a:pt x="18308" y="17318"/>
                  </a:lnTo>
                  <a:cubicBezTo>
                    <a:pt x="18201" y="17318"/>
                    <a:pt x="18068" y="17318"/>
                    <a:pt x="17987" y="17291"/>
                  </a:cubicBezTo>
                  <a:cubicBezTo>
                    <a:pt x="17800" y="17265"/>
                    <a:pt x="17666" y="17238"/>
                    <a:pt x="17586" y="17184"/>
                  </a:cubicBezTo>
                  <a:cubicBezTo>
                    <a:pt x="17398" y="17131"/>
                    <a:pt x="17265" y="17051"/>
                    <a:pt x="17158" y="16997"/>
                  </a:cubicBezTo>
                  <a:cubicBezTo>
                    <a:pt x="17024" y="16917"/>
                    <a:pt x="16943" y="16836"/>
                    <a:pt x="16836" y="16756"/>
                  </a:cubicBezTo>
                  <a:cubicBezTo>
                    <a:pt x="16595" y="16596"/>
                    <a:pt x="16408" y="16355"/>
                    <a:pt x="16248" y="16114"/>
                  </a:cubicBezTo>
                  <a:cubicBezTo>
                    <a:pt x="16167" y="16033"/>
                    <a:pt x="16087" y="15926"/>
                    <a:pt x="16033" y="15793"/>
                  </a:cubicBezTo>
                  <a:cubicBezTo>
                    <a:pt x="15980" y="15659"/>
                    <a:pt x="15900" y="15498"/>
                    <a:pt x="15846" y="15364"/>
                  </a:cubicBezTo>
                  <a:cubicBezTo>
                    <a:pt x="15766" y="15177"/>
                    <a:pt x="15712" y="14990"/>
                    <a:pt x="15659" y="14829"/>
                  </a:cubicBezTo>
                  <a:cubicBezTo>
                    <a:pt x="15632" y="14722"/>
                    <a:pt x="15632" y="14588"/>
                    <a:pt x="15605" y="14481"/>
                  </a:cubicBezTo>
                  <a:lnTo>
                    <a:pt x="15605" y="14454"/>
                  </a:lnTo>
                  <a:cubicBezTo>
                    <a:pt x="15578" y="14213"/>
                    <a:pt x="15578" y="14026"/>
                    <a:pt x="15605" y="13785"/>
                  </a:cubicBezTo>
                  <a:lnTo>
                    <a:pt x="15605" y="13758"/>
                  </a:lnTo>
                  <a:lnTo>
                    <a:pt x="15605" y="13705"/>
                  </a:lnTo>
                  <a:lnTo>
                    <a:pt x="15605" y="13571"/>
                  </a:lnTo>
                  <a:cubicBezTo>
                    <a:pt x="15605" y="13491"/>
                    <a:pt x="15632" y="13384"/>
                    <a:pt x="15659" y="13277"/>
                  </a:cubicBezTo>
                  <a:lnTo>
                    <a:pt x="15766" y="12982"/>
                  </a:lnTo>
                  <a:cubicBezTo>
                    <a:pt x="15793" y="12902"/>
                    <a:pt x="15846" y="12822"/>
                    <a:pt x="15873" y="12741"/>
                  </a:cubicBezTo>
                  <a:cubicBezTo>
                    <a:pt x="15926" y="12581"/>
                    <a:pt x="16007" y="12447"/>
                    <a:pt x="16060" y="12340"/>
                  </a:cubicBezTo>
                  <a:cubicBezTo>
                    <a:pt x="16087" y="12313"/>
                    <a:pt x="16140" y="12233"/>
                    <a:pt x="16167" y="12206"/>
                  </a:cubicBezTo>
                  <a:cubicBezTo>
                    <a:pt x="16194" y="12152"/>
                    <a:pt x="16274" y="12072"/>
                    <a:pt x="16301" y="12045"/>
                  </a:cubicBezTo>
                  <a:lnTo>
                    <a:pt x="16328" y="12019"/>
                  </a:lnTo>
                  <a:lnTo>
                    <a:pt x="16488" y="11831"/>
                  </a:lnTo>
                  <a:lnTo>
                    <a:pt x="16595" y="11751"/>
                  </a:lnTo>
                  <a:cubicBezTo>
                    <a:pt x="16676" y="11697"/>
                    <a:pt x="16729" y="11644"/>
                    <a:pt x="16810" y="11617"/>
                  </a:cubicBezTo>
                  <a:cubicBezTo>
                    <a:pt x="16836" y="11564"/>
                    <a:pt x="16890" y="11537"/>
                    <a:pt x="16943" y="11537"/>
                  </a:cubicBezTo>
                  <a:lnTo>
                    <a:pt x="16970" y="11537"/>
                  </a:lnTo>
                  <a:cubicBezTo>
                    <a:pt x="17024" y="11510"/>
                    <a:pt x="17131" y="11483"/>
                    <a:pt x="17211" y="11430"/>
                  </a:cubicBezTo>
                  <a:cubicBezTo>
                    <a:pt x="17265" y="11403"/>
                    <a:pt x="17291" y="11403"/>
                    <a:pt x="17372" y="11403"/>
                  </a:cubicBezTo>
                  <a:lnTo>
                    <a:pt x="17425" y="11403"/>
                  </a:lnTo>
                  <a:cubicBezTo>
                    <a:pt x="17506" y="11403"/>
                    <a:pt x="17559" y="11376"/>
                    <a:pt x="17613" y="11376"/>
                  </a:cubicBezTo>
                  <a:lnTo>
                    <a:pt x="18094" y="11376"/>
                  </a:lnTo>
                  <a:cubicBezTo>
                    <a:pt x="18282" y="11403"/>
                    <a:pt x="18416" y="11403"/>
                    <a:pt x="18496" y="11483"/>
                  </a:cubicBezTo>
                  <a:cubicBezTo>
                    <a:pt x="18630" y="11510"/>
                    <a:pt x="18764" y="11564"/>
                    <a:pt x="18897" y="11644"/>
                  </a:cubicBezTo>
                  <a:cubicBezTo>
                    <a:pt x="18978" y="11671"/>
                    <a:pt x="19031" y="11697"/>
                    <a:pt x="19085" y="11751"/>
                  </a:cubicBezTo>
                  <a:cubicBezTo>
                    <a:pt x="19138" y="11778"/>
                    <a:pt x="19219" y="11805"/>
                    <a:pt x="19245" y="11885"/>
                  </a:cubicBezTo>
                  <a:cubicBezTo>
                    <a:pt x="19486" y="12045"/>
                    <a:pt x="19674" y="12233"/>
                    <a:pt x="19834" y="12474"/>
                  </a:cubicBezTo>
                  <a:cubicBezTo>
                    <a:pt x="20021" y="12715"/>
                    <a:pt x="20182" y="12982"/>
                    <a:pt x="20289" y="13250"/>
                  </a:cubicBezTo>
                  <a:cubicBezTo>
                    <a:pt x="20343" y="13410"/>
                    <a:pt x="20369" y="13544"/>
                    <a:pt x="20423" y="13678"/>
                  </a:cubicBezTo>
                  <a:cubicBezTo>
                    <a:pt x="20450" y="13839"/>
                    <a:pt x="20477" y="13973"/>
                    <a:pt x="20503" y="14106"/>
                  </a:cubicBezTo>
                  <a:cubicBezTo>
                    <a:pt x="20557" y="14240"/>
                    <a:pt x="20557" y="14401"/>
                    <a:pt x="20557" y="14588"/>
                  </a:cubicBezTo>
                  <a:cubicBezTo>
                    <a:pt x="20557" y="14722"/>
                    <a:pt x="20557" y="14856"/>
                    <a:pt x="20503" y="14936"/>
                  </a:cubicBezTo>
                  <a:cubicBezTo>
                    <a:pt x="20691" y="14749"/>
                    <a:pt x="20851" y="14508"/>
                    <a:pt x="21012" y="14240"/>
                  </a:cubicBezTo>
                  <a:cubicBezTo>
                    <a:pt x="21815" y="13063"/>
                    <a:pt x="22484" y="11831"/>
                    <a:pt x="23019" y="10493"/>
                  </a:cubicBezTo>
                  <a:cubicBezTo>
                    <a:pt x="23260" y="9931"/>
                    <a:pt x="23421" y="9369"/>
                    <a:pt x="23581" y="8780"/>
                  </a:cubicBezTo>
                  <a:lnTo>
                    <a:pt x="23581" y="8780"/>
                  </a:lnTo>
                  <a:cubicBezTo>
                    <a:pt x="23421" y="8860"/>
                    <a:pt x="23287" y="8914"/>
                    <a:pt x="23153" y="8967"/>
                  </a:cubicBezTo>
                  <a:cubicBezTo>
                    <a:pt x="22992" y="9021"/>
                    <a:pt x="22859" y="9048"/>
                    <a:pt x="22725" y="9101"/>
                  </a:cubicBezTo>
                  <a:cubicBezTo>
                    <a:pt x="22591" y="9128"/>
                    <a:pt x="22430" y="9155"/>
                    <a:pt x="22297" y="9155"/>
                  </a:cubicBezTo>
                  <a:cubicBezTo>
                    <a:pt x="22082" y="9181"/>
                    <a:pt x="21895" y="9181"/>
                    <a:pt x="21681" y="9181"/>
                  </a:cubicBezTo>
                  <a:lnTo>
                    <a:pt x="21413" y="9181"/>
                  </a:lnTo>
                  <a:cubicBezTo>
                    <a:pt x="21092" y="9155"/>
                    <a:pt x="20771" y="9128"/>
                    <a:pt x="20503" y="9048"/>
                  </a:cubicBezTo>
                  <a:cubicBezTo>
                    <a:pt x="20209" y="8994"/>
                    <a:pt x="19914" y="8860"/>
                    <a:pt x="19674" y="8726"/>
                  </a:cubicBezTo>
                  <a:cubicBezTo>
                    <a:pt x="19540" y="8646"/>
                    <a:pt x="19406" y="8593"/>
                    <a:pt x="19272" y="8486"/>
                  </a:cubicBezTo>
                  <a:cubicBezTo>
                    <a:pt x="19138" y="8432"/>
                    <a:pt x="19031" y="8325"/>
                    <a:pt x="18951" y="8245"/>
                  </a:cubicBezTo>
                  <a:cubicBezTo>
                    <a:pt x="18710" y="8084"/>
                    <a:pt x="18496" y="7897"/>
                    <a:pt x="18308" y="7656"/>
                  </a:cubicBezTo>
                  <a:cubicBezTo>
                    <a:pt x="18094" y="7415"/>
                    <a:pt x="17907" y="7147"/>
                    <a:pt x="17773" y="6906"/>
                  </a:cubicBezTo>
                  <a:cubicBezTo>
                    <a:pt x="17613" y="6639"/>
                    <a:pt x="17506" y="6371"/>
                    <a:pt x="17398" y="6077"/>
                  </a:cubicBezTo>
                  <a:cubicBezTo>
                    <a:pt x="17318" y="5782"/>
                    <a:pt x="17238" y="5488"/>
                    <a:pt x="17211" y="5220"/>
                  </a:cubicBezTo>
                  <a:cubicBezTo>
                    <a:pt x="17184" y="4899"/>
                    <a:pt x="17184" y="4578"/>
                    <a:pt x="17184" y="4310"/>
                  </a:cubicBezTo>
                  <a:cubicBezTo>
                    <a:pt x="17211" y="4016"/>
                    <a:pt x="17238" y="3695"/>
                    <a:pt x="17345" y="3400"/>
                  </a:cubicBezTo>
                  <a:cubicBezTo>
                    <a:pt x="17452" y="3106"/>
                    <a:pt x="17532" y="2838"/>
                    <a:pt x="17666" y="2570"/>
                  </a:cubicBezTo>
                  <a:cubicBezTo>
                    <a:pt x="17800" y="2303"/>
                    <a:pt x="17987" y="2062"/>
                    <a:pt x="18148" y="1821"/>
                  </a:cubicBezTo>
                  <a:cubicBezTo>
                    <a:pt x="18335" y="1607"/>
                    <a:pt x="18549" y="1366"/>
                    <a:pt x="18790" y="1205"/>
                  </a:cubicBezTo>
                  <a:cubicBezTo>
                    <a:pt x="19004" y="991"/>
                    <a:pt x="19272" y="831"/>
                    <a:pt x="19513" y="697"/>
                  </a:cubicBezTo>
                  <a:cubicBezTo>
                    <a:pt x="19781" y="563"/>
                    <a:pt x="20048" y="429"/>
                    <a:pt x="20343" y="322"/>
                  </a:cubicBezTo>
                  <a:cubicBezTo>
                    <a:pt x="20557" y="269"/>
                    <a:pt x="20744" y="215"/>
                    <a:pt x="20958" y="188"/>
                  </a:cubicBezTo>
                  <a:cubicBezTo>
                    <a:pt x="20396" y="54"/>
                    <a:pt x="19807" y="28"/>
                    <a:pt x="194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7" name="Google Shape;6447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8" name="Google Shape;6448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0" name="Google Shape;6450;p41"/>
            <p:cNvSpPr/>
            <p:nvPr/>
          </p:nvSpPr>
          <p:spPr>
            <a:xfrm>
              <a:off x="9180525" y="5940900"/>
              <a:ext cx="139875" cy="155925"/>
            </a:xfrm>
            <a:custGeom>
              <a:avLst/>
              <a:gdLst/>
              <a:ahLst/>
              <a:cxnLst/>
              <a:rect l="l" t="t" r="r" b="b"/>
              <a:pathLst>
                <a:path w="5595" h="6237" extrusionOk="0">
                  <a:moveTo>
                    <a:pt x="1713" y="0"/>
                  </a:moveTo>
                  <a:cubicBezTo>
                    <a:pt x="1606" y="294"/>
                    <a:pt x="1499" y="455"/>
                    <a:pt x="1365" y="616"/>
                  </a:cubicBezTo>
                  <a:cubicBezTo>
                    <a:pt x="964" y="1312"/>
                    <a:pt x="509" y="2034"/>
                    <a:pt x="0" y="2650"/>
                  </a:cubicBezTo>
                  <a:lnTo>
                    <a:pt x="27" y="2650"/>
                  </a:lnTo>
                  <a:cubicBezTo>
                    <a:pt x="187" y="2703"/>
                    <a:pt x="321" y="2703"/>
                    <a:pt x="428" y="2757"/>
                  </a:cubicBezTo>
                  <a:cubicBezTo>
                    <a:pt x="562" y="2784"/>
                    <a:pt x="696" y="2864"/>
                    <a:pt x="830" y="2917"/>
                  </a:cubicBezTo>
                  <a:cubicBezTo>
                    <a:pt x="910" y="2971"/>
                    <a:pt x="964" y="2998"/>
                    <a:pt x="990" y="3025"/>
                  </a:cubicBezTo>
                  <a:cubicBezTo>
                    <a:pt x="1071" y="3051"/>
                    <a:pt x="1124" y="3105"/>
                    <a:pt x="1178" y="3158"/>
                  </a:cubicBezTo>
                  <a:cubicBezTo>
                    <a:pt x="1392" y="3319"/>
                    <a:pt x="1606" y="3533"/>
                    <a:pt x="1767" y="3747"/>
                  </a:cubicBezTo>
                  <a:cubicBezTo>
                    <a:pt x="1927" y="3988"/>
                    <a:pt x="2115" y="4256"/>
                    <a:pt x="2195" y="4523"/>
                  </a:cubicBezTo>
                  <a:cubicBezTo>
                    <a:pt x="2275" y="4684"/>
                    <a:pt x="2302" y="4818"/>
                    <a:pt x="2329" y="4952"/>
                  </a:cubicBezTo>
                  <a:cubicBezTo>
                    <a:pt x="2382" y="5139"/>
                    <a:pt x="2409" y="5273"/>
                    <a:pt x="2436" y="5407"/>
                  </a:cubicBezTo>
                  <a:cubicBezTo>
                    <a:pt x="2463" y="5540"/>
                    <a:pt x="2463" y="5701"/>
                    <a:pt x="2463" y="5862"/>
                  </a:cubicBezTo>
                  <a:lnTo>
                    <a:pt x="2463" y="6236"/>
                  </a:lnTo>
                  <a:cubicBezTo>
                    <a:pt x="2463" y="6210"/>
                    <a:pt x="2489" y="6210"/>
                    <a:pt x="2543" y="6156"/>
                  </a:cubicBezTo>
                  <a:cubicBezTo>
                    <a:pt x="2677" y="5996"/>
                    <a:pt x="2837" y="5808"/>
                    <a:pt x="2998" y="5540"/>
                  </a:cubicBezTo>
                  <a:cubicBezTo>
                    <a:pt x="3801" y="4363"/>
                    <a:pt x="4470" y="3132"/>
                    <a:pt x="5005" y="1793"/>
                  </a:cubicBezTo>
                  <a:cubicBezTo>
                    <a:pt x="5246" y="1204"/>
                    <a:pt x="5407" y="642"/>
                    <a:pt x="5594" y="80"/>
                  </a:cubicBezTo>
                  <a:lnTo>
                    <a:pt x="5594" y="80"/>
                  </a:lnTo>
                  <a:lnTo>
                    <a:pt x="5460" y="134"/>
                  </a:lnTo>
                  <a:cubicBezTo>
                    <a:pt x="5353" y="187"/>
                    <a:pt x="5246" y="214"/>
                    <a:pt x="5193" y="241"/>
                  </a:cubicBezTo>
                  <a:cubicBezTo>
                    <a:pt x="5005" y="321"/>
                    <a:pt x="4871" y="348"/>
                    <a:pt x="4738" y="375"/>
                  </a:cubicBezTo>
                  <a:cubicBezTo>
                    <a:pt x="4604" y="401"/>
                    <a:pt x="4443" y="455"/>
                    <a:pt x="4309" y="455"/>
                  </a:cubicBezTo>
                  <a:cubicBezTo>
                    <a:pt x="4149" y="482"/>
                    <a:pt x="3935" y="482"/>
                    <a:pt x="3720" y="482"/>
                  </a:cubicBezTo>
                  <a:lnTo>
                    <a:pt x="3453" y="482"/>
                  </a:lnTo>
                  <a:cubicBezTo>
                    <a:pt x="3132" y="455"/>
                    <a:pt x="2810" y="401"/>
                    <a:pt x="2543" y="348"/>
                  </a:cubicBezTo>
                  <a:cubicBezTo>
                    <a:pt x="2302" y="268"/>
                    <a:pt x="2115" y="214"/>
                    <a:pt x="1900" y="107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9015900" y="6076725"/>
              <a:ext cx="178025" cy="202775"/>
            </a:xfrm>
            <a:custGeom>
              <a:avLst/>
              <a:gdLst/>
              <a:ahLst/>
              <a:cxnLst/>
              <a:rect l="l" t="t" r="r" b="b"/>
              <a:pathLst>
                <a:path w="7121" h="8111" extrusionOk="0">
                  <a:moveTo>
                    <a:pt x="4176" y="0"/>
                  </a:moveTo>
                  <a:cubicBezTo>
                    <a:pt x="4042" y="27"/>
                    <a:pt x="3908" y="107"/>
                    <a:pt x="3775" y="215"/>
                  </a:cubicBezTo>
                  <a:cubicBezTo>
                    <a:pt x="3614" y="348"/>
                    <a:pt x="3427" y="429"/>
                    <a:pt x="3266" y="563"/>
                  </a:cubicBezTo>
                  <a:cubicBezTo>
                    <a:pt x="2865" y="830"/>
                    <a:pt x="2463" y="1151"/>
                    <a:pt x="2088" y="1446"/>
                  </a:cubicBezTo>
                  <a:cubicBezTo>
                    <a:pt x="1740" y="1740"/>
                    <a:pt x="1366" y="2035"/>
                    <a:pt x="1018" y="2383"/>
                  </a:cubicBezTo>
                  <a:cubicBezTo>
                    <a:pt x="857" y="2543"/>
                    <a:pt x="697" y="2757"/>
                    <a:pt x="590" y="2945"/>
                  </a:cubicBezTo>
                  <a:cubicBezTo>
                    <a:pt x="563" y="3025"/>
                    <a:pt x="536" y="3078"/>
                    <a:pt x="482" y="3186"/>
                  </a:cubicBezTo>
                  <a:cubicBezTo>
                    <a:pt x="482" y="3212"/>
                    <a:pt x="456" y="3293"/>
                    <a:pt x="482" y="3319"/>
                  </a:cubicBezTo>
                  <a:lnTo>
                    <a:pt x="482" y="3426"/>
                  </a:lnTo>
                  <a:cubicBezTo>
                    <a:pt x="482" y="3453"/>
                    <a:pt x="536" y="3480"/>
                    <a:pt x="536" y="3507"/>
                  </a:cubicBezTo>
                  <a:cubicBezTo>
                    <a:pt x="563" y="3560"/>
                    <a:pt x="590" y="3587"/>
                    <a:pt x="590" y="3614"/>
                  </a:cubicBezTo>
                  <a:cubicBezTo>
                    <a:pt x="616" y="3641"/>
                    <a:pt x="670" y="3694"/>
                    <a:pt x="697" y="3694"/>
                  </a:cubicBezTo>
                  <a:cubicBezTo>
                    <a:pt x="750" y="3721"/>
                    <a:pt x="804" y="3721"/>
                    <a:pt x="857" y="3748"/>
                  </a:cubicBezTo>
                  <a:cubicBezTo>
                    <a:pt x="964" y="3774"/>
                    <a:pt x="1045" y="3774"/>
                    <a:pt x="1152" y="3774"/>
                  </a:cubicBezTo>
                  <a:cubicBezTo>
                    <a:pt x="1393" y="3774"/>
                    <a:pt x="1633" y="3721"/>
                    <a:pt x="1874" y="3641"/>
                  </a:cubicBezTo>
                  <a:cubicBezTo>
                    <a:pt x="2088" y="3587"/>
                    <a:pt x="2329" y="3507"/>
                    <a:pt x="2543" y="3426"/>
                  </a:cubicBezTo>
                  <a:cubicBezTo>
                    <a:pt x="2731" y="3319"/>
                    <a:pt x="2945" y="3239"/>
                    <a:pt x="3132" y="3159"/>
                  </a:cubicBezTo>
                  <a:cubicBezTo>
                    <a:pt x="3293" y="3052"/>
                    <a:pt x="3507" y="2971"/>
                    <a:pt x="3668" y="2891"/>
                  </a:cubicBezTo>
                  <a:cubicBezTo>
                    <a:pt x="3775" y="2811"/>
                    <a:pt x="3908" y="2757"/>
                    <a:pt x="3989" y="2704"/>
                  </a:cubicBezTo>
                  <a:cubicBezTo>
                    <a:pt x="4042" y="2704"/>
                    <a:pt x="4069" y="2704"/>
                    <a:pt x="4069" y="2757"/>
                  </a:cubicBezTo>
                  <a:lnTo>
                    <a:pt x="4069" y="2784"/>
                  </a:lnTo>
                  <a:lnTo>
                    <a:pt x="4069" y="2811"/>
                  </a:lnTo>
                  <a:cubicBezTo>
                    <a:pt x="3427" y="3453"/>
                    <a:pt x="2758" y="4015"/>
                    <a:pt x="2035" y="4524"/>
                  </a:cubicBezTo>
                  <a:cubicBezTo>
                    <a:pt x="1393" y="4952"/>
                    <a:pt x="750" y="5354"/>
                    <a:pt x="54" y="5702"/>
                  </a:cubicBezTo>
                  <a:cubicBezTo>
                    <a:pt x="135" y="6023"/>
                    <a:pt x="161" y="6317"/>
                    <a:pt x="188" y="6638"/>
                  </a:cubicBezTo>
                  <a:lnTo>
                    <a:pt x="188" y="6772"/>
                  </a:lnTo>
                  <a:cubicBezTo>
                    <a:pt x="188" y="7040"/>
                    <a:pt x="161" y="7307"/>
                    <a:pt x="135" y="7575"/>
                  </a:cubicBezTo>
                  <a:cubicBezTo>
                    <a:pt x="81" y="7736"/>
                    <a:pt x="54" y="7870"/>
                    <a:pt x="27" y="8030"/>
                  </a:cubicBezTo>
                  <a:cubicBezTo>
                    <a:pt x="27" y="8051"/>
                    <a:pt x="27" y="8088"/>
                    <a:pt x="15" y="8103"/>
                  </a:cubicBezTo>
                  <a:lnTo>
                    <a:pt x="15" y="8103"/>
                  </a:lnTo>
                  <a:cubicBezTo>
                    <a:pt x="171" y="8027"/>
                    <a:pt x="326" y="7974"/>
                    <a:pt x="456" y="7896"/>
                  </a:cubicBezTo>
                  <a:cubicBezTo>
                    <a:pt x="1794" y="7307"/>
                    <a:pt x="3132" y="6531"/>
                    <a:pt x="4417" y="5621"/>
                  </a:cubicBezTo>
                  <a:cubicBezTo>
                    <a:pt x="5381" y="4925"/>
                    <a:pt x="6291" y="4149"/>
                    <a:pt x="7120" y="3319"/>
                  </a:cubicBezTo>
                  <a:lnTo>
                    <a:pt x="6906" y="3319"/>
                  </a:lnTo>
                  <a:cubicBezTo>
                    <a:pt x="6826" y="3319"/>
                    <a:pt x="6692" y="3319"/>
                    <a:pt x="6585" y="3293"/>
                  </a:cubicBezTo>
                  <a:lnTo>
                    <a:pt x="6184" y="3186"/>
                  </a:lnTo>
                  <a:cubicBezTo>
                    <a:pt x="6023" y="3105"/>
                    <a:pt x="5889" y="3052"/>
                    <a:pt x="5782" y="2971"/>
                  </a:cubicBezTo>
                  <a:cubicBezTo>
                    <a:pt x="5648" y="2918"/>
                    <a:pt x="5514" y="2811"/>
                    <a:pt x="5434" y="2757"/>
                  </a:cubicBezTo>
                  <a:cubicBezTo>
                    <a:pt x="5220" y="2570"/>
                    <a:pt x="5006" y="2356"/>
                    <a:pt x="4845" y="2115"/>
                  </a:cubicBezTo>
                  <a:cubicBezTo>
                    <a:pt x="4765" y="2008"/>
                    <a:pt x="4711" y="1874"/>
                    <a:pt x="4631" y="1767"/>
                  </a:cubicBezTo>
                  <a:cubicBezTo>
                    <a:pt x="4578" y="1633"/>
                    <a:pt x="4497" y="1473"/>
                    <a:pt x="4444" y="1339"/>
                  </a:cubicBezTo>
                  <a:cubicBezTo>
                    <a:pt x="4364" y="1178"/>
                    <a:pt x="4310" y="964"/>
                    <a:pt x="4283" y="803"/>
                  </a:cubicBezTo>
                  <a:cubicBezTo>
                    <a:pt x="4230" y="696"/>
                    <a:pt x="4230" y="563"/>
                    <a:pt x="4203" y="482"/>
                  </a:cubicBezTo>
                  <a:lnTo>
                    <a:pt x="4203" y="429"/>
                  </a:lnTo>
                  <a:cubicBezTo>
                    <a:pt x="4203" y="295"/>
                    <a:pt x="4176" y="215"/>
                    <a:pt x="4176" y="107"/>
                  </a:cubicBezTo>
                  <a:lnTo>
                    <a:pt x="4176" y="0"/>
                  </a:lnTo>
                  <a:close/>
                  <a:moveTo>
                    <a:pt x="15" y="8103"/>
                  </a:moveTo>
                  <a:cubicBezTo>
                    <a:pt x="10" y="8106"/>
                    <a:pt x="5" y="8108"/>
                    <a:pt x="1" y="8110"/>
                  </a:cubicBezTo>
                  <a:cubicBezTo>
                    <a:pt x="7" y="8110"/>
                    <a:pt x="11" y="8108"/>
                    <a:pt x="15" y="8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9030625" y="615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9029950" y="616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4" name="Google Shape;6454;p41"/>
            <p:cNvSpPr/>
            <p:nvPr/>
          </p:nvSpPr>
          <p:spPr>
            <a:xfrm>
              <a:off x="9034650" y="616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5" name="Google Shape;6455;p41"/>
            <p:cNvSpPr/>
            <p:nvPr/>
          </p:nvSpPr>
          <p:spPr>
            <a:xfrm>
              <a:off x="9037975" y="617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8759625" y="6270100"/>
              <a:ext cx="54225" cy="40850"/>
            </a:xfrm>
            <a:custGeom>
              <a:avLst/>
              <a:gdLst/>
              <a:ahLst/>
              <a:cxnLst/>
              <a:rect l="l" t="t" r="r" b="b"/>
              <a:pathLst>
                <a:path w="2169" h="1634" extrusionOk="0">
                  <a:moveTo>
                    <a:pt x="1446" y="1"/>
                  </a:moveTo>
                  <a:cubicBezTo>
                    <a:pt x="1018" y="1"/>
                    <a:pt x="509" y="27"/>
                    <a:pt x="0" y="27"/>
                  </a:cubicBezTo>
                  <a:cubicBezTo>
                    <a:pt x="27" y="322"/>
                    <a:pt x="81" y="616"/>
                    <a:pt x="81" y="964"/>
                  </a:cubicBezTo>
                  <a:cubicBezTo>
                    <a:pt x="81" y="1098"/>
                    <a:pt x="161" y="1152"/>
                    <a:pt x="268" y="1152"/>
                  </a:cubicBezTo>
                  <a:cubicBezTo>
                    <a:pt x="268" y="1232"/>
                    <a:pt x="348" y="1339"/>
                    <a:pt x="402" y="1366"/>
                  </a:cubicBezTo>
                  <a:cubicBezTo>
                    <a:pt x="964" y="1500"/>
                    <a:pt x="1580" y="1607"/>
                    <a:pt x="2168" y="1633"/>
                  </a:cubicBezTo>
                  <a:lnTo>
                    <a:pt x="2142" y="1553"/>
                  </a:lnTo>
                  <a:lnTo>
                    <a:pt x="2115" y="1526"/>
                  </a:lnTo>
                  <a:lnTo>
                    <a:pt x="2035" y="1473"/>
                  </a:lnTo>
                  <a:cubicBezTo>
                    <a:pt x="1874" y="1205"/>
                    <a:pt x="1740" y="964"/>
                    <a:pt x="1633" y="670"/>
                  </a:cubicBezTo>
                  <a:lnTo>
                    <a:pt x="1446" y="54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8353450" y="5878000"/>
              <a:ext cx="184725" cy="157925"/>
            </a:xfrm>
            <a:custGeom>
              <a:avLst/>
              <a:gdLst/>
              <a:ahLst/>
              <a:cxnLst/>
              <a:rect l="l" t="t" r="r" b="b"/>
              <a:pathLst>
                <a:path w="7389" h="6317" extrusionOk="0">
                  <a:moveTo>
                    <a:pt x="3239" y="0"/>
                  </a:moveTo>
                  <a:cubicBezTo>
                    <a:pt x="3191" y="48"/>
                    <a:pt x="3162" y="58"/>
                    <a:pt x="3141" y="58"/>
                  </a:cubicBezTo>
                  <a:cubicBezTo>
                    <a:pt x="3127" y="58"/>
                    <a:pt x="3116" y="54"/>
                    <a:pt x="3106" y="54"/>
                  </a:cubicBezTo>
                  <a:cubicBezTo>
                    <a:pt x="2998" y="54"/>
                    <a:pt x="2891" y="80"/>
                    <a:pt x="2811" y="134"/>
                  </a:cubicBezTo>
                  <a:cubicBezTo>
                    <a:pt x="2704" y="161"/>
                    <a:pt x="2570" y="187"/>
                    <a:pt x="2436" y="214"/>
                  </a:cubicBezTo>
                  <a:cubicBezTo>
                    <a:pt x="2142" y="321"/>
                    <a:pt x="1794" y="455"/>
                    <a:pt x="1500" y="616"/>
                  </a:cubicBezTo>
                  <a:cubicBezTo>
                    <a:pt x="1125" y="803"/>
                    <a:pt x="830" y="990"/>
                    <a:pt x="590" y="1151"/>
                  </a:cubicBezTo>
                  <a:cubicBezTo>
                    <a:pt x="456" y="1258"/>
                    <a:pt x="349" y="1365"/>
                    <a:pt x="268" y="1472"/>
                  </a:cubicBezTo>
                  <a:cubicBezTo>
                    <a:pt x="161" y="1552"/>
                    <a:pt x="81" y="1660"/>
                    <a:pt x="54" y="1793"/>
                  </a:cubicBezTo>
                  <a:cubicBezTo>
                    <a:pt x="27" y="1900"/>
                    <a:pt x="1" y="2034"/>
                    <a:pt x="27" y="2141"/>
                  </a:cubicBezTo>
                  <a:cubicBezTo>
                    <a:pt x="54" y="2222"/>
                    <a:pt x="81" y="2355"/>
                    <a:pt x="188" y="2462"/>
                  </a:cubicBezTo>
                  <a:cubicBezTo>
                    <a:pt x="215" y="2489"/>
                    <a:pt x="268" y="2543"/>
                    <a:pt x="322" y="2570"/>
                  </a:cubicBezTo>
                  <a:cubicBezTo>
                    <a:pt x="349" y="2596"/>
                    <a:pt x="429" y="2623"/>
                    <a:pt x="483" y="2623"/>
                  </a:cubicBezTo>
                  <a:cubicBezTo>
                    <a:pt x="536" y="2623"/>
                    <a:pt x="590" y="2677"/>
                    <a:pt x="616" y="2677"/>
                  </a:cubicBezTo>
                  <a:cubicBezTo>
                    <a:pt x="697" y="2677"/>
                    <a:pt x="750" y="2677"/>
                    <a:pt x="830" y="2623"/>
                  </a:cubicBezTo>
                  <a:cubicBezTo>
                    <a:pt x="964" y="2596"/>
                    <a:pt x="1098" y="2543"/>
                    <a:pt x="1205" y="2462"/>
                  </a:cubicBezTo>
                  <a:cubicBezTo>
                    <a:pt x="1339" y="2409"/>
                    <a:pt x="1419" y="2302"/>
                    <a:pt x="1553" y="2195"/>
                  </a:cubicBezTo>
                  <a:cubicBezTo>
                    <a:pt x="1794" y="2007"/>
                    <a:pt x="2035" y="1793"/>
                    <a:pt x="2329" y="1472"/>
                  </a:cubicBezTo>
                  <a:cubicBezTo>
                    <a:pt x="2490" y="1258"/>
                    <a:pt x="2677" y="1071"/>
                    <a:pt x="2865" y="830"/>
                  </a:cubicBezTo>
                  <a:cubicBezTo>
                    <a:pt x="2945" y="749"/>
                    <a:pt x="2972" y="696"/>
                    <a:pt x="3025" y="616"/>
                  </a:cubicBezTo>
                  <a:cubicBezTo>
                    <a:pt x="3079" y="669"/>
                    <a:pt x="3106" y="696"/>
                    <a:pt x="3132" y="696"/>
                  </a:cubicBezTo>
                  <a:cubicBezTo>
                    <a:pt x="3213" y="723"/>
                    <a:pt x="3266" y="803"/>
                    <a:pt x="3346" y="830"/>
                  </a:cubicBezTo>
                  <a:cubicBezTo>
                    <a:pt x="3400" y="857"/>
                    <a:pt x="3453" y="883"/>
                    <a:pt x="3534" y="964"/>
                  </a:cubicBezTo>
                  <a:cubicBezTo>
                    <a:pt x="3668" y="1071"/>
                    <a:pt x="3828" y="1151"/>
                    <a:pt x="3962" y="1285"/>
                  </a:cubicBezTo>
                  <a:cubicBezTo>
                    <a:pt x="4230" y="1499"/>
                    <a:pt x="4497" y="1767"/>
                    <a:pt x="4765" y="2034"/>
                  </a:cubicBezTo>
                  <a:cubicBezTo>
                    <a:pt x="5059" y="2329"/>
                    <a:pt x="5354" y="2623"/>
                    <a:pt x="5541" y="2944"/>
                  </a:cubicBezTo>
                  <a:cubicBezTo>
                    <a:pt x="5809" y="3292"/>
                    <a:pt x="6050" y="3640"/>
                    <a:pt x="6237" y="4015"/>
                  </a:cubicBezTo>
                  <a:lnTo>
                    <a:pt x="6237" y="3961"/>
                  </a:lnTo>
                  <a:lnTo>
                    <a:pt x="6237" y="3935"/>
                  </a:lnTo>
                  <a:cubicBezTo>
                    <a:pt x="6665" y="4711"/>
                    <a:pt x="6987" y="5433"/>
                    <a:pt x="7147" y="6183"/>
                  </a:cubicBezTo>
                  <a:lnTo>
                    <a:pt x="7147" y="6210"/>
                  </a:lnTo>
                  <a:cubicBezTo>
                    <a:pt x="7147" y="6290"/>
                    <a:pt x="7227" y="6317"/>
                    <a:pt x="7254" y="6317"/>
                  </a:cubicBezTo>
                  <a:cubicBezTo>
                    <a:pt x="7281" y="6317"/>
                    <a:pt x="7308" y="6290"/>
                    <a:pt x="7335" y="6290"/>
                  </a:cubicBezTo>
                  <a:cubicBezTo>
                    <a:pt x="7335" y="6236"/>
                    <a:pt x="7388" y="6236"/>
                    <a:pt x="7335" y="6210"/>
                  </a:cubicBezTo>
                  <a:cubicBezTo>
                    <a:pt x="7120" y="5219"/>
                    <a:pt x="6746" y="4229"/>
                    <a:pt x="6264" y="3265"/>
                  </a:cubicBezTo>
                  <a:cubicBezTo>
                    <a:pt x="5996" y="2703"/>
                    <a:pt x="5702" y="2222"/>
                    <a:pt x="5434" y="1793"/>
                  </a:cubicBezTo>
                  <a:cubicBezTo>
                    <a:pt x="5113" y="1338"/>
                    <a:pt x="4738" y="937"/>
                    <a:pt x="4337" y="589"/>
                  </a:cubicBezTo>
                  <a:lnTo>
                    <a:pt x="3935" y="294"/>
                  </a:lnTo>
                  <a:cubicBezTo>
                    <a:pt x="3828" y="214"/>
                    <a:pt x="3721" y="187"/>
                    <a:pt x="3641" y="134"/>
                  </a:cubicBezTo>
                  <a:cubicBezTo>
                    <a:pt x="3587" y="80"/>
                    <a:pt x="3561" y="80"/>
                    <a:pt x="3534" y="80"/>
                  </a:cubicBezTo>
                  <a:cubicBezTo>
                    <a:pt x="3507" y="80"/>
                    <a:pt x="3507" y="80"/>
                    <a:pt x="3453" y="54"/>
                  </a:cubicBezTo>
                  <a:cubicBezTo>
                    <a:pt x="3427" y="54"/>
                    <a:pt x="3400" y="27"/>
                    <a:pt x="3400" y="27"/>
                  </a:cubicBezTo>
                  <a:cubicBezTo>
                    <a:pt x="3373" y="0"/>
                    <a:pt x="3293" y="0"/>
                    <a:pt x="326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8431750" y="5880000"/>
              <a:ext cx="10050" cy="6050"/>
            </a:xfrm>
            <a:custGeom>
              <a:avLst/>
              <a:gdLst/>
              <a:ahLst/>
              <a:cxnLst/>
              <a:rect l="l" t="t" r="r" b="b"/>
              <a:pathLst>
                <a:path w="402" h="242" extrusionOk="0">
                  <a:moveTo>
                    <a:pt x="81" y="0"/>
                  </a:moveTo>
                  <a:lnTo>
                    <a:pt x="0" y="81"/>
                  </a:lnTo>
                  <a:cubicBezTo>
                    <a:pt x="0" y="107"/>
                    <a:pt x="0" y="134"/>
                    <a:pt x="27" y="134"/>
                  </a:cubicBezTo>
                  <a:cubicBezTo>
                    <a:pt x="81" y="134"/>
                    <a:pt x="134" y="188"/>
                    <a:pt x="161" y="188"/>
                  </a:cubicBezTo>
                  <a:cubicBezTo>
                    <a:pt x="241" y="214"/>
                    <a:pt x="268" y="214"/>
                    <a:pt x="348" y="241"/>
                  </a:cubicBezTo>
                  <a:cubicBezTo>
                    <a:pt x="375" y="241"/>
                    <a:pt x="402" y="241"/>
                    <a:pt x="402" y="214"/>
                  </a:cubicBezTo>
                  <a:cubicBezTo>
                    <a:pt x="402" y="188"/>
                    <a:pt x="402" y="134"/>
                    <a:pt x="375" y="134"/>
                  </a:cubicBezTo>
                  <a:cubicBezTo>
                    <a:pt x="295" y="107"/>
                    <a:pt x="268" y="81"/>
                    <a:pt x="214" y="81"/>
                  </a:cubicBezTo>
                  <a:cubicBezTo>
                    <a:pt x="161" y="27"/>
                    <a:pt x="107" y="27"/>
                    <a:pt x="8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8431075" y="5879325"/>
              <a:ext cx="11400" cy="6725"/>
            </a:xfrm>
            <a:custGeom>
              <a:avLst/>
              <a:gdLst/>
              <a:ahLst/>
              <a:cxnLst/>
              <a:rect l="l" t="t" r="r" b="b"/>
              <a:pathLst>
                <a:path w="456" h="269" extrusionOk="0">
                  <a:moveTo>
                    <a:pt x="54" y="1"/>
                  </a:moveTo>
                  <a:lnTo>
                    <a:pt x="1" y="81"/>
                  </a:lnTo>
                  <a:cubicBezTo>
                    <a:pt x="1" y="108"/>
                    <a:pt x="1" y="134"/>
                    <a:pt x="27" y="134"/>
                  </a:cubicBezTo>
                  <a:cubicBezTo>
                    <a:pt x="54" y="134"/>
                    <a:pt x="108" y="161"/>
                    <a:pt x="134" y="161"/>
                  </a:cubicBezTo>
                  <a:cubicBezTo>
                    <a:pt x="161" y="161"/>
                    <a:pt x="188" y="215"/>
                    <a:pt x="241" y="215"/>
                  </a:cubicBezTo>
                  <a:cubicBezTo>
                    <a:pt x="295" y="241"/>
                    <a:pt x="322" y="241"/>
                    <a:pt x="402" y="268"/>
                  </a:cubicBezTo>
                  <a:cubicBezTo>
                    <a:pt x="429" y="268"/>
                    <a:pt x="456" y="268"/>
                    <a:pt x="456" y="241"/>
                  </a:cubicBezTo>
                  <a:cubicBezTo>
                    <a:pt x="456" y="215"/>
                    <a:pt x="456" y="161"/>
                    <a:pt x="429" y="161"/>
                  </a:cubicBezTo>
                  <a:cubicBezTo>
                    <a:pt x="348" y="134"/>
                    <a:pt x="322" y="108"/>
                    <a:pt x="268" y="81"/>
                  </a:cubicBezTo>
                  <a:cubicBezTo>
                    <a:pt x="241" y="81"/>
                    <a:pt x="188" y="27"/>
                    <a:pt x="161" y="27"/>
                  </a:cubicBezTo>
                  <a:cubicBezTo>
                    <a:pt x="134" y="27"/>
                    <a:pt x="108" y="1"/>
                    <a:pt x="5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8455175" y="5845375"/>
              <a:ext cx="135850" cy="191225"/>
            </a:xfrm>
            <a:custGeom>
              <a:avLst/>
              <a:gdLst/>
              <a:ahLst/>
              <a:cxnLst/>
              <a:rect l="l" t="t" r="r" b="b"/>
              <a:pathLst>
                <a:path w="5434" h="7649" extrusionOk="0">
                  <a:moveTo>
                    <a:pt x="2476" y="0"/>
                  </a:moveTo>
                  <a:cubicBezTo>
                    <a:pt x="2309" y="0"/>
                    <a:pt x="2141" y="7"/>
                    <a:pt x="1981" y="20"/>
                  </a:cubicBezTo>
                  <a:cubicBezTo>
                    <a:pt x="1579" y="47"/>
                    <a:pt x="1231" y="74"/>
                    <a:pt x="937" y="181"/>
                  </a:cubicBezTo>
                  <a:cubicBezTo>
                    <a:pt x="776" y="208"/>
                    <a:pt x="642" y="288"/>
                    <a:pt x="509" y="341"/>
                  </a:cubicBezTo>
                  <a:cubicBezTo>
                    <a:pt x="375" y="422"/>
                    <a:pt x="268" y="475"/>
                    <a:pt x="214" y="582"/>
                  </a:cubicBezTo>
                  <a:cubicBezTo>
                    <a:pt x="107" y="689"/>
                    <a:pt x="80" y="796"/>
                    <a:pt x="27" y="877"/>
                  </a:cubicBezTo>
                  <a:cubicBezTo>
                    <a:pt x="0" y="984"/>
                    <a:pt x="0" y="1118"/>
                    <a:pt x="80" y="1252"/>
                  </a:cubicBezTo>
                  <a:cubicBezTo>
                    <a:pt x="107" y="1332"/>
                    <a:pt x="107" y="1359"/>
                    <a:pt x="134" y="1412"/>
                  </a:cubicBezTo>
                  <a:cubicBezTo>
                    <a:pt x="161" y="1466"/>
                    <a:pt x="214" y="1519"/>
                    <a:pt x="268" y="1546"/>
                  </a:cubicBezTo>
                  <a:cubicBezTo>
                    <a:pt x="295" y="1599"/>
                    <a:pt x="348" y="1626"/>
                    <a:pt x="402" y="1626"/>
                  </a:cubicBezTo>
                  <a:cubicBezTo>
                    <a:pt x="482" y="1653"/>
                    <a:pt x="535" y="1653"/>
                    <a:pt x="616" y="1707"/>
                  </a:cubicBezTo>
                  <a:cubicBezTo>
                    <a:pt x="660" y="1715"/>
                    <a:pt x="708" y="1718"/>
                    <a:pt x="755" y="1718"/>
                  </a:cubicBezTo>
                  <a:cubicBezTo>
                    <a:pt x="851" y="1718"/>
                    <a:pt x="946" y="1707"/>
                    <a:pt x="1017" y="1707"/>
                  </a:cubicBezTo>
                  <a:cubicBezTo>
                    <a:pt x="1151" y="1653"/>
                    <a:pt x="1285" y="1653"/>
                    <a:pt x="1472" y="1599"/>
                  </a:cubicBezTo>
                  <a:cubicBezTo>
                    <a:pt x="1767" y="1519"/>
                    <a:pt x="2088" y="1385"/>
                    <a:pt x="2436" y="1225"/>
                  </a:cubicBezTo>
                  <a:cubicBezTo>
                    <a:pt x="2677" y="1118"/>
                    <a:pt x="2918" y="984"/>
                    <a:pt x="3185" y="850"/>
                  </a:cubicBezTo>
                  <a:lnTo>
                    <a:pt x="3373" y="770"/>
                  </a:lnTo>
                  <a:cubicBezTo>
                    <a:pt x="3373" y="796"/>
                    <a:pt x="3426" y="823"/>
                    <a:pt x="3453" y="850"/>
                  </a:cubicBezTo>
                  <a:cubicBezTo>
                    <a:pt x="3480" y="930"/>
                    <a:pt x="3560" y="984"/>
                    <a:pt x="3587" y="1064"/>
                  </a:cubicBezTo>
                  <a:cubicBezTo>
                    <a:pt x="3613" y="1118"/>
                    <a:pt x="3694" y="1198"/>
                    <a:pt x="3721" y="1252"/>
                  </a:cubicBezTo>
                  <a:cubicBezTo>
                    <a:pt x="3828" y="1385"/>
                    <a:pt x="3908" y="1573"/>
                    <a:pt x="3988" y="1733"/>
                  </a:cubicBezTo>
                  <a:cubicBezTo>
                    <a:pt x="4149" y="2028"/>
                    <a:pt x="4283" y="2376"/>
                    <a:pt x="4443" y="2724"/>
                  </a:cubicBezTo>
                  <a:cubicBezTo>
                    <a:pt x="4631" y="3125"/>
                    <a:pt x="4711" y="3500"/>
                    <a:pt x="4818" y="3875"/>
                  </a:cubicBezTo>
                  <a:cubicBezTo>
                    <a:pt x="4925" y="4303"/>
                    <a:pt x="5032" y="4731"/>
                    <a:pt x="5059" y="5133"/>
                  </a:cubicBezTo>
                  <a:lnTo>
                    <a:pt x="5059" y="5106"/>
                  </a:lnTo>
                  <a:lnTo>
                    <a:pt x="5059" y="5079"/>
                  </a:lnTo>
                  <a:lnTo>
                    <a:pt x="5059" y="5079"/>
                  </a:lnTo>
                  <a:cubicBezTo>
                    <a:pt x="5166" y="5935"/>
                    <a:pt x="5166" y="6738"/>
                    <a:pt x="5032" y="7488"/>
                  </a:cubicBezTo>
                  <a:lnTo>
                    <a:pt x="5032" y="7515"/>
                  </a:lnTo>
                  <a:cubicBezTo>
                    <a:pt x="5032" y="7595"/>
                    <a:pt x="5032" y="7622"/>
                    <a:pt x="5086" y="7648"/>
                  </a:cubicBezTo>
                  <a:lnTo>
                    <a:pt x="5193" y="7648"/>
                  </a:lnTo>
                  <a:cubicBezTo>
                    <a:pt x="5219" y="7648"/>
                    <a:pt x="5219" y="7622"/>
                    <a:pt x="5219" y="7568"/>
                  </a:cubicBezTo>
                  <a:cubicBezTo>
                    <a:pt x="5380" y="6578"/>
                    <a:pt x="5434" y="5534"/>
                    <a:pt x="5380" y="4463"/>
                  </a:cubicBezTo>
                  <a:cubicBezTo>
                    <a:pt x="5353" y="3848"/>
                    <a:pt x="5300" y="3286"/>
                    <a:pt x="5193" y="2804"/>
                  </a:cubicBezTo>
                  <a:cubicBezTo>
                    <a:pt x="5059" y="2215"/>
                    <a:pt x="4898" y="1733"/>
                    <a:pt x="4631" y="1252"/>
                  </a:cubicBezTo>
                  <a:cubicBezTo>
                    <a:pt x="4550" y="1091"/>
                    <a:pt x="4443" y="957"/>
                    <a:pt x="4363" y="823"/>
                  </a:cubicBezTo>
                  <a:cubicBezTo>
                    <a:pt x="4283" y="716"/>
                    <a:pt x="4229" y="663"/>
                    <a:pt x="4149" y="556"/>
                  </a:cubicBezTo>
                  <a:cubicBezTo>
                    <a:pt x="4122" y="529"/>
                    <a:pt x="4095" y="502"/>
                    <a:pt x="4095" y="449"/>
                  </a:cubicBezTo>
                  <a:lnTo>
                    <a:pt x="4042" y="422"/>
                  </a:lnTo>
                  <a:lnTo>
                    <a:pt x="3988" y="368"/>
                  </a:lnTo>
                  <a:cubicBezTo>
                    <a:pt x="3961" y="315"/>
                    <a:pt x="3908" y="288"/>
                    <a:pt x="3881" y="288"/>
                  </a:cubicBezTo>
                  <a:lnTo>
                    <a:pt x="3854" y="288"/>
                  </a:lnTo>
                  <a:cubicBezTo>
                    <a:pt x="3721" y="181"/>
                    <a:pt x="3721" y="154"/>
                    <a:pt x="3694" y="127"/>
                  </a:cubicBezTo>
                  <a:cubicBezTo>
                    <a:pt x="3587" y="74"/>
                    <a:pt x="3480" y="74"/>
                    <a:pt x="3373" y="47"/>
                  </a:cubicBezTo>
                  <a:cubicBezTo>
                    <a:pt x="3292" y="47"/>
                    <a:pt x="3158" y="20"/>
                    <a:pt x="2971" y="20"/>
                  </a:cubicBezTo>
                  <a:cubicBezTo>
                    <a:pt x="2810" y="7"/>
                    <a:pt x="2643" y="0"/>
                    <a:pt x="247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8546175" y="5851225"/>
              <a:ext cx="8725" cy="7875"/>
            </a:xfrm>
            <a:custGeom>
              <a:avLst/>
              <a:gdLst/>
              <a:ahLst/>
              <a:cxnLst/>
              <a:rect l="l" t="t" r="r" b="b"/>
              <a:pathLst>
                <a:path w="349" h="315" extrusionOk="0">
                  <a:moveTo>
                    <a:pt x="54" y="0"/>
                  </a:moveTo>
                  <a:cubicBezTo>
                    <a:pt x="0" y="27"/>
                    <a:pt x="54" y="54"/>
                    <a:pt x="54" y="54"/>
                  </a:cubicBezTo>
                  <a:lnTo>
                    <a:pt x="134" y="161"/>
                  </a:lnTo>
                  <a:cubicBezTo>
                    <a:pt x="188" y="188"/>
                    <a:pt x="214" y="268"/>
                    <a:pt x="241" y="295"/>
                  </a:cubicBezTo>
                  <a:cubicBezTo>
                    <a:pt x="241" y="308"/>
                    <a:pt x="248" y="315"/>
                    <a:pt x="261" y="315"/>
                  </a:cubicBezTo>
                  <a:cubicBezTo>
                    <a:pt x="275" y="315"/>
                    <a:pt x="295" y="308"/>
                    <a:pt x="321" y="295"/>
                  </a:cubicBezTo>
                  <a:cubicBezTo>
                    <a:pt x="348" y="268"/>
                    <a:pt x="348" y="268"/>
                    <a:pt x="321" y="215"/>
                  </a:cubicBezTo>
                  <a:cubicBezTo>
                    <a:pt x="268" y="188"/>
                    <a:pt x="241" y="134"/>
                    <a:pt x="214" y="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2" name="Google Shape;6462;p41"/>
            <p:cNvSpPr/>
            <p:nvPr/>
          </p:nvSpPr>
          <p:spPr>
            <a:xfrm>
              <a:off x="8547500" y="5849375"/>
              <a:ext cx="8725" cy="9725"/>
            </a:xfrm>
            <a:custGeom>
              <a:avLst/>
              <a:gdLst/>
              <a:ahLst/>
              <a:cxnLst/>
              <a:rect l="l" t="t" r="r" b="b"/>
              <a:pathLst>
                <a:path w="349" h="389" extrusionOk="0">
                  <a:moveTo>
                    <a:pt x="14" y="1"/>
                  </a:moveTo>
                  <a:cubicBezTo>
                    <a:pt x="7" y="1"/>
                    <a:pt x="1" y="8"/>
                    <a:pt x="1" y="21"/>
                  </a:cubicBezTo>
                  <a:lnTo>
                    <a:pt x="1" y="101"/>
                  </a:lnTo>
                  <a:cubicBezTo>
                    <a:pt x="28" y="128"/>
                    <a:pt x="54" y="128"/>
                    <a:pt x="81" y="155"/>
                  </a:cubicBezTo>
                  <a:cubicBezTo>
                    <a:pt x="135" y="208"/>
                    <a:pt x="161" y="208"/>
                    <a:pt x="161" y="235"/>
                  </a:cubicBezTo>
                  <a:cubicBezTo>
                    <a:pt x="188" y="262"/>
                    <a:pt x="215" y="342"/>
                    <a:pt x="268" y="369"/>
                  </a:cubicBezTo>
                  <a:cubicBezTo>
                    <a:pt x="282" y="382"/>
                    <a:pt x="288" y="389"/>
                    <a:pt x="295" y="389"/>
                  </a:cubicBezTo>
                  <a:cubicBezTo>
                    <a:pt x="302" y="389"/>
                    <a:pt x="309" y="382"/>
                    <a:pt x="322" y="369"/>
                  </a:cubicBezTo>
                  <a:cubicBezTo>
                    <a:pt x="349" y="342"/>
                    <a:pt x="349" y="342"/>
                    <a:pt x="322" y="289"/>
                  </a:cubicBezTo>
                  <a:cubicBezTo>
                    <a:pt x="295" y="235"/>
                    <a:pt x="268" y="208"/>
                    <a:pt x="188" y="155"/>
                  </a:cubicBezTo>
                  <a:cubicBezTo>
                    <a:pt x="161" y="128"/>
                    <a:pt x="135" y="128"/>
                    <a:pt x="135" y="101"/>
                  </a:cubicBezTo>
                  <a:cubicBezTo>
                    <a:pt x="81" y="74"/>
                    <a:pt x="54" y="74"/>
                    <a:pt x="28" y="21"/>
                  </a:cubicBezTo>
                  <a:cubicBezTo>
                    <a:pt x="28" y="8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3" name="Google Shape;6463;p41"/>
            <p:cNvSpPr/>
            <p:nvPr/>
          </p:nvSpPr>
          <p:spPr>
            <a:xfrm>
              <a:off x="8330025" y="5995975"/>
              <a:ext cx="515950" cy="450900"/>
            </a:xfrm>
            <a:custGeom>
              <a:avLst/>
              <a:gdLst/>
              <a:ahLst/>
              <a:cxnLst/>
              <a:rect l="l" t="t" r="r" b="b"/>
              <a:pathLst>
                <a:path w="20638" h="18036" extrusionOk="0">
                  <a:moveTo>
                    <a:pt x="10967" y="0"/>
                  </a:moveTo>
                  <a:cubicBezTo>
                    <a:pt x="10587" y="0"/>
                    <a:pt x="10205" y="15"/>
                    <a:pt x="9824" y="45"/>
                  </a:cubicBezTo>
                  <a:cubicBezTo>
                    <a:pt x="9369" y="99"/>
                    <a:pt x="8860" y="179"/>
                    <a:pt x="8325" y="286"/>
                  </a:cubicBezTo>
                  <a:cubicBezTo>
                    <a:pt x="8084" y="313"/>
                    <a:pt x="7816" y="393"/>
                    <a:pt x="7549" y="500"/>
                  </a:cubicBezTo>
                  <a:cubicBezTo>
                    <a:pt x="7308" y="554"/>
                    <a:pt x="7121" y="607"/>
                    <a:pt x="6880" y="688"/>
                  </a:cubicBezTo>
                  <a:cubicBezTo>
                    <a:pt x="5943" y="1036"/>
                    <a:pt x="5113" y="1491"/>
                    <a:pt x="4337" y="2106"/>
                  </a:cubicBezTo>
                  <a:cubicBezTo>
                    <a:pt x="3962" y="2401"/>
                    <a:pt x="3641" y="2695"/>
                    <a:pt x="3293" y="3070"/>
                  </a:cubicBezTo>
                  <a:cubicBezTo>
                    <a:pt x="2999" y="3391"/>
                    <a:pt x="2704" y="3766"/>
                    <a:pt x="2437" y="4167"/>
                  </a:cubicBezTo>
                  <a:cubicBezTo>
                    <a:pt x="1955" y="4863"/>
                    <a:pt x="1607" y="5666"/>
                    <a:pt x="1339" y="6549"/>
                  </a:cubicBezTo>
                  <a:cubicBezTo>
                    <a:pt x="1072" y="7379"/>
                    <a:pt x="884" y="8289"/>
                    <a:pt x="857" y="9226"/>
                  </a:cubicBezTo>
                  <a:cubicBezTo>
                    <a:pt x="617" y="9601"/>
                    <a:pt x="322" y="10136"/>
                    <a:pt x="162" y="10698"/>
                  </a:cubicBezTo>
                  <a:cubicBezTo>
                    <a:pt x="81" y="10939"/>
                    <a:pt x="28" y="11207"/>
                    <a:pt x="1" y="11421"/>
                  </a:cubicBezTo>
                  <a:lnTo>
                    <a:pt x="1" y="11795"/>
                  </a:lnTo>
                  <a:cubicBezTo>
                    <a:pt x="1" y="11929"/>
                    <a:pt x="28" y="12090"/>
                    <a:pt x="54" y="12197"/>
                  </a:cubicBezTo>
                  <a:cubicBezTo>
                    <a:pt x="81" y="12438"/>
                    <a:pt x="188" y="12679"/>
                    <a:pt x="322" y="12973"/>
                  </a:cubicBezTo>
                  <a:cubicBezTo>
                    <a:pt x="429" y="13214"/>
                    <a:pt x="563" y="13401"/>
                    <a:pt x="724" y="13642"/>
                  </a:cubicBezTo>
                  <a:cubicBezTo>
                    <a:pt x="991" y="14044"/>
                    <a:pt x="1339" y="14445"/>
                    <a:pt x="1687" y="14847"/>
                  </a:cubicBezTo>
                  <a:cubicBezTo>
                    <a:pt x="2035" y="15168"/>
                    <a:pt x="2437" y="15516"/>
                    <a:pt x="2892" y="15810"/>
                  </a:cubicBezTo>
                  <a:cubicBezTo>
                    <a:pt x="3293" y="16078"/>
                    <a:pt x="3775" y="16346"/>
                    <a:pt x="4283" y="16586"/>
                  </a:cubicBezTo>
                  <a:cubicBezTo>
                    <a:pt x="5167" y="17015"/>
                    <a:pt x="6184" y="17336"/>
                    <a:pt x="7254" y="17630"/>
                  </a:cubicBezTo>
                  <a:cubicBezTo>
                    <a:pt x="8325" y="17898"/>
                    <a:pt x="9396" y="18032"/>
                    <a:pt x="10386" y="18032"/>
                  </a:cubicBezTo>
                  <a:cubicBezTo>
                    <a:pt x="10482" y="18034"/>
                    <a:pt x="10578" y="18035"/>
                    <a:pt x="10673" y="18035"/>
                  </a:cubicBezTo>
                  <a:cubicBezTo>
                    <a:pt x="11724" y="18035"/>
                    <a:pt x="12750" y="17900"/>
                    <a:pt x="13732" y="17630"/>
                  </a:cubicBezTo>
                  <a:lnTo>
                    <a:pt x="14053" y="17523"/>
                  </a:lnTo>
                  <a:cubicBezTo>
                    <a:pt x="15043" y="17229"/>
                    <a:pt x="15953" y="16827"/>
                    <a:pt x="16783" y="16292"/>
                  </a:cubicBezTo>
                  <a:cubicBezTo>
                    <a:pt x="17720" y="15676"/>
                    <a:pt x="18523" y="14847"/>
                    <a:pt x="19165" y="13937"/>
                  </a:cubicBezTo>
                  <a:cubicBezTo>
                    <a:pt x="19700" y="13134"/>
                    <a:pt x="20102" y="12197"/>
                    <a:pt x="20343" y="11153"/>
                  </a:cubicBezTo>
                  <a:cubicBezTo>
                    <a:pt x="20557" y="10189"/>
                    <a:pt x="20637" y="9146"/>
                    <a:pt x="20530" y="8129"/>
                  </a:cubicBezTo>
                  <a:cubicBezTo>
                    <a:pt x="20423" y="7085"/>
                    <a:pt x="20209" y="6121"/>
                    <a:pt x="19781" y="5184"/>
                  </a:cubicBezTo>
                  <a:cubicBezTo>
                    <a:pt x="19593" y="4703"/>
                    <a:pt x="19352" y="4274"/>
                    <a:pt x="19085" y="3873"/>
                  </a:cubicBezTo>
                  <a:cubicBezTo>
                    <a:pt x="18817" y="3471"/>
                    <a:pt x="18496" y="3070"/>
                    <a:pt x="18121" y="2695"/>
                  </a:cubicBezTo>
                  <a:cubicBezTo>
                    <a:pt x="17452" y="1999"/>
                    <a:pt x="16649" y="1437"/>
                    <a:pt x="15712" y="982"/>
                  </a:cubicBezTo>
                  <a:cubicBezTo>
                    <a:pt x="14856" y="581"/>
                    <a:pt x="13866" y="286"/>
                    <a:pt x="12848" y="126"/>
                  </a:cubicBezTo>
                  <a:cubicBezTo>
                    <a:pt x="12229" y="42"/>
                    <a:pt x="11600" y="0"/>
                    <a:pt x="109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8485950" y="5995100"/>
              <a:ext cx="359350" cy="452350"/>
            </a:xfrm>
            <a:custGeom>
              <a:avLst/>
              <a:gdLst/>
              <a:ahLst/>
              <a:cxnLst/>
              <a:rect l="l" t="t" r="r" b="b"/>
              <a:pathLst>
                <a:path w="14374" h="18094" extrusionOk="0">
                  <a:moveTo>
                    <a:pt x="4711" y="0"/>
                  </a:moveTo>
                  <a:cubicBezTo>
                    <a:pt x="4390" y="27"/>
                    <a:pt x="3988" y="54"/>
                    <a:pt x="3614" y="80"/>
                  </a:cubicBezTo>
                  <a:lnTo>
                    <a:pt x="3533" y="80"/>
                  </a:lnTo>
                  <a:cubicBezTo>
                    <a:pt x="3988" y="134"/>
                    <a:pt x="4470" y="161"/>
                    <a:pt x="4925" y="268"/>
                  </a:cubicBezTo>
                  <a:cubicBezTo>
                    <a:pt x="5728" y="428"/>
                    <a:pt x="6531" y="723"/>
                    <a:pt x="7281" y="1124"/>
                  </a:cubicBezTo>
                  <a:cubicBezTo>
                    <a:pt x="8003" y="1526"/>
                    <a:pt x="8672" y="2034"/>
                    <a:pt x="9288" y="2596"/>
                  </a:cubicBezTo>
                  <a:cubicBezTo>
                    <a:pt x="9877" y="3158"/>
                    <a:pt x="10412" y="3828"/>
                    <a:pt x="10814" y="4577"/>
                  </a:cubicBezTo>
                  <a:cubicBezTo>
                    <a:pt x="11242" y="5300"/>
                    <a:pt x="11563" y="6103"/>
                    <a:pt x="11750" y="6906"/>
                  </a:cubicBezTo>
                  <a:cubicBezTo>
                    <a:pt x="11965" y="7789"/>
                    <a:pt x="12045" y="8672"/>
                    <a:pt x="11991" y="9555"/>
                  </a:cubicBezTo>
                  <a:cubicBezTo>
                    <a:pt x="11965" y="10010"/>
                    <a:pt x="11884" y="10492"/>
                    <a:pt x="11777" y="10974"/>
                  </a:cubicBezTo>
                  <a:cubicBezTo>
                    <a:pt x="11697" y="11402"/>
                    <a:pt x="11563" y="11857"/>
                    <a:pt x="11376" y="12312"/>
                  </a:cubicBezTo>
                  <a:cubicBezTo>
                    <a:pt x="11215" y="12714"/>
                    <a:pt x="11028" y="13115"/>
                    <a:pt x="10760" y="13517"/>
                  </a:cubicBezTo>
                  <a:cubicBezTo>
                    <a:pt x="10519" y="13865"/>
                    <a:pt x="10252" y="14239"/>
                    <a:pt x="9957" y="14534"/>
                  </a:cubicBezTo>
                  <a:cubicBezTo>
                    <a:pt x="9342" y="15203"/>
                    <a:pt x="8672" y="15738"/>
                    <a:pt x="7896" y="16220"/>
                  </a:cubicBezTo>
                  <a:cubicBezTo>
                    <a:pt x="7147" y="16675"/>
                    <a:pt x="6290" y="17023"/>
                    <a:pt x="5434" y="17264"/>
                  </a:cubicBezTo>
                  <a:cubicBezTo>
                    <a:pt x="4550" y="17478"/>
                    <a:pt x="3614" y="17612"/>
                    <a:pt x="2730" y="17612"/>
                  </a:cubicBezTo>
                  <a:cubicBezTo>
                    <a:pt x="2409" y="17612"/>
                    <a:pt x="2142" y="17612"/>
                    <a:pt x="1847" y="17585"/>
                  </a:cubicBezTo>
                  <a:cubicBezTo>
                    <a:pt x="1553" y="17585"/>
                    <a:pt x="1258" y="17558"/>
                    <a:pt x="910" y="17532"/>
                  </a:cubicBezTo>
                  <a:lnTo>
                    <a:pt x="0" y="17424"/>
                  </a:lnTo>
                  <a:lnTo>
                    <a:pt x="0" y="17424"/>
                  </a:lnTo>
                  <a:cubicBezTo>
                    <a:pt x="322" y="17532"/>
                    <a:pt x="643" y="17585"/>
                    <a:pt x="991" y="17692"/>
                  </a:cubicBezTo>
                  <a:cubicBezTo>
                    <a:pt x="2061" y="17960"/>
                    <a:pt x="3132" y="18094"/>
                    <a:pt x="4122" y="18094"/>
                  </a:cubicBezTo>
                  <a:lnTo>
                    <a:pt x="4363" y="18094"/>
                  </a:lnTo>
                  <a:cubicBezTo>
                    <a:pt x="5434" y="18094"/>
                    <a:pt x="6478" y="17960"/>
                    <a:pt x="7468" y="17692"/>
                  </a:cubicBezTo>
                  <a:lnTo>
                    <a:pt x="7762" y="17585"/>
                  </a:lnTo>
                  <a:cubicBezTo>
                    <a:pt x="8779" y="17291"/>
                    <a:pt x="9689" y="16889"/>
                    <a:pt x="10519" y="16327"/>
                  </a:cubicBezTo>
                  <a:cubicBezTo>
                    <a:pt x="11456" y="15711"/>
                    <a:pt x="12259" y="14882"/>
                    <a:pt x="12875" y="13972"/>
                  </a:cubicBezTo>
                  <a:cubicBezTo>
                    <a:pt x="13410" y="13169"/>
                    <a:pt x="13811" y="12232"/>
                    <a:pt x="14052" y="11188"/>
                  </a:cubicBezTo>
                  <a:cubicBezTo>
                    <a:pt x="14293" y="10224"/>
                    <a:pt x="14373" y="9181"/>
                    <a:pt x="14266" y="8164"/>
                  </a:cubicBezTo>
                  <a:cubicBezTo>
                    <a:pt x="14159" y="7120"/>
                    <a:pt x="13918" y="6156"/>
                    <a:pt x="13517" y="5219"/>
                  </a:cubicBezTo>
                  <a:cubicBezTo>
                    <a:pt x="13330" y="4738"/>
                    <a:pt x="13089" y="4309"/>
                    <a:pt x="12821" y="3908"/>
                  </a:cubicBezTo>
                  <a:cubicBezTo>
                    <a:pt x="12553" y="3506"/>
                    <a:pt x="12205" y="3105"/>
                    <a:pt x="11858" y="2703"/>
                  </a:cubicBezTo>
                  <a:cubicBezTo>
                    <a:pt x="11188" y="2007"/>
                    <a:pt x="10385" y="1419"/>
                    <a:pt x="9449" y="990"/>
                  </a:cubicBezTo>
                  <a:cubicBezTo>
                    <a:pt x="8565" y="589"/>
                    <a:pt x="7602" y="294"/>
                    <a:pt x="6558" y="134"/>
                  </a:cubicBezTo>
                  <a:cubicBezTo>
                    <a:pt x="5969" y="27"/>
                    <a:pt x="5353" y="0"/>
                    <a:pt x="471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7" name="Google Shape;6467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8" name="Google Shape;6468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8477250" y="6294875"/>
              <a:ext cx="70950" cy="42600"/>
            </a:xfrm>
            <a:custGeom>
              <a:avLst/>
              <a:gdLst/>
              <a:ahLst/>
              <a:cxnLst/>
              <a:rect l="l" t="t" r="r" b="b"/>
              <a:pathLst>
                <a:path w="2838" h="1704" extrusionOk="0">
                  <a:moveTo>
                    <a:pt x="1633" y="0"/>
                  </a:moveTo>
                  <a:cubicBezTo>
                    <a:pt x="1285" y="0"/>
                    <a:pt x="1017" y="54"/>
                    <a:pt x="750" y="134"/>
                  </a:cubicBezTo>
                  <a:cubicBezTo>
                    <a:pt x="562" y="241"/>
                    <a:pt x="348" y="348"/>
                    <a:pt x="214" y="509"/>
                  </a:cubicBezTo>
                  <a:cubicBezTo>
                    <a:pt x="188" y="535"/>
                    <a:pt x="161" y="616"/>
                    <a:pt x="134" y="642"/>
                  </a:cubicBezTo>
                  <a:cubicBezTo>
                    <a:pt x="81" y="669"/>
                    <a:pt x="81" y="749"/>
                    <a:pt x="54" y="776"/>
                  </a:cubicBezTo>
                  <a:cubicBezTo>
                    <a:pt x="27" y="883"/>
                    <a:pt x="0" y="964"/>
                    <a:pt x="27" y="1044"/>
                  </a:cubicBezTo>
                  <a:cubicBezTo>
                    <a:pt x="54" y="1151"/>
                    <a:pt x="81" y="1231"/>
                    <a:pt x="161" y="1312"/>
                  </a:cubicBezTo>
                  <a:cubicBezTo>
                    <a:pt x="214" y="1365"/>
                    <a:pt x="295" y="1445"/>
                    <a:pt x="348" y="1472"/>
                  </a:cubicBezTo>
                  <a:cubicBezTo>
                    <a:pt x="348" y="1472"/>
                    <a:pt x="402" y="1499"/>
                    <a:pt x="429" y="1499"/>
                  </a:cubicBezTo>
                  <a:cubicBezTo>
                    <a:pt x="562" y="1579"/>
                    <a:pt x="723" y="1633"/>
                    <a:pt x="884" y="1686"/>
                  </a:cubicBezTo>
                  <a:cubicBezTo>
                    <a:pt x="960" y="1698"/>
                    <a:pt x="1036" y="1703"/>
                    <a:pt x="1110" y="1703"/>
                  </a:cubicBezTo>
                  <a:cubicBezTo>
                    <a:pt x="1889" y="1703"/>
                    <a:pt x="2517" y="1086"/>
                    <a:pt x="2811" y="402"/>
                  </a:cubicBezTo>
                  <a:cubicBezTo>
                    <a:pt x="2838" y="348"/>
                    <a:pt x="2811" y="268"/>
                    <a:pt x="2730" y="241"/>
                  </a:cubicBezTo>
                  <a:lnTo>
                    <a:pt x="2570" y="241"/>
                  </a:lnTo>
                  <a:cubicBezTo>
                    <a:pt x="2409" y="187"/>
                    <a:pt x="2222" y="107"/>
                    <a:pt x="2035" y="80"/>
                  </a:cubicBezTo>
                  <a:cubicBezTo>
                    <a:pt x="1901" y="54"/>
                    <a:pt x="1767" y="0"/>
                    <a:pt x="1633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2222" y="1820"/>
                  </a:moveTo>
                  <a:cubicBezTo>
                    <a:pt x="2382" y="1847"/>
                    <a:pt x="2570" y="1874"/>
                    <a:pt x="2757" y="1954"/>
                  </a:cubicBezTo>
                  <a:cubicBezTo>
                    <a:pt x="2891" y="2008"/>
                    <a:pt x="2971" y="2088"/>
                    <a:pt x="3159" y="2142"/>
                  </a:cubicBezTo>
                  <a:cubicBezTo>
                    <a:pt x="3078" y="2329"/>
                    <a:pt x="2971" y="2463"/>
                    <a:pt x="2891" y="2597"/>
                  </a:cubicBezTo>
                  <a:cubicBezTo>
                    <a:pt x="2730" y="2757"/>
                    <a:pt x="2597" y="2891"/>
                    <a:pt x="2516" y="3025"/>
                  </a:cubicBezTo>
                  <a:cubicBezTo>
                    <a:pt x="2409" y="3132"/>
                    <a:pt x="2302" y="3159"/>
                    <a:pt x="2168" y="3212"/>
                  </a:cubicBezTo>
                  <a:cubicBezTo>
                    <a:pt x="2088" y="3292"/>
                    <a:pt x="1954" y="3319"/>
                    <a:pt x="1847" y="3319"/>
                  </a:cubicBezTo>
                  <a:lnTo>
                    <a:pt x="1499" y="3319"/>
                  </a:lnTo>
                  <a:cubicBezTo>
                    <a:pt x="1365" y="3292"/>
                    <a:pt x="1285" y="3266"/>
                    <a:pt x="1178" y="3212"/>
                  </a:cubicBezTo>
                  <a:cubicBezTo>
                    <a:pt x="1151" y="3185"/>
                    <a:pt x="1098" y="3185"/>
                    <a:pt x="1071" y="3159"/>
                  </a:cubicBezTo>
                  <a:cubicBezTo>
                    <a:pt x="1017" y="3159"/>
                    <a:pt x="964" y="3132"/>
                    <a:pt x="937" y="3078"/>
                  </a:cubicBezTo>
                  <a:cubicBezTo>
                    <a:pt x="830" y="3025"/>
                    <a:pt x="777" y="2944"/>
                    <a:pt x="696" y="2864"/>
                  </a:cubicBezTo>
                  <a:cubicBezTo>
                    <a:pt x="669" y="2811"/>
                    <a:pt x="669" y="2784"/>
                    <a:pt x="643" y="2757"/>
                  </a:cubicBezTo>
                  <a:lnTo>
                    <a:pt x="616" y="2730"/>
                  </a:lnTo>
                  <a:lnTo>
                    <a:pt x="643" y="2677"/>
                  </a:lnTo>
                  <a:lnTo>
                    <a:pt x="669" y="2623"/>
                  </a:lnTo>
                  <a:lnTo>
                    <a:pt x="696" y="2516"/>
                  </a:lnTo>
                  <a:lnTo>
                    <a:pt x="696" y="2543"/>
                  </a:lnTo>
                  <a:cubicBezTo>
                    <a:pt x="803" y="2409"/>
                    <a:pt x="910" y="2275"/>
                    <a:pt x="1044" y="2195"/>
                  </a:cubicBezTo>
                  <a:cubicBezTo>
                    <a:pt x="1178" y="2088"/>
                    <a:pt x="1285" y="2008"/>
                    <a:pt x="1419" y="1954"/>
                  </a:cubicBezTo>
                  <a:cubicBezTo>
                    <a:pt x="1526" y="1927"/>
                    <a:pt x="1633" y="1874"/>
                    <a:pt x="1767" y="1847"/>
                  </a:cubicBezTo>
                  <a:cubicBezTo>
                    <a:pt x="1901" y="1820"/>
                    <a:pt x="2088" y="1820"/>
                    <a:pt x="2222" y="1820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7" name="Google Shape;6477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8" name="Google Shape;6478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62" name="Text Box 69">
            <a:extLst>
              <a:ext uri="{FF2B5EF4-FFF2-40B4-BE49-F238E27FC236}">
                <a16:creationId xmlns:a16="http://schemas.microsoft.com/office/drawing/2014/main" id="{E32C0016-636F-4700-8D19-E9D13F438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6648" y="1916135"/>
            <a:ext cx="166612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giải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3" name="Text Box 69">
            <a:extLst>
              <a:ext uri="{FF2B5EF4-FFF2-40B4-BE49-F238E27FC236}">
                <a16:creationId xmlns:a16="http://schemas.microsoft.com/office/drawing/2014/main" id="{52D4B837-344B-4BBF-A8EA-2F9E59AD2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9343" y="5016705"/>
            <a:ext cx="7386984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Đáp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sô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 9m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             13,5m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2270B6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4" name="Rectangle: Rounded Corners 163">
            <a:extLst>
              <a:ext uri="{FF2B5EF4-FFF2-40B4-BE49-F238E27FC236}">
                <a16:creationId xmlns:a16="http://schemas.microsoft.com/office/drawing/2014/main" id="{16B45BC5-BD10-446C-A733-8927BE520B3C}"/>
              </a:ext>
            </a:extLst>
          </p:cNvPr>
          <p:cNvSpPr/>
          <p:nvPr/>
        </p:nvSpPr>
        <p:spPr>
          <a:xfrm>
            <a:off x="4146130" y="2542742"/>
            <a:ext cx="1754827" cy="513626"/>
          </a:xfrm>
          <a:prstGeom prst="roundRect">
            <a:avLst>
              <a:gd name="adj" fmla="val 10270"/>
            </a:avLst>
          </a:prstGeom>
          <a:solidFill>
            <a:srgbClr val="FFC000">
              <a:alpha val="71000"/>
            </a:srgb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7" name="Rectangle: Rounded Corners 166">
            <a:extLst>
              <a:ext uri="{FF2B5EF4-FFF2-40B4-BE49-F238E27FC236}">
                <a16:creationId xmlns:a16="http://schemas.microsoft.com/office/drawing/2014/main" id="{3B6F7945-D94D-4B6E-94A5-1B7FB3596031}"/>
              </a:ext>
            </a:extLst>
          </p:cNvPr>
          <p:cNvSpPr/>
          <p:nvPr/>
        </p:nvSpPr>
        <p:spPr>
          <a:xfrm>
            <a:off x="4095388" y="3840145"/>
            <a:ext cx="1640414" cy="513626"/>
          </a:xfrm>
          <a:prstGeom prst="roundRect">
            <a:avLst>
              <a:gd name="adj" fmla="val 10270"/>
            </a:avLst>
          </a:prstGeom>
          <a:solidFill>
            <a:schemeClr val="tx2"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5" name="Text Box 69">
            <a:extLst>
              <a:ext uri="{FF2B5EF4-FFF2-40B4-BE49-F238E27FC236}">
                <a16:creationId xmlns:a16="http://schemas.microsoft.com/office/drawing/2014/main" id="{F4303F77-98E2-4EEE-8641-02F3EAE9AE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4966" y="2500317"/>
            <a:ext cx="7442271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Diện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tích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xung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quanh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của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hình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lập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phương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đó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(1,5 x 1,5) x 4 = </a:t>
            </a:r>
            <a:r>
              <a:rPr lang="en-US" altLang="en-US" sz="2800" b="1" dirty="0">
                <a:solidFill>
                  <a:srgbClr val="2270B6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(m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 </a:t>
            </a:r>
          </a:p>
        </p:txBody>
      </p:sp>
      <p:sp>
        <p:nvSpPr>
          <p:cNvPr id="146" name="Text Box 69">
            <a:extLst>
              <a:ext uri="{FF2B5EF4-FFF2-40B4-BE49-F238E27FC236}">
                <a16:creationId xmlns:a16="http://schemas.microsoft.com/office/drawing/2014/main" id="{D0384673-0A1E-4BF7-A230-DE3A9D982B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6508" y="3859320"/>
            <a:ext cx="7386984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Diện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tích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toàn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phần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của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hình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lập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phương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đó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(1,5 x 1,5) x 6 = 13,5 (m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 </a:t>
            </a: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264F36A1-C6C6-463C-9C36-1D351D49DD0A}"/>
              </a:ext>
            </a:extLst>
          </p:cNvPr>
          <p:cNvSpPr/>
          <p:nvPr/>
        </p:nvSpPr>
        <p:spPr>
          <a:xfrm>
            <a:off x="4430726" y="887523"/>
            <a:ext cx="1919274" cy="293578"/>
          </a:xfrm>
          <a:prstGeom prst="roundRect">
            <a:avLst>
              <a:gd name="adj" fmla="val 10270"/>
            </a:avLst>
          </a:prstGeom>
          <a:solidFill>
            <a:srgbClr val="FFC000">
              <a:alpha val="71000"/>
            </a:srgb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4376A1F8-E2AC-467E-A63A-C5B6FC366699}"/>
              </a:ext>
            </a:extLst>
          </p:cNvPr>
          <p:cNvSpPr/>
          <p:nvPr/>
        </p:nvSpPr>
        <p:spPr>
          <a:xfrm>
            <a:off x="8278503" y="862276"/>
            <a:ext cx="1657878" cy="293578"/>
          </a:xfrm>
          <a:prstGeom prst="roundRect">
            <a:avLst>
              <a:gd name="adj" fmla="val 10270"/>
            </a:avLst>
          </a:prstGeom>
          <a:solidFill>
            <a:schemeClr val="tx2"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17E93B26-A589-40CD-995E-7F1006A4186C}"/>
              </a:ext>
            </a:extLst>
          </p:cNvPr>
          <p:cNvSpPr/>
          <p:nvPr/>
        </p:nvSpPr>
        <p:spPr>
          <a:xfrm>
            <a:off x="4246518" y="1293134"/>
            <a:ext cx="1657878" cy="293578"/>
          </a:xfrm>
          <a:prstGeom prst="roundRect">
            <a:avLst>
              <a:gd name="adj" fmla="val 10270"/>
            </a:avLst>
          </a:prstGeom>
          <a:solidFill>
            <a:schemeClr val="accent4">
              <a:lumMod val="40000"/>
              <a:lumOff val="60000"/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4" name="Text Box 69">
            <a:extLst>
              <a:ext uri="{FF2B5EF4-FFF2-40B4-BE49-F238E27FC236}">
                <a16:creationId xmlns:a16="http://schemas.microsoft.com/office/drawing/2014/main" id="{43C4970D-365F-4E3A-B2EF-0EC39ABC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9889" y="730918"/>
            <a:ext cx="9429015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lvl="0" algn="just">
              <a:spcBef>
                <a:spcPct val="50000"/>
              </a:spcBef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8DAA5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8DAA5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1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8DAA5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và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toàn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phần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lập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phương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cạnh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1,5m.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8DAA5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25" name="Picture 8">
            <a:extLst>
              <a:ext uri="{FF2B5EF4-FFF2-40B4-BE49-F238E27FC236}">
                <a16:creationId xmlns:a16="http://schemas.microsoft.com/office/drawing/2014/main" id="{B4AAD106-AE08-41F0-B8E1-B26D11C2376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>
            <a:off x="15086388" y="1289502"/>
            <a:ext cx="2431943" cy="1796598"/>
          </a:xfrm>
          <a:prstGeom prst="rect">
            <a:avLst/>
          </a:prstGeom>
        </p:spPr>
      </p:pic>
      <p:pic>
        <p:nvPicPr>
          <p:cNvPr id="126" name="Picture 5">
            <a:extLst>
              <a:ext uri="{FF2B5EF4-FFF2-40B4-BE49-F238E27FC236}">
                <a16:creationId xmlns:a16="http://schemas.microsoft.com/office/drawing/2014/main" id="{11681511-9379-469F-A80B-7C29DB2E5FE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5787" y="4000817"/>
            <a:ext cx="2272738" cy="2771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98307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4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500"/>
                                        <p:tgtEl>
                                          <p:spTgt spid="1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1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" grpId="0" animBg="1"/>
      <p:bldP spid="167" grpId="0" animBg="1"/>
      <p:bldP spid="122" grpId="0" animBg="1"/>
      <p:bldP spid="123" grpId="0" animBg="1"/>
      <p:bldP spid="124" grpId="0" animBg="1"/>
      <p:bldP spid="144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9" name="Google Shape;6479;p41"/>
          <p:cNvGrpSpPr/>
          <p:nvPr/>
        </p:nvGrpSpPr>
        <p:grpSpPr>
          <a:xfrm>
            <a:off x="2108097" y="3812104"/>
            <a:ext cx="1506033" cy="1521233"/>
            <a:chOff x="6677925" y="6815450"/>
            <a:chExt cx="1129525" cy="1140925"/>
          </a:xfrm>
        </p:grpSpPr>
        <p:sp>
          <p:nvSpPr>
            <p:cNvPr id="6480" name="Google Shape;6480;p41"/>
            <p:cNvSpPr/>
            <p:nvPr/>
          </p:nvSpPr>
          <p:spPr>
            <a:xfrm>
              <a:off x="6677925" y="6815450"/>
              <a:ext cx="1129525" cy="1140925"/>
            </a:xfrm>
            <a:custGeom>
              <a:avLst/>
              <a:gdLst/>
              <a:ahLst/>
              <a:cxnLst/>
              <a:rect l="l" t="t" r="r" b="b"/>
              <a:pathLst>
                <a:path w="45181" h="45637" extrusionOk="0">
                  <a:moveTo>
                    <a:pt x="19834" y="1"/>
                  </a:moveTo>
                  <a:cubicBezTo>
                    <a:pt x="19459" y="1"/>
                    <a:pt x="19084" y="27"/>
                    <a:pt x="18737" y="135"/>
                  </a:cubicBezTo>
                  <a:cubicBezTo>
                    <a:pt x="18335" y="242"/>
                    <a:pt x="17880" y="402"/>
                    <a:pt x="17479" y="643"/>
                  </a:cubicBezTo>
                  <a:cubicBezTo>
                    <a:pt x="17184" y="804"/>
                    <a:pt x="16863" y="1045"/>
                    <a:pt x="16542" y="1312"/>
                  </a:cubicBezTo>
                  <a:cubicBezTo>
                    <a:pt x="16087" y="1714"/>
                    <a:pt x="15685" y="2169"/>
                    <a:pt x="15257" y="2784"/>
                  </a:cubicBezTo>
                  <a:cubicBezTo>
                    <a:pt x="14909" y="3213"/>
                    <a:pt x="14641" y="3721"/>
                    <a:pt x="14374" y="4203"/>
                  </a:cubicBezTo>
                  <a:cubicBezTo>
                    <a:pt x="14133" y="4685"/>
                    <a:pt x="13945" y="5140"/>
                    <a:pt x="13731" y="5729"/>
                  </a:cubicBezTo>
                  <a:cubicBezTo>
                    <a:pt x="12741" y="4845"/>
                    <a:pt x="11724" y="4176"/>
                    <a:pt x="10653" y="3721"/>
                  </a:cubicBezTo>
                  <a:cubicBezTo>
                    <a:pt x="10038" y="3453"/>
                    <a:pt x="9315" y="3213"/>
                    <a:pt x="8646" y="3079"/>
                  </a:cubicBezTo>
                  <a:cubicBezTo>
                    <a:pt x="8084" y="2972"/>
                    <a:pt x="7495" y="2918"/>
                    <a:pt x="6879" y="2918"/>
                  </a:cubicBezTo>
                  <a:lnTo>
                    <a:pt x="6451" y="2918"/>
                  </a:lnTo>
                  <a:cubicBezTo>
                    <a:pt x="6076" y="2945"/>
                    <a:pt x="5675" y="2972"/>
                    <a:pt x="5300" y="3052"/>
                  </a:cubicBezTo>
                  <a:cubicBezTo>
                    <a:pt x="4899" y="3106"/>
                    <a:pt x="4551" y="3213"/>
                    <a:pt x="4203" y="3346"/>
                  </a:cubicBezTo>
                  <a:cubicBezTo>
                    <a:pt x="3507" y="3614"/>
                    <a:pt x="2864" y="4016"/>
                    <a:pt x="2329" y="4551"/>
                  </a:cubicBezTo>
                  <a:cubicBezTo>
                    <a:pt x="1874" y="4979"/>
                    <a:pt x="1499" y="5514"/>
                    <a:pt x="1151" y="6157"/>
                  </a:cubicBezTo>
                  <a:cubicBezTo>
                    <a:pt x="884" y="6639"/>
                    <a:pt x="696" y="7201"/>
                    <a:pt x="536" y="7789"/>
                  </a:cubicBezTo>
                  <a:cubicBezTo>
                    <a:pt x="268" y="8833"/>
                    <a:pt x="161" y="9850"/>
                    <a:pt x="108" y="10734"/>
                  </a:cubicBezTo>
                  <a:cubicBezTo>
                    <a:pt x="54" y="11135"/>
                    <a:pt x="27" y="11563"/>
                    <a:pt x="27" y="11965"/>
                  </a:cubicBezTo>
                  <a:cubicBezTo>
                    <a:pt x="1" y="12607"/>
                    <a:pt x="1" y="13303"/>
                    <a:pt x="54" y="13972"/>
                  </a:cubicBezTo>
                  <a:cubicBezTo>
                    <a:pt x="161" y="15364"/>
                    <a:pt x="429" y="16702"/>
                    <a:pt x="830" y="17960"/>
                  </a:cubicBezTo>
                  <a:cubicBezTo>
                    <a:pt x="1232" y="19272"/>
                    <a:pt x="1821" y="20530"/>
                    <a:pt x="2543" y="21681"/>
                  </a:cubicBezTo>
                  <a:cubicBezTo>
                    <a:pt x="2891" y="22243"/>
                    <a:pt x="3319" y="22805"/>
                    <a:pt x="3775" y="23394"/>
                  </a:cubicBezTo>
                  <a:cubicBezTo>
                    <a:pt x="4176" y="23876"/>
                    <a:pt x="4658" y="24357"/>
                    <a:pt x="5113" y="24759"/>
                  </a:cubicBezTo>
                  <a:cubicBezTo>
                    <a:pt x="6050" y="25562"/>
                    <a:pt x="7147" y="26231"/>
                    <a:pt x="8325" y="26740"/>
                  </a:cubicBezTo>
                  <a:cubicBezTo>
                    <a:pt x="8914" y="26954"/>
                    <a:pt x="9529" y="27168"/>
                    <a:pt x="10145" y="27302"/>
                  </a:cubicBezTo>
                  <a:lnTo>
                    <a:pt x="10172" y="27302"/>
                  </a:lnTo>
                  <a:cubicBezTo>
                    <a:pt x="10064" y="28105"/>
                    <a:pt x="10038" y="28908"/>
                    <a:pt x="10064" y="29711"/>
                  </a:cubicBezTo>
                  <a:lnTo>
                    <a:pt x="10064" y="29871"/>
                  </a:lnTo>
                  <a:cubicBezTo>
                    <a:pt x="10091" y="30219"/>
                    <a:pt x="10145" y="30621"/>
                    <a:pt x="10172" y="30969"/>
                  </a:cubicBezTo>
                  <a:cubicBezTo>
                    <a:pt x="10359" y="32441"/>
                    <a:pt x="10760" y="33859"/>
                    <a:pt x="11376" y="35171"/>
                  </a:cubicBezTo>
                  <a:cubicBezTo>
                    <a:pt x="11965" y="36509"/>
                    <a:pt x="12848" y="37740"/>
                    <a:pt x="13892" y="38811"/>
                  </a:cubicBezTo>
                  <a:cubicBezTo>
                    <a:pt x="14374" y="39319"/>
                    <a:pt x="14963" y="39801"/>
                    <a:pt x="15578" y="40283"/>
                  </a:cubicBezTo>
                  <a:cubicBezTo>
                    <a:pt x="16167" y="40684"/>
                    <a:pt x="16756" y="41113"/>
                    <a:pt x="17425" y="41487"/>
                  </a:cubicBezTo>
                  <a:cubicBezTo>
                    <a:pt x="18121" y="41889"/>
                    <a:pt x="18844" y="42264"/>
                    <a:pt x="19539" y="42558"/>
                  </a:cubicBezTo>
                  <a:cubicBezTo>
                    <a:pt x="20289" y="42879"/>
                    <a:pt x="21119" y="43120"/>
                    <a:pt x="21868" y="43334"/>
                  </a:cubicBezTo>
                  <a:cubicBezTo>
                    <a:pt x="22350" y="43415"/>
                    <a:pt x="22778" y="43495"/>
                    <a:pt x="23260" y="43548"/>
                  </a:cubicBezTo>
                  <a:cubicBezTo>
                    <a:pt x="23340" y="43655"/>
                    <a:pt x="23447" y="43736"/>
                    <a:pt x="23554" y="43816"/>
                  </a:cubicBezTo>
                  <a:cubicBezTo>
                    <a:pt x="23608" y="43896"/>
                    <a:pt x="23688" y="43923"/>
                    <a:pt x="23742" y="44003"/>
                  </a:cubicBezTo>
                  <a:lnTo>
                    <a:pt x="24063" y="44191"/>
                  </a:lnTo>
                  <a:cubicBezTo>
                    <a:pt x="24063" y="44191"/>
                    <a:pt x="24143" y="44271"/>
                    <a:pt x="24197" y="44298"/>
                  </a:cubicBezTo>
                  <a:cubicBezTo>
                    <a:pt x="24678" y="44619"/>
                    <a:pt x="25214" y="44887"/>
                    <a:pt x="25722" y="45101"/>
                  </a:cubicBezTo>
                  <a:cubicBezTo>
                    <a:pt x="26338" y="45342"/>
                    <a:pt x="26954" y="45475"/>
                    <a:pt x="27596" y="45502"/>
                  </a:cubicBezTo>
                  <a:lnTo>
                    <a:pt x="27890" y="45502"/>
                  </a:lnTo>
                  <a:cubicBezTo>
                    <a:pt x="28024" y="45502"/>
                    <a:pt x="28158" y="45502"/>
                    <a:pt x="28158" y="45636"/>
                  </a:cubicBezTo>
                  <a:cubicBezTo>
                    <a:pt x="28800" y="45556"/>
                    <a:pt x="29389" y="45395"/>
                    <a:pt x="29898" y="45101"/>
                  </a:cubicBezTo>
                  <a:cubicBezTo>
                    <a:pt x="30192" y="44913"/>
                    <a:pt x="30460" y="44726"/>
                    <a:pt x="30701" y="44458"/>
                  </a:cubicBezTo>
                  <a:cubicBezTo>
                    <a:pt x="30701" y="44458"/>
                    <a:pt x="30728" y="44458"/>
                    <a:pt x="30728" y="44432"/>
                  </a:cubicBezTo>
                  <a:cubicBezTo>
                    <a:pt x="30968" y="44110"/>
                    <a:pt x="31183" y="43816"/>
                    <a:pt x="31316" y="43495"/>
                  </a:cubicBezTo>
                  <a:cubicBezTo>
                    <a:pt x="31450" y="43174"/>
                    <a:pt x="31530" y="42852"/>
                    <a:pt x="31584" y="42478"/>
                  </a:cubicBezTo>
                  <a:cubicBezTo>
                    <a:pt x="31611" y="42371"/>
                    <a:pt x="31611" y="42290"/>
                    <a:pt x="31611" y="42157"/>
                  </a:cubicBezTo>
                  <a:lnTo>
                    <a:pt x="31611" y="41889"/>
                  </a:lnTo>
                  <a:lnTo>
                    <a:pt x="31611" y="41568"/>
                  </a:lnTo>
                  <a:lnTo>
                    <a:pt x="31611" y="41514"/>
                  </a:lnTo>
                  <a:cubicBezTo>
                    <a:pt x="31798" y="41434"/>
                    <a:pt x="32012" y="41354"/>
                    <a:pt x="32200" y="41247"/>
                  </a:cubicBezTo>
                  <a:cubicBezTo>
                    <a:pt x="32253" y="41220"/>
                    <a:pt x="32387" y="41139"/>
                    <a:pt x="32387" y="41139"/>
                  </a:cubicBezTo>
                  <a:cubicBezTo>
                    <a:pt x="32815" y="40872"/>
                    <a:pt x="33217" y="40470"/>
                    <a:pt x="33484" y="40042"/>
                  </a:cubicBezTo>
                  <a:cubicBezTo>
                    <a:pt x="34020" y="39212"/>
                    <a:pt x="34180" y="38168"/>
                    <a:pt x="33993" y="37098"/>
                  </a:cubicBezTo>
                  <a:cubicBezTo>
                    <a:pt x="33913" y="36830"/>
                    <a:pt x="33859" y="36563"/>
                    <a:pt x="33752" y="36295"/>
                  </a:cubicBezTo>
                  <a:cubicBezTo>
                    <a:pt x="34020" y="35786"/>
                    <a:pt x="34207" y="35197"/>
                    <a:pt x="34261" y="34555"/>
                  </a:cubicBezTo>
                  <a:cubicBezTo>
                    <a:pt x="34287" y="34261"/>
                    <a:pt x="34287" y="33940"/>
                    <a:pt x="34261" y="33645"/>
                  </a:cubicBezTo>
                  <a:cubicBezTo>
                    <a:pt x="34341" y="33618"/>
                    <a:pt x="34421" y="33618"/>
                    <a:pt x="34475" y="33592"/>
                  </a:cubicBezTo>
                  <a:cubicBezTo>
                    <a:pt x="35197" y="33377"/>
                    <a:pt x="35867" y="33110"/>
                    <a:pt x="36429" y="32815"/>
                  </a:cubicBezTo>
                  <a:cubicBezTo>
                    <a:pt x="36750" y="32655"/>
                    <a:pt x="37071" y="32441"/>
                    <a:pt x="37365" y="32253"/>
                  </a:cubicBezTo>
                  <a:cubicBezTo>
                    <a:pt x="37820" y="31905"/>
                    <a:pt x="38195" y="31584"/>
                    <a:pt x="38490" y="31209"/>
                  </a:cubicBezTo>
                  <a:cubicBezTo>
                    <a:pt x="38623" y="31049"/>
                    <a:pt x="38811" y="30835"/>
                    <a:pt x="38971" y="30567"/>
                  </a:cubicBezTo>
                  <a:cubicBezTo>
                    <a:pt x="39105" y="30380"/>
                    <a:pt x="39212" y="30166"/>
                    <a:pt x="39293" y="29978"/>
                  </a:cubicBezTo>
                  <a:cubicBezTo>
                    <a:pt x="39480" y="29523"/>
                    <a:pt x="39640" y="29095"/>
                    <a:pt x="39694" y="28667"/>
                  </a:cubicBezTo>
                  <a:cubicBezTo>
                    <a:pt x="39801" y="28131"/>
                    <a:pt x="39828" y="27623"/>
                    <a:pt x="39828" y="27168"/>
                  </a:cubicBezTo>
                  <a:cubicBezTo>
                    <a:pt x="40203" y="26311"/>
                    <a:pt x="40470" y="25482"/>
                    <a:pt x="40631" y="24652"/>
                  </a:cubicBezTo>
                  <a:cubicBezTo>
                    <a:pt x="40872" y="23554"/>
                    <a:pt x="40952" y="22430"/>
                    <a:pt x="40845" y="21360"/>
                  </a:cubicBezTo>
                  <a:cubicBezTo>
                    <a:pt x="40818" y="20744"/>
                    <a:pt x="40711" y="20182"/>
                    <a:pt x="40577" y="19593"/>
                  </a:cubicBezTo>
                  <a:cubicBezTo>
                    <a:pt x="40497" y="19459"/>
                    <a:pt x="40470" y="19299"/>
                    <a:pt x="40443" y="19165"/>
                  </a:cubicBezTo>
                  <a:lnTo>
                    <a:pt x="40443" y="19165"/>
                  </a:lnTo>
                  <a:cubicBezTo>
                    <a:pt x="40684" y="19299"/>
                    <a:pt x="40898" y="19433"/>
                    <a:pt x="41220" y="19540"/>
                  </a:cubicBezTo>
                  <a:cubicBezTo>
                    <a:pt x="41514" y="19620"/>
                    <a:pt x="41808" y="19673"/>
                    <a:pt x="42103" y="19673"/>
                  </a:cubicBezTo>
                  <a:cubicBezTo>
                    <a:pt x="42826" y="19673"/>
                    <a:pt x="43521" y="19433"/>
                    <a:pt x="44030" y="18951"/>
                  </a:cubicBezTo>
                  <a:cubicBezTo>
                    <a:pt x="44378" y="18656"/>
                    <a:pt x="44860" y="18094"/>
                    <a:pt x="45020" y="17184"/>
                  </a:cubicBezTo>
                  <a:cubicBezTo>
                    <a:pt x="45181" y="16381"/>
                    <a:pt x="45101" y="15498"/>
                    <a:pt x="44726" y="14641"/>
                  </a:cubicBezTo>
                  <a:cubicBezTo>
                    <a:pt x="44592" y="14320"/>
                    <a:pt x="44432" y="14026"/>
                    <a:pt x="44217" y="13678"/>
                  </a:cubicBezTo>
                  <a:cubicBezTo>
                    <a:pt x="44030" y="13384"/>
                    <a:pt x="43816" y="13116"/>
                    <a:pt x="43575" y="12848"/>
                  </a:cubicBezTo>
                  <a:cubicBezTo>
                    <a:pt x="43495" y="12741"/>
                    <a:pt x="43388" y="12607"/>
                    <a:pt x="43281" y="12500"/>
                  </a:cubicBezTo>
                  <a:cubicBezTo>
                    <a:pt x="43174" y="12366"/>
                    <a:pt x="43093" y="12259"/>
                    <a:pt x="42959" y="12179"/>
                  </a:cubicBezTo>
                  <a:cubicBezTo>
                    <a:pt x="42772" y="12018"/>
                    <a:pt x="42585" y="11885"/>
                    <a:pt x="42424" y="11751"/>
                  </a:cubicBezTo>
                  <a:cubicBezTo>
                    <a:pt x="42156" y="11537"/>
                    <a:pt x="41835" y="11376"/>
                    <a:pt x="41514" y="11269"/>
                  </a:cubicBezTo>
                  <a:cubicBezTo>
                    <a:pt x="41487" y="11082"/>
                    <a:pt x="41434" y="10868"/>
                    <a:pt x="41380" y="10680"/>
                  </a:cubicBezTo>
                  <a:cubicBezTo>
                    <a:pt x="41246" y="10279"/>
                    <a:pt x="41086" y="9877"/>
                    <a:pt x="40872" y="9529"/>
                  </a:cubicBezTo>
                  <a:cubicBezTo>
                    <a:pt x="40604" y="9021"/>
                    <a:pt x="40229" y="8566"/>
                    <a:pt x="39828" y="8164"/>
                  </a:cubicBezTo>
                  <a:cubicBezTo>
                    <a:pt x="39748" y="8057"/>
                    <a:pt x="39614" y="7950"/>
                    <a:pt x="39507" y="7870"/>
                  </a:cubicBezTo>
                  <a:cubicBezTo>
                    <a:pt x="39212" y="7602"/>
                    <a:pt x="38864" y="7361"/>
                    <a:pt x="38570" y="7201"/>
                  </a:cubicBezTo>
                  <a:cubicBezTo>
                    <a:pt x="38409" y="7094"/>
                    <a:pt x="38222" y="7013"/>
                    <a:pt x="38088" y="6960"/>
                  </a:cubicBezTo>
                  <a:cubicBezTo>
                    <a:pt x="37954" y="6879"/>
                    <a:pt x="37820" y="6853"/>
                    <a:pt x="37687" y="6799"/>
                  </a:cubicBezTo>
                  <a:cubicBezTo>
                    <a:pt x="37419" y="6692"/>
                    <a:pt x="37151" y="6612"/>
                    <a:pt x="36857" y="6612"/>
                  </a:cubicBezTo>
                  <a:lnTo>
                    <a:pt x="36616" y="6612"/>
                  </a:lnTo>
                  <a:cubicBezTo>
                    <a:pt x="36161" y="6612"/>
                    <a:pt x="35652" y="6719"/>
                    <a:pt x="35251" y="6960"/>
                  </a:cubicBezTo>
                  <a:cubicBezTo>
                    <a:pt x="34742" y="7201"/>
                    <a:pt x="34261" y="7522"/>
                    <a:pt x="33752" y="7950"/>
                  </a:cubicBezTo>
                  <a:cubicBezTo>
                    <a:pt x="33270" y="8352"/>
                    <a:pt x="32842" y="8807"/>
                    <a:pt x="32441" y="9235"/>
                  </a:cubicBezTo>
                  <a:cubicBezTo>
                    <a:pt x="32066" y="9663"/>
                    <a:pt x="31745" y="10091"/>
                    <a:pt x="31450" y="10546"/>
                  </a:cubicBezTo>
                  <a:cubicBezTo>
                    <a:pt x="30513" y="10225"/>
                    <a:pt x="29523" y="10065"/>
                    <a:pt x="28586" y="10011"/>
                  </a:cubicBezTo>
                  <a:cubicBezTo>
                    <a:pt x="28372" y="9958"/>
                    <a:pt x="28131" y="9958"/>
                    <a:pt x="27890" y="9958"/>
                  </a:cubicBezTo>
                  <a:cubicBezTo>
                    <a:pt x="27489" y="9958"/>
                    <a:pt x="27114" y="10011"/>
                    <a:pt x="26713" y="10038"/>
                  </a:cubicBezTo>
                  <a:cubicBezTo>
                    <a:pt x="26659" y="9369"/>
                    <a:pt x="26525" y="8700"/>
                    <a:pt x="26391" y="8004"/>
                  </a:cubicBezTo>
                  <a:cubicBezTo>
                    <a:pt x="26258" y="7442"/>
                    <a:pt x="26124" y="6960"/>
                    <a:pt x="25990" y="6478"/>
                  </a:cubicBezTo>
                  <a:cubicBezTo>
                    <a:pt x="25856" y="5969"/>
                    <a:pt x="25642" y="5434"/>
                    <a:pt x="25455" y="4979"/>
                  </a:cubicBezTo>
                  <a:cubicBezTo>
                    <a:pt x="25187" y="4417"/>
                    <a:pt x="24946" y="3882"/>
                    <a:pt x="24652" y="3373"/>
                  </a:cubicBezTo>
                  <a:cubicBezTo>
                    <a:pt x="24304" y="2784"/>
                    <a:pt x="23956" y="2249"/>
                    <a:pt x="23501" y="1767"/>
                  </a:cubicBezTo>
                  <a:cubicBezTo>
                    <a:pt x="22965" y="1178"/>
                    <a:pt x="22377" y="723"/>
                    <a:pt x="21734" y="429"/>
                  </a:cubicBezTo>
                  <a:cubicBezTo>
                    <a:pt x="21493" y="295"/>
                    <a:pt x="21279" y="242"/>
                    <a:pt x="21038" y="161"/>
                  </a:cubicBezTo>
                  <a:cubicBezTo>
                    <a:pt x="20797" y="108"/>
                    <a:pt x="20530" y="54"/>
                    <a:pt x="20235" y="27"/>
                  </a:cubicBezTo>
                  <a:cubicBezTo>
                    <a:pt x="20102" y="1"/>
                    <a:pt x="19968" y="1"/>
                    <a:pt x="19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1" name="Google Shape;6481;p41"/>
            <p:cNvSpPr/>
            <p:nvPr/>
          </p:nvSpPr>
          <p:spPr>
            <a:xfrm>
              <a:off x="7060000" y="6879700"/>
              <a:ext cx="222850" cy="525300"/>
            </a:xfrm>
            <a:custGeom>
              <a:avLst/>
              <a:gdLst/>
              <a:ahLst/>
              <a:cxnLst/>
              <a:rect l="l" t="t" r="r" b="b"/>
              <a:pathLst>
                <a:path w="8914" h="21012" extrusionOk="0">
                  <a:moveTo>
                    <a:pt x="4685" y="0"/>
                  </a:moveTo>
                  <a:cubicBezTo>
                    <a:pt x="4658" y="27"/>
                    <a:pt x="4578" y="27"/>
                    <a:pt x="4551" y="27"/>
                  </a:cubicBezTo>
                  <a:cubicBezTo>
                    <a:pt x="4417" y="27"/>
                    <a:pt x="4256" y="80"/>
                    <a:pt x="4096" y="107"/>
                  </a:cubicBezTo>
                  <a:cubicBezTo>
                    <a:pt x="3909" y="134"/>
                    <a:pt x="3721" y="241"/>
                    <a:pt x="3507" y="348"/>
                  </a:cubicBezTo>
                  <a:cubicBezTo>
                    <a:pt x="3346" y="428"/>
                    <a:pt x="3186" y="562"/>
                    <a:pt x="2972" y="696"/>
                  </a:cubicBezTo>
                  <a:cubicBezTo>
                    <a:pt x="2677" y="964"/>
                    <a:pt x="2410" y="1285"/>
                    <a:pt x="2088" y="1713"/>
                  </a:cubicBezTo>
                  <a:cubicBezTo>
                    <a:pt x="1848" y="2034"/>
                    <a:pt x="1633" y="2409"/>
                    <a:pt x="1446" y="2784"/>
                  </a:cubicBezTo>
                  <a:cubicBezTo>
                    <a:pt x="1232" y="3159"/>
                    <a:pt x="1071" y="3587"/>
                    <a:pt x="911" y="4095"/>
                  </a:cubicBezTo>
                  <a:cubicBezTo>
                    <a:pt x="536" y="5086"/>
                    <a:pt x="295" y="6156"/>
                    <a:pt x="161" y="7388"/>
                  </a:cubicBezTo>
                  <a:cubicBezTo>
                    <a:pt x="28" y="8512"/>
                    <a:pt x="1" y="9636"/>
                    <a:pt x="81" y="10867"/>
                  </a:cubicBezTo>
                  <a:cubicBezTo>
                    <a:pt x="108" y="11991"/>
                    <a:pt x="242" y="13142"/>
                    <a:pt x="429" y="14427"/>
                  </a:cubicBezTo>
                  <a:cubicBezTo>
                    <a:pt x="616" y="15524"/>
                    <a:pt x="804" y="16622"/>
                    <a:pt x="1098" y="17880"/>
                  </a:cubicBezTo>
                  <a:cubicBezTo>
                    <a:pt x="1312" y="18709"/>
                    <a:pt x="1500" y="19566"/>
                    <a:pt x="1767" y="20556"/>
                  </a:cubicBezTo>
                  <a:cubicBezTo>
                    <a:pt x="1767" y="20583"/>
                    <a:pt x="1821" y="20636"/>
                    <a:pt x="1874" y="20636"/>
                  </a:cubicBezTo>
                  <a:lnTo>
                    <a:pt x="1767" y="20717"/>
                  </a:lnTo>
                  <a:lnTo>
                    <a:pt x="1687" y="20770"/>
                  </a:lnTo>
                  <a:cubicBezTo>
                    <a:pt x="1633" y="20824"/>
                    <a:pt x="1633" y="20851"/>
                    <a:pt x="1633" y="20877"/>
                  </a:cubicBezTo>
                  <a:cubicBezTo>
                    <a:pt x="1633" y="20904"/>
                    <a:pt x="1633" y="20958"/>
                    <a:pt x="1687" y="20984"/>
                  </a:cubicBezTo>
                  <a:cubicBezTo>
                    <a:pt x="1714" y="21011"/>
                    <a:pt x="1741" y="21011"/>
                    <a:pt x="1767" y="21011"/>
                  </a:cubicBezTo>
                  <a:cubicBezTo>
                    <a:pt x="1821" y="21011"/>
                    <a:pt x="1848" y="20984"/>
                    <a:pt x="1874" y="20984"/>
                  </a:cubicBezTo>
                  <a:cubicBezTo>
                    <a:pt x="4042" y="19271"/>
                    <a:pt x="5595" y="17692"/>
                    <a:pt x="6772" y="16060"/>
                  </a:cubicBezTo>
                  <a:cubicBezTo>
                    <a:pt x="7468" y="15069"/>
                    <a:pt x="8004" y="14052"/>
                    <a:pt x="8352" y="13062"/>
                  </a:cubicBezTo>
                  <a:cubicBezTo>
                    <a:pt x="8726" y="12018"/>
                    <a:pt x="8914" y="10867"/>
                    <a:pt x="8914" y="9502"/>
                  </a:cubicBezTo>
                  <a:cubicBezTo>
                    <a:pt x="8914" y="8378"/>
                    <a:pt x="8780" y="7173"/>
                    <a:pt x="8485" y="5862"/>
                  </a:cubicBezTo>
                  <a:cubicBezTo>
                    <a:pt x="8405" y="5380"/>
                    <a:pt x="8298" y="4952"/>
                    <a:pt x="8164" y="4577"/>
                  </a:cubicBezTo>
                  <a:cubicBezTo>
                    <a:pt x="8030" y="4149"/>
                    <a:pt x="7870" y="3747"/>
                    <a:pt x="7682" y="3319"/>
                  </a:cubicBezTo>
                  <a:cubicBezTo>
                    <a:pt x="7495" y="2837"/>
                    <a:pt x="7281" y="2409"/>
                    <a:pt x="7067" y="2008"/>
                  </a:cubicBezTo>
                  <a:cubicBezTo>
                    <a:pt x="6826" y="1579"/>
                    <a:pt x="6558" y="1205"/>
                    <a:pt x="6264" y="910"/>
                  </a:cubicBezTo>
                  <a:cubicBezTo>
                    <a:pt x="5969" y="562"/>
                    <a:pt x="5622" y="348"/>
                    <a:pt x="5327" y="161"/>
                  </a:cubicBezTo>
                  <a:lnTo>
                    <a:pt x="5033" y="80"/>
                  </a:lnTo>
                  <a:cubicBezTo>
                    <a:pt x="4926" y="27"/>
                    <a:pt x="4819" y="27"/>
                    <a:pt x="4685" y="0"/>
                  </a:cubicBezTo>
                  <a:close/>
                </a:path>
              </a:pathLst>
            </a:custGeom>
            <a:solidFill>
              <a:srgbClr val="3D85C6">
                <a:alpha val="4464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2" name="Google Shape;6482;p41"/>
            <p:cNvSpPr/>
            <p:nvPr/>
          </p:nvSpPr>
          <p:spPr>
            <a:xfrm>
              <a:off x="6744175" y="6952625"/>
              <a:ext cx="368050" cy="486500"/>
            </a:xfrm>
            <a:custGeom>
              <a:avLst/>
              <a:gdLst/>
              <a:ahLst/>
              <a:cxnLst/>
              <a:rect l="l" t="t" r="r" b="b"/>
              <a:pathLst>
                <a:path w="14722" h="19460" extrusionOk="0">
                  <a:moveTo>
                    <a:pt x="3935" y="1"/>
                  </a:moveTo>
                  <a:cubicBezTo>
                    <a:pt x="3667" y="1"/>
                    <a:pt x="3400" y="27"/>
                    <a:pt x="3132" y="81"/>
                  </a:cubicBezTo>
                  <a:cubicBezTo>
                    <a:pt x="2891" y="134"/>
                    <a:pt x="2704" y="188"/>
                    <a:pt x="2543" y="268"/>
                  </a:cubicBezTo>
                  <a:cubicBezTo>
                    <a:pt x="2195" y="402"/>
                    <a:pt x="1874" y="589"/>
                    <a:pt x="1553" y="884"/>
                  </a:cubicBezTo>
                  <a:cubicBezTo>
                    <a:pt x="1339" y="1125"/>
                    <a:pt x="1098" y="1419"/>
                    <a:pt x="884" y="1794"/>
                  </a:cubicBezTo>
                  <a:cubicBezTo>
                    <a:pt x="723" y="2088"/>
                    <a:pt x="589" y="2463"/>
                    <a:pt x="455" y="2891"/>
                  </a:cubicBezTo>
                  <a:cubicBezTo>
                    <a:pt x="214" y="3748"/>
                    <a:pt x="161" y="4578"/>
                    <a:pt x="81" y="5327"/>
                  </a:cubicBezTo>
                  <a:cubicBezTo>
                    <a:pt x="54" y="5728"/>
                    <a:pt x="54" y="6103"/>
                    <a:pt x="27" y="6478"/>
                  </a:cubicBezTo>
                  <a:cubicBezTo>
                    <a:pt x="0" y="7067"/>
                    <a:pt x="27" y="7629"/>
                    <a:pt x="54" y="8218"/>
                  </a:cubicBezTo>
                  <a:cubicBezTo>
                    <a:pt x="161" y="9369"/>
                    <a:pt x="348" y="10493"/>
                    <a:pt x="696" y="11617"/>
                  </a:cubicBezTo>
                  <a:cubicBezTo>
                    <a:pt x="1017" y="12714"/>
                    <a:pt x="1526" y="13758"/>
                    <a:pt x="2142" y="14722"/>
                  </a:cubicBezTo>
                  <a:cubicBezTo>
                    <a:pt x="2436" y="15177"/>
                    <a:pt x="2757" y="15659"/>
                    <a:pt x="3132" y="16114"/>
                  </a:cubicBezTo>
                  <a:cubicBezTo>
                    <a:pt x="3480" y="16515"/>
                    <a:pt x="3801" y="16890"/>
                    <a:pt x="4176" y="17184"/>
                  </a:cubicBezTo>
                  <a:cubicBezTo>
                    <a:pt x="4898" y="17827"/>
                    <a:pt x="5755" y="18362"/>
                    <a:pt x="6692" y="18737"/>
                  </a:cubicBezTo>
                  <a:cubicBezTo>
                    <a:pt x="7120" y="18924"/>
                    <a:pt x="7575" y="19058"/>
                    <a:pt x="8084" y="19192"/>
                  </a:cubicBezTo>
                  <a:cubicBezTo>
                    <a:pt x="8565" y="19299"/>
                    <a:pt x="9020" y="19379"/>
                    <a:pt x="9529" y="19432"/>
                  </a:cubicBezTo>
                  <a:cubicBezTo>
                    <a:pt x="9716" y="19432"/>
                    <a:pt x="9904" y="19459"/>
                    <a:pt x="10091" y="19459"/>
                  </a:cubicBezTo>
                  <a:cubicBezTo>
                    <a:pt x="10760" y="19459"/>
                    <a:pt x="11456" y="19379"/>
                    <a:pt x="12098" y="19192"/>
                  </a:cubicBezTo>
                  <a:cubicBezTo>
                    <a:pt x="12901" y="19004"/>
                    <a:pt x="13678" y="18630"/>
                    <a:pt x="14400" y="18175"/>
                  </a:cubicBezTo>
                  <a:lnTo>
                    <a:pt x="14481" y="18175"/>
                  </a:lnTo>
                  <a:cubicBezTo>
                    <a:pt x="14534" y="18175"/>
                    <a:pt x="14614" y="18121"/>
                    <a:pt x="14614" y="18067"/>
                  </a:cubicBezTo>
                  <a:cubicBezTo>
                    <a:pt x="14668" y="17452"/>
                    <a:pt x="14721" y="16783"/>
                    <a:pt x="14721" y="16060"/>
                  </a:cubicBezTo>
                  <a:cubicBezTo>
                    <a:pt x="14721" y="15444"/>
                    <a:pt x="14721" y="14856"/>
                    <a:pt x="14668" y="14293"/>
                  </a:cubicBezTo>
                  <a:cubicBezTo>
                    <a:pt x="14614" y="13116"/>
                    <a:pt x="14481" y="11965"/>
                    <a:pt x="14240" y="10894"/>
                  </a:cubicBezTo>
                  <a:cubicBezTo>
                    <a:pt x="13999" y="9797"/>
                    <a:pt x="13678" y="8726"/>
                    <a:pt x="13249" y="7736"/>
                  </a:cubicBezTo>
                  <a:cubicBezTo>
                    <a:pt x="12768" y="6692"/>
                    <a:pt x="12205" y="5675"/>
                    <a:pt x="11536" y="4711"/>
                  </a:cubicBezTo>
                  <a:cubicBezTo>
                    <a:pt x="10867" y="3801"/>
                    <a:pt x="10198" y="2998"/>
                    <a:pt x="9449" y="2329"/>
                  </a:cubicBezTo>
                  <a:cubicBezTo>
                    <a:pt x="8646" y="1580"/>
                    <a:pt x="7789" y="991"/>
                    <a:pt x="6906" y="643"/>
                  </a:cubicBezTo>
                  <a:cubicBezTo>
                    <a:pt x="6451" y="429"/>
                    <a:pt x="5969" y="268"/>
                    <a:pt x="5487" y="161"/>
                  </a:cubicBezTo>
                  <a:cubicBezTo>
                    <a:pt x="5086" y="27"/>
                    <a:pt x="4684" y="1"/>
                    <a:pt x="4229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3" name="Google Shape;6483;p41"/>
            <p:cNvSpPr/>
            <p:nvPr/>
          </p:nvSpPr>
          <p:spPr>
            <a:xfrm>
              <a:off x="6785650" y="7043625"/>
              <a:ext cx="208125" cy="362025"/>
            </a:xfrm>
            <a:custGeom>
              <a:avLst/>
              <a:gdLst/>
              <a:ahLst/>
              <a:cxnLst/>
              <a:rect l="l" t="t" r="r" b="b"/>
              <a:pathLst>
                <a:path w="8325" h="14481" extrusionOk="0">
                  <a:moveTo>
                    <a:pt x="3962" y="11269"/>
                  </a:moveTo>
                  <a:cubicBezTo>
                    <a:pt x="3962" y="11323"/>
                    <a:pt x="3989" y="11323"/>
                    <a:pt x="3989" y="11323"/>
                  </a:cubicBezTo>
                  <a:lnTo>
                    <a:pt x="3962" y="11269"/>
                  </a:lnTo>
                  <a:close/>
                  <a:moveTo>
                    <a:pt x="750" y="1"/>
                  </a:moveTo>
                  <a:cubicBezTo>
                    <a:pt x="536" y="1"/>
                    <a:pt x="376" y="81"/>
                    <a:pt x="268" y="215"/>
                  </a:cubicBezTo>
                  <a:cubicBezTo>
                    <a:pt x="242" y="242"/>
                    <a:pt x="215" y="295"/>
                    <a:pt x="161" y="349"/>
                  </a:cubicBezTo>
                  <a:cubicBezTo>
                    <a:pt x="108" y="429"/>
                    <a:pt x="81" y="536"/>
                    <a:pt x="81" y="670"/>
                  </a:cubicBezTo>
                  <a:cubicBezTo>
                    <a:pt x="28" y="1045"/>
                    <a:pt x="1" y="1419"/>
                    <a:pt x="1" y="1767"/>
                  </a:cubicBezTo>
                  <a:lnTo>
                    <a:pt x="1" y="2918"/>
                  </a:lnTo>
                  <a:cubicBezTo>
                    <a:pt x="28" y="3748"/>
                    <a:pt x="161" y="4578"/>
                    <a:pt x="349" y="5381"/>
                  </a:cubicBezTo>
                  <a:cubicBezTo>
                    <a:pt x="509" y="6184"/>
                    <a:pt x="750" y="6987"/>
                    <a:pt x="1018" y="7736"/>
                  </a:cubicBezTo>
                  <a:lnTo>
                    <a:pt x="1500" y="8940"/>
                  </a:lnTo>
                  <a:cubicBezTo>
                    <a:pt x="1687" y="9288"/>
                    <a:pt x="1874" y="9636"/>
                    <a:pt x="2089" y="10011"/>
                  </a:cubicBezTo>
                  <a:cubicBezTo>
                    <a:pt x="2758" y="11109"/>
                    <a:pt x="3587" y="12152"/>
                    <a:pt x="4658" y="12929"/>
                  </a:cubicBezTo>
                  <a:cubicBezTo>
                    <a:pt x="4899" y="13089"/>
                    <a:pt x="5167" y="13277"/>
                    <a:pt x="5434" y="13464"/>
                  </a:cubicBezTo>
                  <a:cubicBezTo>
                    <a:pt x="5702" y="13624"/>
                    <a:pt x="5970" y="13758"/>
                    <a:pt x="6264" y="13892"/>
                  </a:cubicBezTo>
                  <a:cubicBezTo>
                    <a:pt x="6853" y="14160"/>
                    <a:pt x="7495" y="14347"/>
                    <a:pt x="8138" y="14481"/>
                  </a:cubicBezTo>
                  <a:cubicBezTo>
                    <a:pt x="8191" y="14481"/>
                    <a:pt x="8298" y="14454"/>
                    <a:pt x="8298" y="14401"/>
                  </a:cubicBezTo>
                  <a:cubicBezTo>
                    <a:pt x="8325" y="14320"/>
                    <a:pt x="8271" y="14213"/>
                    <a:pt x="8191" y="14213"/>
                  </a:cubicBezTo>
                  <a:cubicBezTo>
                    <a:pt x="7790" y="14160"/>
                    <a:pt x="7442" y="14026"/>
                    <a:pt x="7067" y="13839"/>
                  </a:cubicBezTo>
                  <a:lnTo>
                    <a:pt x="7094" y="13839"/>
                  </a:lnTo>
                  <a:cubicBezTo>
                    <a:pt x="6505" y="13598"/>
                    <a:pt x="5970" y="13277"/>
                    <a:pt x="5461" y="12875"/>
                  </a:cubicBezTo>
                  <a:cubicBezTo>
                    <a:pt x="4926" y="12447"/>
                    <a:pt x="4444" y="11938"/>
                    <a:pt x="4042" y="11403"/>
                  </a:cubicBezTo>
                  <a:lnTo>
                    <a:pt x="4016" y="11376"/>
                  </a:lnTo>
                  <a:cubicBezTo>
                    <a:pt x="3454" y="10600"/>
                    <a:pt x="2972" y="9770"/>
                    <a:pt x="2624" y="8914"/>
                  </a:cubicBezTo>
                  <a:cubicBezTo>
                    <a:pt x="2490" y="8593"/>
                    <a:pt x="2356" y="8271"/>
                    <a:pt x="2249" y="7977"/>
                  </a:cubicBezTo>
                  <a:cubicBezTo>
                    <a:pt x="2115" y="7602"/>
                    <a:pt x="2008" y="7227"/>
                    <a:pt x="1901" y="6826"/>
                  </a:cubicBezTo>
                  <a:cubicBezTo>
                    <a:pt x="1714" y="6103"/>
                    <a:pt x="1580" y="5354"/>
                    <a:pt x="1473" y="4631"/>
                  </a:cubicBezTo>
                  <a:cubicBezTo>
                    <a:pt x="1419" y="3989"/>
                    <a:pt x="1339" y="3320"/>
                    <a:pt x="1339" y="2651"/>
                  </a:cubicBezTo>
                  <a:lnTo>
                    <a:pt x="1339" y="1633"/>
                  </a:lnTo>
                  <a:cubicBezTo>
                    <a:pt x="1339" y="1312"/>
                    <a:pt x="1366" y="1018"/>
                    <a:pt x="1419" y="670"/>
                  </a:cubicBezTo>
                  <a:cubicBezTo>
                    <a:pt x="1446" y="509"/>
                    <a:pt x="1339" y="349"/>
                    <a:pt x="1205" y="215"/>
                  </a:cubicBezTo>
                  <a:cubicBezTo>
                    <a:pt x="1071" y="81"/>
                    <a:pt x="938" y="1"/>
                    <a:pt x="750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4" name="Google Shape;6484;p41"/>
            <p:cNvSpPr/>
            <p:nvPr/>
          </p:nvSpPr>
          <p:spPr>
            <a:xfrm>
              <a:off x="6795025" y="6997450"/>
              <a:ext cx="31475" cy="32150"/>
            </a:xfrm>
            <a:custGeom>
              <a:avLst/>
              <a:gdLst/>
              <a:ahLst/>
              <a:cxnLst/>
              <a:rect l="l" t="t" r="r" b="b"/>
              <a:pathLst>
                <a:path w="1259" h="1286" extrusionOk="0">
                  <a:moveTo>
                    <a:pt x="643" y="1"/>
                  </a:moveTo>
                  <a:cubicBezTo>
                    <a:pt x="295" y="1"/>
                    <a:pt x="1" y="269"/>
                    <a:pt x="1" y="643"/>
                  </a:cubicBezTo>
                  <a:cubicBezTo>
                    <a:pt x="1" y="991"/>
                    <a:pt x="295" y="1286"/>
                    <a:pt x="643" y="1286"/>
                  </a:cubicBezTo>
                  <a:cubicBezTo>
                    <a:pt x="964" y="1286"/>
                    <a:pt x="1259" y="991"/>
                    <a:pt x="1259" y="643"/>
                  </a:cubicBezTo>
                  <a:cubicBezTo>
                    <a:pt x="1259" y="322"/>
                    <a:pt x="964" y="1"/>
                    <a:pt x="6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5" name="Google Shape;6485;p41"/>
            <p:cNvSpPr/>
            <p:nvPr/>
          </p:nvSpPr>
          <p:spPr>
            <a:xfrm>
              <a:off x="6878000" y="7224300"/>
              <a:ext cx="106425" cy="144325"/>
            </a:xfrm>
            <a:custGeom>
              <a:avLst/>
              <a:gdLst/>
              <a:ahLst/>
              <a:cxnLst/>
              <a:rect l="l" t="t" r="r" b="b"/>
              <a:pathLst>
                <a:path w="4257" h="5773" extrusionOk="0">
                  <a:moveTo>
                    <a:pt x="54" y="0"/>
                  </a:moveTo>
                  <a:cubicBezTo>
                    <a:pt x="0" y="0"/>
                    <a:pt x="0" y="81"/>
                    <a:pt x="0" y="108"/>
                  </a:cubicBezTo>
                  <a:cubicBezTo>
                    <a:pt x="134" y="643"/>
                    <a:pt x="241" y="1178"/>
                    <a:pt x="456" y="1687"/>
                  </a:cubicBezTo>
                  <a:cubicBezTo>
                    <a:pt x="670" y="2222"/>
                    <a:pt x="911" y="2757"/>
                    <a:pt x="1258" y="3212"/>
                  </a:cubicBezTo>
                  <a:cubicBezTo>
                    <a:pt x="1392" y="3453"/>
                    <a:pt x="1553" y="3641"/>
                    <a:pt x="1713" y="3882"/>
                  </a:cubicBezTo>
                  <a:cubicBezTo>
                    <a:pt x="1901" y="4122"/>
                    <a:pt x="2088" y="4363"/>
                    <a:pt x="2302" y="4551"/>
                  </a:cubicBezTo>
                  <a:lnTo>
                    <a:pt x="2891" y="5166"/>
                  </a:lnTo>
                  <a:cubicBezTo>
                    <a:pt x="3132" y="5354"/>
                    <a:pt x="3373" y="5568"/>
                    <a:pt x="3587" y="5728"/>
                  </a:cubicBezTo>
                  <a:cubicBezTo>
                    <a:pt x="3650" y="5760"/>
                    <a:pt x="3722" y="5773"/>
                    <a:pt x="3792" y="5773"/>
                  </a:cubicBezTo>
                  <a:cubicBezTo>
                    <a:pt x="3842" y="5773"/>
                    <a:pt x="3891" y="5766"/>
                    <a:pt x="3935" y="5755"/>
                  </a:cubicBezTo>
                  <a:cubicBezTo>
                    <a:pt x="4042" y="5728"/>
                    <a:pt x="4149" y="5648"/>
                    <a:pt x="4203" y="5568"/>
                  </a:cubicBezTo>
                  <a:cubicBezTo>
                    <a:pt x="4256" y="5461"/>
                    <a:pt x="4256" y="5327"/>
                    <a:pt x="4229" y="5220"/>
                  </a:cubicBezTo>
                  <a:cubicBezTo>
                    <a:pt x="4203" y="5113"/>
                    <a:pt x="4149" y="5032"/>
                    <a:pt x="4042" y="4952"/>
                  </a:cubicBezTo>
                  <a:lnTo>
                    <a:pt x="3426" y="4658"/>
                  </a:lnTo>
                  <a:cubicBezTo>
                    <a:pt x="3239" y="4524"/>
                    <a:pt x="3025" y="4390"/>
                    <a:pt x="2864" y="4256"/>
                  </a:cubicBezTo>
                  <a:cubicBezTo>
                    <a:pt x="2445" y="3889"/>
                    <a:pt x="2051" y="3497"/>
                    <a:pt x="1683" y="3078"/>
                  </a:cubicBezTo>
                  <a:lnTo>
                    <a:pt x="1683" y="3078"/>
                  </a:lnTo>
                  <a:cubicBezTo>
                    <a:pt x="1684" y="3078"/>
                    <a:pt x="1686" y="3079"/>
                    <a:pt x="1687" y="3079"/>
                  </a:cubicBezTo>
                  <a:lnTo>
                    <a:pt x="1660" y="3052"/>
                  </a:lnTo>
                  <a:lnTo>
                    <a:pt x="1660" y="3052"/>
                  </a:lnTo>
                  <a:cubicBezTo>
                    <a:pt x="1660" y="3052"/>
                    <a:pt x="1660" y="3052"/>
                    <a:pt x="1660" y="3052"/>
                  </a:cubicBezTo>
                  <a:cubicBezTo>
                    <a:pt x="1419" y="2757"/>
                    <a:pt x="1232" y="2436"/>
                    <a:pt x="1018" y="2115"/>
                  </a:cubicBezTo>
                  <a:cubicBezTo>
                    <a:pt x="830" y="1767"/>
                    <a:pt x="643" y="1419"/>
                    <a:pt x="482" y="1044"/>
                  </a:cubicBezTo>
                  <a:cubicBezTo>
                    <a:pt x="348" y="696"/>
                    <a:pt x="241" y="375"/>
                    <a:pt x="188" y="27"/>
                  </a:cubicBezTo>
                  <a:cubicBezTo>
                    <a:pt x="161" y="27"/>
                    <a:pt x="134" y="0"/>
                    <a:pt x="5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6" name="Google Shape;6486;p41"/>
            <p:cNvSpPr/>
            <p:nvPr/>
          </p:nvSpPr>
          <p:spPr>
            <a:xfrm>
              <a:off x="7284175" y="7777475"/>
              <a:ext cx="119800" cy="110325"/>
            </a:xfrm>
            <a:custGeom>
              <a:avLst/>
              <a:gdLst/>
              <a:ahLst/>
              <a:cxnLst/>
              <a:rect l="l" t="t" r="r" b="b"/>
              <a:pathLst>
                <a:path w="4792" h="4413" extrusionOk="0">
                  <a:moveTo>
                    <a:pt x="3884" y="0"/>
                  </a:moveTo>
                  <a:cubicBezTo>
                    <a:pt x="3877" y="0"/>
                    <a:pt x="3866" y="13"/>
                    <a:pt x="3854" y="35"/>
                  </a:cubicBezTo>
                  <a:cubicBezTo>
                    <a:pt x="3507" y="437"/>
                    <a:pt x="3078" y="785"/>
                    <a:pt x="2516" y="1160"/>
                  </a:cubicBezTo>
                  <a:cubicBezTo>
                    <a:pt x="1901" y="1561"/>
                    <a:pt x="1339" y="1855"/>
                    <a:pt x="750" y="2070"/>
                  </a:cubicBezTo>
                  <a:cubicBezTo>
                    <a:pt x="536" y="2123"/>
                    <a:pt x="348" y="2203"/>
                    <a:pt x="134" y="2230"/>
                  </a:cubicBezTo>
                  <a:cubicBezTo>
                    <a:pt x="107" y="2230"/>
                    <a:pt x="81" y="2257"/>
                    <a:pt x="27" y="2311"/>
                  </a:cubicBezTo>
                  <a:cubicBezTo>
                    <a:pt x="0" y="2337"/>
                    <a:pt x="0" y="2364"/>
                    <a:pt x="0" y="2391"/>
                  </a:cubicBezTo>
                  <a:lnTo>
                    <a:pt x="81" y="2471"/>
                  </a:lnTo>
                  <a:cubicBezTo>
                    <a:pt x="161" y="2578"/>
                    <a:pt x="268" y="2712"/>
                    <a:pt x="375" y="2792"/>
                  </a:cubicBezTo>
                  <a:cubicBezTo>
                    <a:pt x="562" y="3006"/>
                    <a:pt x="803" y="3194"/>
                    <a:pt x="1017" y="3408"/>
                  </a:cubicBezTo>
                  <a:cubicBezTo>
                    <a:pt x="1044" y="3435"/>
                    <a:pt x="1071" y="3435"/>
                    <a:pt x="1098" y="3461"/>
                  </a:cubicBezTo>
                  <a:cubicBezTo>
                    <a:pt x="1178" y="3542"/>
                    <a:pt x="1285" y="3568"/>
                    <a:pt x="1339" y="3649"/>
                  </a:cubicBezTo>
                  <a:cubicBezTo>
                    <a:pt x="1686" y="3863"/>
                    <a:pt x="2034" y="4050"/>
                    <a:pt x="2382" y="4184"/>
                  </a:cubicBezTo>
                  <a:cubicBezTo>
                    <a:pt x="2757" y="4316"/>
                    <a:pt x="3167" y="4412"/>
                    <a:pt x="3540" y="4412"/>
                  </a:cubicBezTo>
                  <a:cubicBezTo>
                    <a:pt x="3620" y="4412"/>
                    <a:pt x="3698" y="4408"/>
                    <a:pt x="3774" y="4398"/>
                  </a:cubicBezTo>
                  <a:cubicBezTo>
                    <a:pt x="4015" y="4371"/>
                    <a:pt x="4229" y="4345"/>
                    <a:pt x="4363" y="4238"/>
                  </a:cubicBezTo>
                  <a:cubicBezTo>
                    <a:pt x="4417" y="4211"/>
                    <a:pt x="4497" y="4131"/>
                    <a:pt x="4550" y="4104"/>
                  </a:cubicBezTo>
                  <a:cubicBezTo>
                    <a:pt x="4631" y="4050"/>
                    <a:pt x="4657" y="3970"/>
                    <a:pt x="4684" y="3863"/>
                  </a:cubicBezTo>
                  <a:cubicBezTo>
                    <a:pt x="4765" y="3702"/>
                    <a:pt x="4791" y="3515"/>
                    <a:pt x="4765" y="3247"/>
                  </a:cubicBezTo>
                  <a:cubicBezTo>
                    <a:pt x="4765" y="3140"/>
                    <a:pt x="4711" y="3060"/>
                    <a:pt x="4711" y="3006"/>
                  </a:cubicBezTo>
                  <a:cubicBezTo>
                    <a:pt x="4684" y="2926"/>
                    <a:pt x="4684" y="2873"/>
                    <a:pt x="4657" y="2792"/>
                  </a:cubicBezTo>
                  <a:cubicBezTo>
                    <a:pt x="4631" y="2658"/>
                    <a:pt x="4577" y="2578"/>
                    <a:pt x="4550" y="2444"/>
                  </a:cubicBezTo>
                  <a:lnTo>
                    <a:pt x="4443" y="2043"/>
                  </a:lnTo>
                  <a:cubicBezTo>
                    <a:pt x="4417" y="1909"/>
                    <a:pt x="4390" y="1802"/>
                    <a:pt x="4363" y="1668"/>
                  </a:cubicBezTo>
                  <a:cubicBezTo>
                    <a:pt x="4283" y="1427"/>
                    <a:pt x="4229" y="1160"/>
                    <a:pt x="4149" y="919"/>
                  </a:cubicBezTo>
                  <a:cubicBezTo>
                    <a:pt x="4149" y="865"/>
                    <a:pt x="4122" y="838"/>
                    <a:pt x="4122" y="758"/>
                  </a:cubicBezTo>
                  <a:cubicBezTo>
                    <a:pt x="4042" y="517"/>
                    <a:pt x="3988" y="330"/>
                    <a:pt x="3962" y="89"/>
                  </a:cubicBezTo>
                  <a:lnTo>
                    <a:pt x="3881" y="89"/>
                  </a:lnTo>
                  <a:cubicBezTo>
                    <a:pt x="3897" y="26"/>
                    <a:pt x="3894" y="0"/>
                    <a:pt x="388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7" name="Google Shape;6487;p41"/>
            <p:cNvSpPr/>
            <p:nvPr/>
          </p:nvSpPr>
          <p:spPr>
            <a:xfrm>
              <a:off x="7312950" y="786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8" name="Google Shape;6488;p41"/>
            <p:cNvSpPr/>
            <p:nvPr/>
          </p:nvSpPr>
          <p:spPr>
            <a:xfrm>
              <a:off x="7284825" y="7825850"/>
              <a:ext cx="120475" cy="60925"/>
            </a:xfrm>
            <a:custGeom>
              <a:avLst/>
              <a:gdLst/>
              <a:ahLst/>
              <a:cxnLst/>
              <a:rect l="l" t="t" r="r" b="b"/>
              <a:pathLst>
                <a:path w="4819" h="2437" extrusionOk="0">
                  <a:moveTo>
                    <a:pt x="1045" y="1"/>
                  </a:moveTo>
                  <a:cubicBezTo>
                    <a:pt x="911" y="28"/>
                    <a:pt x="857" y="54"/>
                    <a:pt x="750" y="108"/>
                  </a:cubicBezTo>
                  <a:cubicBezTo>
                    <a:pt x="510" y="161"/>
                    <a:pt x="322" y="242"/>
                    <a:pt x="135" y="268"/>
                  </a:cubicBezTo>
                  <a:cubicBezTo>
                    <a:pt x="108" y="268"/>
                    <a:pt x="81" y="295"/>
                    <a:pt x="55" y="322"/>
                  </a:cubicBezTo>
                  <a:cubicBezTo>
                    <a:pt x="1" y="376"/>
                    <a:pt x="1" y="402"/>
                    <a:pt x="1" y="429"/>
                  </a:cubicBezTo>
                  <a:lnTo>
                    <a:pt x="81" y="509"/>
                  </a:lnTo>
                  <a:cubicBezTo>
                    <a:pt x="188" y="590"/>
                    <a:pt x="269" y="723"/>
                    <a:pt x="376" y="831"/>
                  </a:cubicBezTo>
                  <a:cubicBezTo>
                    <a:pt x="536" y="991"/>
                    <a:pt x="750" y="1205"/>
                    <a:pt x="1018" y="1446"/>
                  </a:cubicBezTo>
                  <a:lnTo>
                    <a:pt x="1125" y="1500"/>
                  </a:lnTo>
                  <a:lnTo>
                    <a:pt x="1313" y="1633"/>
                  </a:lnTo>
                  <a:lnTo>
                    <a:pt x="1393" y="1660"/>
                  </a:lnTo>
                  <a:cubicBezTo>
                    <a:pt x="1714" y="1901"/>
                    <a:pt x="2089" y="2062"/>
                    <a:pt x="2410" y="2196"/>
                  </a:cubicBezTo>
                  <a:cubicBezTo>
                    <a:pt x="2811" y="2383"/>
                    <a:pt x="3266" y="2436"/>
                    <a:pt x="3614" y="2436"/>
                  </a:cubicBezTo>
                  <a:lnTo>
                    <a:pt x="3828" y="2436"/>
                  </a:lnTo>
                  <a:cubicBezTo>
                    <a:pt x="4069" y="2410"/>
                    <a:pt x="4257" y="2383"/>
                    <a:pt x="4391" y="2276"/>
                  </a:cubicBezTo>
                  <a:cubicBezTo>
                    <a:pt x="4471" y="2249"/>
                    <a:pt x="4524" y="2169"/>
                    <a:pt x="4605" y="2142"/>
                  </a:cubicBezTo>
                  <a:cubicBezTo>
                    <a:pt x="4658" y="2062"/>
                    <a:pt x="4685" y="2008"/>
                    <a:pt x="4739" y="1901"/>
                  </a:cubicBezTo>
                  <a:cubicBezTo>
                    <a:pt x="4792" y="1794"/>
                    <a:pt x="4792" y="1660"/>
                    <a:pt x="4819" y="1500"/>
                  </a:cubicBezTo>
                  <a:lnTo>
                    <a:pt x="4819" y="1500"/>
                  </a:lnTo>
                  <a:cubicBezTo>
                    <a:pt x="4765" y="1526"/>
                    <a:pt x="4685" y="1526"/>
                    <a:pt x="4658" y="1580"/>
                  </a:cubicBezTo>
                  <a:cubicBezTo>
                    <a:pt x="4466" y="1632"/>
                    <a:pt x="4252" y="1673"/>
                    <a:pt x="4037" y="1673"/>
                  </a:cubicBezTo>
                  <a:cubicBezTo>
                    <a:pt x="3922" y="1673"/>
                    <a:pt x="3807" y="1661"/>
                    <a:pt x="3695" y="1633"/>
                  </a:cubicBezTo>
                  <a:cubicBezTo>
                    <a:pt x="3481" y="1607"/>
                    <a:pt x="3320" y="1580"/>
                    <a:pt x="3133" y="1500"/>
                  </a:cubicBezTo>
                  <a:cubicBezTo>
                    <a:pt x="2918" y="1446"/>
                    <a:pt x="2758" y="1366"/>
                    <a:pt x="2597" y="1259"/>
                  </a:cubicBezTo>
                  <a:cubicBezTo>
                    <a:pt x="2223" y="1071"/>
                    <a:pt x="1875" y="831"/>
                    <a:pt x="1580" y="563"/>
                  </a:cubicBezTo>
                  <a:cubicBezTo>
                    <a:pt x="1393" y="402"/>
                    <a:pt x="1205" y="188"/>
                    <a:pt x="1045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89" name="Google Shape;6489;p41"/>
            <p:cNvSpPr/>
            <p:nvPr/>
          </p:nvSpPr>
          <p:spPr>
            <a:xfrm>
              <a:off x="7407300" y="7586300"/>
              <a:ext cx="64925" cy="113125"/>
            </a:xfrm>
            <a:custGeom>
              <a:avLst/>
              <a:gdLst/>
              <a:ahLst/>
              <a:cxnLst/>
              <a:rect l="l" t="t" r="r" b="b"/>
              <a:pathLst>
                <a:path w="2597" h="4525" extrusionOk="0">
                  <a:moveTo>
                    <a:pt x="27" y="1"/>
                  </a:moveTo>
                  <a:lnTo>
                    <a:pt x="27" y="54"/>
                  </a:lnTo>
                  <a:lnTo>
                    <a:pt x="27" y="81"/>
                  </a:lnTo>
                  <a:cubicBezTo>
                    <a:pt x="27" y="108"/>
                    <a:pt x="0" y="108"/>
                    <a:pt x="0" y="135"/>
                  </a:cubicBezTo>
                  <a:lnTo>
                    <a:pt x="0" y="215"/>
                  </a:lnTo>
                  <a:lnTo>
                    <a:pt x="0" y="375"/>
                  </a:lnTo>
                  <a:cubicBezTo>
                    <a:pt x="27" y="509"/>
                    <a:pt x="54" y="670"/>
                    <a:pt x="54" y="804"/>
                  </a:cubicBezTo>
                  <a:cubicBezTo>
                    <a:pt x="161" y="1205"/>
                    <a:pt x="187" y="1687"/>
                    <a:pt x="268" y="1981"/>
                  </a:cubicBezTo>
                  <a:lnTo>
                    <a:pt x="268" y="2088"/>
                  </a:lnTo>
                  <a:lnTo>
                    <a:pt x="268" y="2195"/>
                  </a:lnTo>
                  <a:cubicBezTo>
                    <a:pt x="268" y="2276"/>
                    <a:pt x="295" y="2383"/>
                    <a:pt x="295" y="2463"/>
                  </a:cubicBezTo>
                  <a:cubicBezTo>
                    <a:pt x="321" y="2731"/>
                    <a:pt x="402" y="2998"/>
                    <a:pt x="455" y="3293"/>
                  </a:cubicBezTo>
                  <a:cubicBezTo>
                    <a:pt x="535" y="3561"/>
                    <a:pt x="589" y="3721"/>
                    <a:pt x="696" y="3882"/>
                  </a:cubicBezTo>
                  <a:cubicBezTo>
                    <a:pt x="803" y="4069"/>
                    <a:pt x="910" y="4176"/>
                    <a:pt x="990" y="4283"/>
                  </a:cubicBezTo>
                  <a:cubicBezTo>
                    <a:pt x="1124" y="4390"/>
                    <a:pt x="1258" y="4471"/>
                    <a:pt x="1392" y="4497"/>
                  </a:cubicBezTo>
                  <a:cubicBezTo>
                    <a:pt x="1472" y="4524"/>
                    <a:pt x="1579" y="4524"/>
                    <a:pt x="1633" y="4524"/>
                  </a:cubicBezTo>
                  <a:cubicBezTo>
                    <a:pt x="1713" y="4524"/>
                    <a:pt x="1767" y="4524"/>
                    <a:pt x="1793" y="4497"/>
                  </a:cubicBezTo>
                  <a:lnTo>
                    <a:pt x="1847" y="4497"/>
                  </a:lnTo>
                  <a:cubicBezTo>
                    <a:pt x="1927" y="4471"/>
                    <a:pt x="2061" y="4390"/>
                    <a:pt x="2168" y="4337"/>
                  </a:cubicBezTo>
                  <a:cubicBezTo>
                    <a:pt x="2436" y="4069"/>
                    <a:pt x="2543" y="3668"/>
                    <a:pt x="2570" y="3400"/>
                  </a:cubicBezTo>
                  <a:cubicBezTo>
                    <a:pt x="2596" y="2918"/>
                    <a:pt x="2516" y="2463"/>
                    <a:pt x="2302" y="1981"/>
                  </a:cubicBezTo>
                  <a:cubicBezTo>
                    <a:pt x="2115" y="1553"/>
                    <a:pt x="1793" y="1178"/>
                    <a:pt x="1392" y="857"/>
                  </a:cubicBezTo>
                  <a:cubicBezTo>
                    <a:pt x="1044" y="509"/>
                    <a:pt x="642" y="242"/>
                    <a:pt x="187" y="54"/>
                  </a:cubicBezTo>
                  <a:cubicBezTo>
                    <a:pt x="161" y="5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0" name="Google Shape;6490;p41"/>
            <p:cNvSpPr/>
            <p:nvPr/>
          </p:nvSpPr>
          <p:spPr>
            <a:xfrm>
              <a:off x="7383200" y="7686000"/>
              <a:ext cx="84325" cy="101075"/>
            </a:xfrm>
            <a:custGeom>
              <a:avLst/>
              <a:gdLst/>
              <a:ahLst/>
              <a:cxnLst/>
              <a:rect l="l" t="t" r="r" b="b"/>
              <a:pathLst>
                <a:path w="3373" h="4043" extrusionOk="0">
                  <a:moveTo>
                    <a:pt x="27" y="1"/>
                  </a:moveTo>
                  <a:lnTo>
                    <a:pt x="1" y="28"/>
                  </a:lnTo>
                  <a:lnTo>
                    <a:pt x="1" y="81"/>
                  </a:lnTo>
                  <a:lnTo>
                    <a:pt x="1" y="108"/>
                  </a:lnTo>
                  <a:lnTo>
                    <a:pt x="1" y="161"/>
                  </a:lnTo>
                  <a:lnTo>
                    <a:pt x="1" y="242"/>
                  </a:lnTo>
                  <a:lnTo>
                    <a:pt x="54" y="402"/>
                  </a:lnTo>
                  <a:cubicBezTo>
                    <a:pt x="134" y="536"/>
                    <a:pt x="188" y="643"/>
                    <a:pt x="215" y="804"/>
                  </a:cubicBezTo>
                  <a:cubicBezTo>
                    <a:pt x="402" y="1178"/>
                    <a:pt x="563" y="1553"/>
                    <a:pt x="696" y="1874"/>
                  </a:cubicBezTo>
                  <a:lnTo>
                    <a:pt x="696" y="1901"/>
                  </a:lnTo>
                  <a:lnTo>
                    <a:pt x="696" y="1955"/>
                  </a:lnTo>
                  <a:cubicBezTo>
                    <a:pt x="750" y="2088"/>
                    <a:pt x="777" y="2222"/>
                    <a:pt x="857" y="2356"/>
                  </a:cubicBezTo>
                  <a:cubicBezTo>
                    <a:pt x="964" y="2570"/>
                    <a:pt x="1098" y="2838"/>
                    <a:pt x="1232" y="3106"/>
                  </a:cubicBezTo>
                  <a:cubicBezTo>
                    <a:pt x="1366" y="3346"/>
                    <a:pt x="1473" y="3507"/>
                    <a:pt x="1606" y="3641"/>
                  </a:cubicBezTo>
                  <a:cubicBezTo>
                    <a:pt x="1740" y="3775"/>
                    <a:pt x="1874" y="3882"/>
                    <a:pt x="2008" y="3962"/>
                  </a:cubicBezTo>
                  <a:cubicBezTo>
                    <a:pt x="2142" y="4016"/>
                    <a:pt x="2302" y="4042"/>
                    <a:pt x="2436" y="4042"/>
                  </a:cubicBezTo>
                  <a:cubicBezTo>
                    <a:pt x="2570" y="4042"/>
                    <a:pt x="2731" y="4016"/>
                    <a:pt x="2838" y="3962"/>
                  </a:cubicBezTo>
                  <a:lnTo>
                    <a:pt x="2891" y="3962"/>
                  </a:lnTo>
                  <a:cubicBezTo>
                    <a:pt x="2998" y="3882"/>
                    <a:pt x="3105" y="3775"/>
                    <a:pt x="3159" y="3694"/>
                  </a:cubicBezTo>
                  <a:cubicBezTo>
                    <a:pt x="3373" y="3346"/>
                    <a:pt x="3373" y="2945"/>
                    <a:pt x="3293" y="2677"/>
                  </a:cubicBezTo>
                  <a:cubicBezTo>
                    <a:pt x="3212" y="2222"/>
                    <a:pt x="2998" y="1767"/>
                    <a:pt x="2677" y="1419"/>
                  </a:cubicBezTo>
                  <a:cubicBezTo>
                    <a:pt x="2356" y="1045"/>
                    <a:pt x="1954" y="750"/>
                    <a:pt x="1499" y="536"/>
                  </a:cubicBezTo>
                  <a:cubicBezTo>
                    <a:pt x="1071" y="295"/>
                    <a:pt x="589" y="161"/>
                    <a:pt x="134" y="81"/>
                  </a:cubicBezTo>
                  <a:cubicBezTo>
                    <a:pt x="134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1" name="Google Shape;6491;p41"/>
            <p:cNvSpPr/>
            <p:nvPr/>
          </p:nvSpPr>
          <p:spPr>
            <a:xfrm>
              <a:off x="6993750" y="7233675"/>
              <a:ext cx="525300" cy="604925"/>
            </a:xfrm>
            <a:custGeom>
              <a:avLst/>
              <a:gdLst/>
              <a:ahLst/>
              <a:cxnLst/>
              <a:rect l="l" t="t" r="r" b="b"/>
              <a:pathLst>
                <a:path w="21012" h="24197" extrusionOk="0">
                  <a:moveTo>
                    <a:pt x="6371" y="1579"/>
                  </a:moveTo>
                  <a:cubicBezTo>
                    <a:pt x="6371" y="1579"/>
                    <a:pt x="6344" y="1606"/>
                    <a:pt x="6291" y="1606"/>
                  </a:cubicBezTo>
                  <a:cubicBezTo>
                    <a:pt x="6344" y="1606"/>
                    <a:pt x="6344" y="1579"/>
                    <a:pt x="6371" y="1579"/>
                  </a:cubicBezTo>
                  <a:close/>
                  <a:moveTo>
                    <a:pt x="8807" y="0"/>
                  </a:moveTo>
                  <a:cubicBezTo>
                    <a:pt x="7709" y="428"/>
                    <a:pt x="6666" y="991"/>
                    <a:pt x="5729" y="1633"/>
                  </a:cubicBezTo>
                  <a:cubicBezTo>
                    <a:pt x="4792" y="2275"/>
                    <a:pt x="3962" y="3051"/>
                    <a:pt x="3186" y="3908"/>
                  </a:cubicBezTo>
                  <a:cubicBezTo>
                    <a:pt x="1634" y="5675"/>
                    <a:pt x="643" y="7896"/>
                    <a:pt x="242" y="10305"/>
                  </a:cubicBezTo>
                  <a:cubicBezTo>
                    <a:pt x="54" y="11483"/>
                    <a:pt x="1" y="12714"/>
                    <a:pt x="188" y="13892"/>
                  </a:cubicBezTo>
                  <a:cubicBezTo>
                    <a:pt x="295" y="15042"/>
                    <a:pt x="643" y="16193"/>
                    <a:pt x="1152" y="17264"/>
                  </a:cubicBezTo>
                  <a:cubicBezTo>
                    <a:pt x="1634" y="18335"/>
                    <a:pt x="2303" y="19325"/>
                    <a:pt x="3159" y="20181"/>
                  </a:cubicBezTo>
                  <a:cubicBezTo>
                    <a:pt x="3561" y="20583"/>
                    <a:pt x="4016" y="20984"/>
                    <a:pt x="4524" y="21386"/>
                  </a:cubicBezTo>
                  <a:cubicBezTo>
                    <a:pt x="5033" y="21734"/>
                    <a:pt x="5568" y="22109"/>
                    <a:pt x="6130" y="22403"/>
                  </a:cubicBezTo>
                  <a:cubicBezTo>
                    <a:pt x="6692" y="22751"/>
                    <a:pt x="7335" y="23045"/>
                    <a:pt x="7924" y="23313"/>
                  </a:cubicBezTo>
                  <a:cubicBezTo>
                    <a:pt x="8566" y="23581"/>
                    <a:pt x="9208" y="23822"/>
                    <a:pt x="9851" y="23955"/>
                  </a:cubicBezTo>
                  <a:cubicBezTo>
                    <a:pt x="10520" y="24116"/>
                    <a:pt x="11135" y="24196"/>
                    <a:pt x="11778" y="24196"/>
                  </a:cubicBezTo>
                  <a:lnTo>
                    <a:pt x="11805" y="24196"/>
                  </a:lnTo>
                  <a:cubicBezTo>
                    <a:pt x="12447" y="24196"/>
                    <a:pt x="13063" y="24089"/>
                    <a:pt x="13598" y="23929"/>
                  </a:cubicBezTo>
                  <a:cubicBezTo>
                    <a:pt x="14053" y="23741"/>
                    <a:pt x="14481" y="23527"/>
                    <a:pt x="14829" y="23179"/>
                  </a:cubicBezTo>
                  <a:cubicBezTo>
                    <a:pt x="14990" y="23045"/>
                    <a:pt x="15124" y="22885"/>
                    <a:pt x="15257" y="22671"/>
                  </a:cubicBezTo>
                  <a:cubicBezTo>
                    <a:pt x="15364" y="22510"/>
                    <a:pt x="15498" y="22350"/>
                    <a:pt x="15605" y="22109"/>
                  </a:cubicBezTo>
                  <a:cubicBezTo>
                    <a:pt x="15766" y="21734"/>
                    <a:pt x="15900" y="21332"/>
                    <a:pt x="16060" y="20797"/>
                  </a:cubicBezTo>
                  <a:cubicBezTo>
                    <a:pt x="16167" y="20396"/>
                    <a:pt x="16274" y="19967"/>
                    <a:pt x="16328" y="19566"/>
                  </a:cubicBezTo>
                  <a:lnTo>
                    <a:pt x="16355" y="19379"/>
                  </a:lnTo>
                  <a:cubicBezTo>
                    <a:pt x="16408" y="19271"/>
                    <a:pt x="16408" y="19138"/>
                    <a:pt x="16435" y="19031"/>
                  </a:cubicBezTo>
                  <a:cubicBezTo>
                    <a:pt x="16489" y="18656"/>
                    <a:pt x="16596" y="18308"/>
                    <a:pt x="16703" y="17933"/>
                  </a:cubicBezTo>
                  <a:cubicBezTo>
                    <a:pt x="16837" y="17532"/>
                    <a:pt x="16997" y="17130"/>
                    <a:pt x="17211" y="16702"/>
                  </a:cubicBezTo>
                  <a:cubicBezTo>
                    <a:pt x="17613" y="15899"/>
                    <a:pt x="18175" y="15123"/>
                    <a:pt x="18683" y="14373"/>
                  </a:cubicBezTo>
                  <a:lnTo>
                    <a:pt x="19165" y="13677"/>
                  </a:lnTo>
                  <a:cubicBezTo>
                    <a:pt x="19567" y="13115"/>
                    <a:pt x="19888" y="12607"/>
                    <a:pt x="20102" y="12179"/>
                  </a:cubicBezTo>
                  <a:cubicBezTo>
                    <a:pt x="20423" y="11616"/>
                    <a:pt x="20610" y="11081"/>
                    <a:pt x="20744" y="10546"/>
                  </a:cubicBezTo>
                  <a:cubicBezTo>
                    <a:pt x="21012" y="9422"/>
                    <a:pt x="20985" y="8217"/>
                    <a:pt x="20691" y="7066"/>
                  </a:cubicBezTo>
                  <a:cubicBezTo>
                    <a:pt x="20370" y="5996"/>
                    <a:pt x="19834" y="4925"/>
                    <a:pt x="19085" y="3988"/>
                  </a:cubicBezTo>
                  <a:cubicBezTo>
                    <a:pt x="18710" y="3533"/>
                    <a:pt x="18309" y="3105"/>
                    <a:pt x="17827" y="2730"/>
                  </a:cubicBezTo>
                  <a:cubicBezTo>
                    <a:pt x="17399" y="2382"/>
                    <a:pt x="16890" y="2034"/>
                    <a:pt x="16355" y="1767"/>
                  </a:cubicBezTo>
                  <a:cubicBezTo>
                    <a:pt x="15793" y="1472"/>
                    <a:pt x="15204" y="1231"/>
                    <a:pt x="14561" y="1071"/>
                  </a:cubicBezTo>
                  <a:cubicBezTo>
                    <a:pt x="13919" y="910"/>
                    <a:pt x="13223" y="803"/>
                    <a:pt x="12313" y="723"/>
                  </a:cubicBezTo>
                  <a:cubicBezTo>
                    <a:pt x="11885" y="696"/>
                    <a:pt x="11457" y="696"/>
                    <a:pt x="11055" y="669"/>
                  </a:cubicBezTo>
                  <a:cubicBezTo>
                    <a:pt x="10172" y="643"/>
                    <a:pt x="9262" y="589"/>
                    <a:pt x="8405" y="455"/>
                  </a:cubicBezTo>
                  <a:cubicBezTo>
                    <a:pt x="8646" y="375"/>
                    <a:pt x="8834" y="295"/>
                    <a:pt x="8994" y="188"/>
                  </a:cubicBezTo>
                  <a:cubicBezTo>
                    <a:pt x="9048" y="188"/>
                    <a:pt x="9074" y="161"/>
                    <a:pt x="9074" y="134"/>
                  </a:cubicBezTo>
                  <a:lnTo>
                    <a:pt x="9074" y="27"/>
                  </a:lnTo>
                  <a:cubicBezTo>
                    <a:pt x="9021" y="27"/>
                    <a:pt x="8941" y="0"/>
                    <a:pt x="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2" name="Google Shape;6492;p41"/>
            <p:cNvSpPr/>
            <p:nvPr/>
          </p:nvSpPr>
          <p:spPr>
            <a:xfrm>
              <a:off x="6995775" y="7321325"/>
              <a:ext cx="432950" cy="418900"/>
            </a:xfrm>
            <a:custGeom>
              <a:avLst/>
              <a:gdLst/>
              <a:ahLst/>
              <a:cxnLst/>
              <a:rect l="l" t="t" r="r" b="b"/>
              <a:pathLst>
                <a:path w="17318" h="16756" extrusionOk="0">
                  <a:moveTo>
                    <a:pt x="3507" y="1"/>
                  </a:moveTo>
                  <a:lnTo>
                    <a:pt x="3507" y="1"/>
                  </a:lnTo>
                  <a:cubicBezTo>
                    <a:pt x="3399" y="108"/>
                    <a:pt x="3266" y="241"/>
                    <a:pt x="3132" y="402"/>
                  </a:cubicBezTo>
                  <a:cubicBezTo>
                    <a:pt x="1606" y="2169"/>
                    <a:pt x="589" y="4390"/>
                    <a:pt x="188" y="6799"/>
                  </a:cubicBezTo>
                  <a:cubicBezTo>
                    <a:pt x="54" y="7629"/>
                    <a:pt x="0" y="8512"/>
                    <a:pt x="27" y="9342"/>
                  </a:cubicBezTo>
                  <a:cubicBezTo>
                    <a:pt x="161" y="9609"/>
                    <a:pt x="321" y="9877"/>
                    <a:pt x="509" y="10145"/>
                  </a:cubicBezTo>
                  <a:cubicBezTo>
                    <a:pt x="803" y="10600"/>
                    <a:pt x="1098" y="11055"/>
                    <a:pt x="1472" y="11483"/>
                  </a:cubicBezTo>
                  <a:cubicBezTo>
                    <a:pt x="1794" y="11911"/>
                    <a:pt x="2195" y="12313"/>
                    <a:pt x="2570" y="12687"/>
                  </a:cubicBezTo>
                  <a:cubicBezTo>
                    <a:pt x="3507" y="13597"/>
                    <a:pt x="4604" y="14347"/>
                    <a:pt x="5755" y="14962"/>
                  </a:cubicBezTo>
                  <a:cubicBezTo>
                    <a:pt x="6959" y="15605"/>
                    <a:pt x="8217" y="16087"/>
                    <a:pt x="9556" y="16408"/>
                  </a:cubicBezTo>
                  <a:cubicBezTo>
                    <a:pt x="10171" y="16542"/>
                    <a:pt x="10733" y="16622"/>
                    <a:pt x="11322" y="16702"/>
                  </a:cubicBezTo>
                  <a:cubicBezTo>
                    <a:pt x="11643" y="16729"/>
                    <a:pt x="11938" y="16729"/>
                    <a:pt x="12232" y="16756"/>
                  </a:cubicBezTo>
                  <a:lnTo>
                    <a:pt x="13196" y="16756"/>
                  </a:lnTo>
                  <a:cubicBezTo>
                    <a:pt x="13999" y="16729"/>
                    <a:pt x="14802" y="16622"/>
                    <a:pt x="15605" y="16408"/>
                  </a:cubicBezTo>
                  <a:cubicBezTo>
                    <a:pt x="15846" y="16328"/>
                    <a:pt x="16060" y="16274"/>
                    <a:pt x="16247" y="16167"/>
                  </a:cubicBezTo>
                  <a:lnTo>
                    <a:pt x="16274" y="15953"/>
                  </a:lnTo>
                  <a:cubicBezTo>
                    <a:pt x="16327" y="15873"/>
                    <a:pt x="16327" y="15712"/>
                    <a:pt x="16354" y="15632"/>
                  </a:cubicBezTo>
                  <a:lnTo>
                    <a:pt x="16354" y="15578"/>
                  </a:lnTo>
                  <a:cubicBezTo>
                    <a:pt x="16434" y="15257"/>
                    <a:pt x="16515" y="14882"/>
                    <a:pt x="16622" y="14507"/>
                  </a:cubicBezTo>
                  <a:cubicBezTo>
                    <a:pt x="16756" y="14106"/>
                    <a:pt x="16889" y="13705"/>
                    <a:pt x="17130" y="13276"/>
                  </a:cubicBezTo>
                  <a:cubicBezTo>
                    <a:pt x="17184" y="13142"/>
                    <a:pt x="17264" y="13035"/>
                    <a:pt x="17318" y="12902"/>
                  </a:cubicBezTo>
                  <a:lnTo>
                    <a:pt x="17318" y="12902"/>
                  </a:lnTo>
                  <a:cubicBezTo>
                    <a:pt x="17264" y="12955"/>
                    <a:pt x="17184" y="12955"/>
                    <a:pt x="17130" y="12955"/>
                  </a:cubicBezTo>
                  <a:cubicBezTo>
                    <a:pt x="16623" y="13057"/>
                    <a:pt x="16099" y="13103"/>
                    <a:pt x="15577" y="13103"/>
                  </a:cubicBezTo>
                  <a:cubicBezTo>
                    <a:pt x="15136" y="13103"/>
                    <a:pt x="14695" y="13070"/>
                    <a:pt x="14266" y="13009"/>
                  </a:cubicBezTo>
                  <a:cubicBezTo>
                    <a:pt x="13785" y="12955"/>
                    <a:pt x="13303" y="12848"/>
                    <a:pt x="12821" y="12714"/>
                  </a:cubicBezTo>
                  <a:cubicBezTo>
                    <a:pt x="12339" y="12580"/>
                    <a:pt x="11884" y="12447"/>
                    <a:pt x="11402" y="12286"/>
                  </a:cubicBezTo>
                  <a:cubicBezTo>
                    <a:pt x="10974" y="12099"/>
                    <a:pt x="10573" y="11938"/>
                    <a:pt x="10144" y="11697"/>
                  </a:cubicBezTo>
                  <a:cubicBezTo>
                    <a:pt x="9716" y="11510"/>
                    <a:pt x="9341" y="11269"/>
                    <a:pt x="8967" y="11028"/>
                  </a:cubicBezTo>
                  <a:cubicBezTo>
                    <a:pt x="8191" y="10546"/>
                    <a:pt x="7495" y="9957"/>
                    <a:pt x="6852" y="9342"/>
                  </a:cubicBezTo>
                  <a:cubicBezTo>
                    <a:pt x="6210" y="8699"/>
                    <a:pt x="5675" y="8003"/>
                    <a:pt x="5193" y="7227"/>
                  </a:cubicBezTo>
                  <a:cubicBezTo>
                    <a:pt x="4711" y="6478"/>
                    <a:pt x="4310" y="5675"/>
                    <a:pt x="4042" y="4845"/>
                  </a:cubicBezTo>
                  <a:cubicBezTo>
                    <a:pt x="3747" y="4015"/>
                    <a:pt x="3587" y="3132"/>
                    <a:pt x="3480" y="2276"/>
                  </a:cubicBezTo>
                  <a:cubicBezTo>
                    <a:pt x="3453" y="1847"/>
                    <a:pt x="3399" y="1366"/>
                    <a:pt x="3453" y="937"/>
                  </a:cubicBezTo>
                  <a:cubicBezTo>
                    <a:pt x="3453" y="643"/>
                    <a:pt x="3480" y="322"/>
                    <a:pt x="3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3" name="Google Shape;6493;p41"/>
            <p:cNvSpPr/>
            <p:nvPr/>
          </p:nvSpPr>
          <p:spPr>
            <a:xfrm>
              <a:off x="6995775" y="7319975"/>
              <a:ext cx="95025" cy="324575"/>
            </a:xfrm>
            <a:custGeom>
              <a:avLst/>
              <a:gdLst/>
              <a:ahLst/>
              <a:cxnLst/>
              <a:rect l="l" t="t" r="r" b="b"/>
              <a:pathLst>
                <a:path w="3801" h="12983" extrusionOk="0">
                  <a:moveTo>
                    <a:pt x="3533" y="1"/>
                  </a:moveTo>
                  <a:lnTo>
                    <a:pt x="3533" y="1"/>
                  </a:lnTo>
                  <a:cubicBezTo>
                    <a:pt x="3399" y="135"/>
                    <a:pt x="3266" y="295"/>
                    <a:pt x="3132" y="456"/>
                  </a:cubicBezTo>
                  <a:cubicBezTo>
                    <a:pt x="1606" y="2223"/>
                    <a:pt x="589" y="4444"/>
                    <a:pt x="188" y="6853"/>
                  </a:cubicBezTo>
                  <a:cubicBezTo>
                    <a:pt x="54" y="7683"/>
                    <a:pt x="0" y="8566"/>
                    <a:pt x="27" y="9396"/>
                  </a:cubicBezTo>
                  <a:cubicBezTo>
                    <a:pt x="161" y="9663"/>
                    <a:pt x="321" y="9931"/>
                    <a:pt x="455" y="10199"/>
                  </a:cubicBezTo>
                  <a:cubicBezTo>
                    <a:pt x="723" y="10654"/>
                    <a:pt x="1071" y="11109"/>
                    <a:pt x="1446" y="11537"/>
                  </a:cubicBezTo>
                  <a:cubicBezTo>
                    <a:pt x="1767" y="11938"/>
                    <a:pt x="2141" y="12340"/>
                    <a:pt x="2543" y="12741"/>
                  </a:cubicBezTo>
                  <a:cubicBezTo>
                    <a:pt x="2597" y="12795"/>
                    <a:pt x="2704" y="12875"/>
                    <a:pt x="2784" y="12982"/>
                  </a:cubicBezTo>
                  <a:cubicBezTo>
                    <a:pt x="2704" y="12741"/>
                    <a:pt x="2677" y="12474"/>
                    <a:pt x="2597" y="12233"/>
                  </a:cubicBezTo>
                  <a:cubicBezTo>
                    <a:pt x="2516" y="11564"/>
                    <a:pt x="2436" y="10895"/>
                    <a:pt x="2409" y="10225"/>
                  </a:cubicBezTo>
                  <a:cubicBezTo>
                    <a:pt x="2409" y="9904"/>
                    <a:pt x="2409" y="9583"/>
                    <a:pt x="2436" y="9262"/>
                  </a:cubicBezTo>
                  <a:cubicBezTo>
                    <a:pt x="2463" y="8967"/>
                    <a:pt x="2463" y="8646"/>
                    <a:pt x="2543" y="8352"/>
                  </a:cubicBezTo>
                  <a:cubicBezTo>
                    <a:pt x="2597" y="7790"/>
                    <a:pt x="2704" y="7174"/>
                    <a:pt x="2864" y="6639"/>
                  </a:cubicBezTo>
                  <a:cubicBezTo>
                    <a:pt x="3105" y="5782"/>
                    <a:pt x="3399" y="4899"/>
                    <a:pt x="3801" y="4069"/>
                  </a:cubicBezTo>
                  <a:cubicBezTo>
                    <a:pt x="3667" y="3507"/>
                    <a:pt x="3560" y="2892"/>
                    <a:pt x="3507" y="2330"/>
                  </a:cubicBezTo>
                  <a:cubicBezTo>
                    <a:pt x="3480" y="1875"/>
                    <a:pt x="3426" y="1420"/>
                    <a:pt x="3480" y="991"/>
                  </a:cubicBezTo>
                  <a:cubicBezTo>
                    <a:pt x="3480" y="590"/>
                    <a:pt x="3507" y="295"/>
                    <a:pt x="35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4" name="Google Shape;6494;p41"/>
            <p:cNvSpPr/>
            <p:nvPr/>
          </p:nvSpPr>
          <p:spPr>
            <a:xfrm>
              <a:off x="6996450" y="7554850"/>
              <a:ext cx="354650" cy="283750"/>
            </a:xfrm>
            <a:custGeom>
              <a:avLst/>
              <a:gdLst/>
              <a:ahLst/>
              <a:cxnLst/>
              <a:rect l="l" t="t" r="r" b="b"/>
              <a:pathLst>
                <a:path w="14186" h="11350" extrusionOk="0">
                  <a:moveTo>
                    <a:pt x="0" y="1"/>
                  </a:moveTo>
                  <a:cubicBezTo>
                    <a:pt x="0" y="322"/>
                    <a:pt x="27" y="670"/>
                    <a:pt x="80" y="1045"/>
                  </a:cubicBezTo>
                  <a:cubicBezTo>
                    <a:pt x="214" y="2195"/>
                    <a:pt x="535" y="3346"/>
                    <a:pt x="1044" y="4417"/>
                  </a:cubicBezTo>
                  <a:cubicBezTo>
                    <a:pt x="1552" y="5488"/>
                    <a:pt x="2222" y="6478"/>
                    <a:pt x="3051" y="7334"/>
                  </a:cubicBezTo>
                  <a:cubicBezTo>
                    <a:pt x="3453" y="7736"/>
                    <a:pt x="3908" y="8137"/>
                    <a:pt x="4416" y="8539"/>
                  </a:cubicBezTo>
                  <a:cubicBezTo>
                    <a:pt x="4925" y="8887"/>
                    <a:pt x="5460" y="9235"/>
                    <a:pt x="6022" y="9556"/>
                  </a:cubicBezTo>
                  <a:cubicBezTo>
                    <a:pt x="6638" y="9904"/>
                    <a:pt x="7227" y="10198"/>
                    <a:pt x="7842" y="10466"/>
                  </a:cubicBezTo>
                  <a:cubicBezTo>
                    <a:pt x="8458" y="10734"/>
                    <a:pt x="9100" y="10948"/>
                    <a:pt x="9743" y="11108"/>
                  </a:cubicBezTo>
                  <a:cubicBezTo>
                    <a:pt x="10412" y="11269"/>
                    <a:pt x="11054" y="11349"/>
                    <a:pt x="11670" y="11349"/>
                  </a:cubicBezTo>
                  <a:lnTo>
                    <a:pt x="11723" y="11349"/>
                  </a:lnTo>
                  <a:cubicBezTo>
                    <a:pt x="12339" y="11349"/>
                    <a:pt x="12955" y="11242"/>
                    <a:pt x="13490" y="11082"/>
                  </a:cubicBezTo>
                  <a:cubicBezTo>
                    <a:pt x="13731" y="11001"/>
                    <a:pt x="13998" y="10868"/>
                    <a:pt x="14186" y="10734"/>
                  </a:cubicBezTo>
                  <a:cubicBezTo>
                    <a:pt x="14132" y="10734"/>
                    <a:pt x="14079" y="10760"/>
                    <a:pt x="14025" y="10760"/>
                  </a:cubicBezTo>
                  <a:cubicBezTo>
                    <a:pt x="13624" y="10841"/>
                    <a:pt x="13195" y="10894"/>
                    <a:pt x="12794" y="10894"/>
                  </a:cubicBezTo>
                  <a:cubicBezTo>
                    <a:pt x="12178" y="10894"/>
                    <a:pt x="11563" y="10841"/>
                    <a:pt x="10974" y="10680"/>
                  </a:cubicBezTo>
                  <a:cubicBezTo>
                    <a:pt x="10385" y="10493"/>
                    <a:pt x="9850" y="10279"/>
                    <a:pt x="9314" y="9958"/>
                  </a:cubicBezTo>
                  <a:cubicBezTo>
                    <a:pt x="8779" y="9636"/>
                    <a:pt x="8217" y="9262"/>
                    <a:pt x="7789" y="8807"/>
                  </a:cubicBezTo>
                  <a:cubicBezTo>
                    <a:pt x="7655" y="8700"/>
                    <a:pt x="7548" y="8566"/>
                    <a:pt x="7468" y="8432"/>
                  </a:cubicBezTo>
                  <a:cubicBezTo>
                    <a:pt x="7361" y="8325"/>
                    <a:pt x="7253" y="8191"/>
                    <a:pt x="7200" y="8084"/>
                  </a:cubicBezTo>
                  <a:cubicBezTo>
                    <a:pt x="6986" y="7870"/>
                    <a:pt x="6825" y="7602"/>
                    <a:pt x="6638" y="7361"/>
                  </a:cubicBezTo>
                  <a:cubicBezTo>
                    <a:pt x="6504" y="7201"/>
                    <a:pt x="6370" y="6987"/>
                    <a:pt x="6183" y="6826"/>
                  </a:cubicBezTo>
                  <a:lnTo>
                    <a:pt x="5969" y="6585"/>
                  </a:lnTo>
                  <a:cubicBezTo>
                    <a:pt x="5888" y="6532"/>
                    <a:pt x="5835" y="6451"/>
                    <a:pt x="5728" y="6398"/>
                  </a:cubicBezTo>
                  <a:cubicBezTo>
                    <a:pt x="5648" y="6317"/>
                    <a:pt x="5540" y="6291"/>
                    <a:pt x="5487" y="6210"/>
                  </a:cubicBezTo>
                  <a:cubicBezTo>
                    <a:pt x="5460" y="6184"/>
                    <a:pt x="5380" y="6157"/>
                    <a:pt x="5353" y="6157"/>
                  </a:cubicBezTo>
                  <a:cubicBezTo>
                    <a:pt x="5326" y="6103"/>
                    <a:pt x="5273" y="6103"/>
                    <a:pt x="5219" y="6077"/>
                  </a:cubicBezTo>
                  <a:cubicBezTo>
                    <a:pt x="5193" y="6050"/>
                    <a:pt x="5112" y="6050"/>
                    <a:pt x="5085" y="6023"/>
                  </a:cubicBezTo>
                  <a:cubicBezTo>
                    <a:pt x="5059" y="6023"/>
                    <a:pt x="5005" y="5969"/>
                    <a:pt x="4978" y="5969"/>
                  </a:cubicBezTo>
                  <a:lnTo>
                    <a:pt x="4711" y="5969"/>
                  </a:lnTo>
                  <a:cubicBezTo>
                    <a:pt x="4684" y="5969"/>
                    <a:pt x="4684" y="5969"/>
                    <a:pt x="4657" y="6023"/>
                  </a:cubicBezTo>
                  <a:cubicBezTo>
                    <a:pt x="4630" y="6023"/>
                    <a:pt x="4577" y="6050"/>
                    <a:pt x="4577" y="6050"/>
                  </a:cubicBezTo>
                  <a:cubicBezTo>
                    <a:pt x="4550" y="6077"/>
                    <a:pt x="4523" y="6077"/>
                    <a:pt x="4523" y="6103"/>
                  </a:cubicBezTo>
                  <a:cubicBezTo>
                    <a:pt x="4523" y="6157"/>
                    <a:pt x="4470" y="6157"/>
                    <a:pt x="4470" y="6184"/>
                  </a:cubicBezTo>
                  <a:cubicBezTo>
                    <a:pt x="4470" y="6184"/>
                    <a:pt x="4470" y="6210"/>
                    <a:pt x="4443" y="6210"/>
                  </a:cubicBezTo>
                  <a:cubicBezTo>
                    <a:pt x="4443" y="6264"/>
                    <a:pt x="4416" y="6264"/>
                    <a:pt x="4416" y="6291"/>
                  </a:cubicBezTo>
                  <a:lnTo>
                    <a:pt x="4416" y="6344"/>
                  </a:lnTo>
                  <a:lnTo>
                    <a:pt x="4416" y="6478"/>
                  </a:lnTo>
                  <a:lnTo>
                    <a:pt x="4416" y="6665"/>
                  </a:lnTo>
                  <a:cubicBezTo>
                    <a:pt x="4416" y="6719"/>
                    <a:pt x="4443" y="6826"/>
                    <a:pt x="4443" y="6879"/>
                  </a:cubicBezTo>
                  <a:cubicBezTo>
                    <a:pt x="4470" y="6960"/>
                    <a:pt x="4470" y="7013"/>
                    <a:pt x="4523" y="7094"/>
                  </a:cubicBezTo>
                  <a:lnTo>
                    <a:pt x="4604" y="7281"/>
                  </a:lnTo>
                  <a:cubicBezTo>
                    <a:pt x="4657" y="7361"/>
                    <a:pt x="4684" y="7388"/>
                    <a:pt x="4711" y="7468"/>
                  </a:cubicBezTo>
                  <a:lnTo>
                    <a:pt x="4711" y="7522"/>
                  </a:lnTo>
                  <a:lnTo>
                    <a:pt x="4684" y="7522"/>
                  </a:lnTo>
                  <a:cubicBezTo>
                    <a:pt x="4684" y="7522"/>
                    <a:pt x="4657" y="7522"/>
                    <a:pt x="4657" y="7495"/>
                  </a:cubicBezTo>
                  <a:cubicBezTo>
                    <a:pt x="4309" y="7067"/>
                    <a:pt x="4042" y="6585"/>
                    <a:pt x="3774" y="6077"/>
                  </a:cubicBezTo>
                  <a:cubicBezTo>
                    <a:pt x="3533" y="5621"/>
                    <a:pt x="3319" y="5140"/>
                    <a:pt x="3132" y="4658"/>
                  </a:cubicBezTo>
                  <a:cubicBezTo>
                    <a:pt x="2998" y="4256"/>
                    <a:pt x="2864" y="3801"/>
                    <a:pt x="2784" y="3373"/>
                  </a:cubicBezTo>
                  <a:cubicBezTo>
                    <a:pt x="2703" y="3320"/>
                    <a:pt x="2596" y="3239"/>
                    <a:pt x="2543" y="3132"/>
                  </a:cubicBezTo>
                  <a:cubicBezTo>
                    <a:pt x="2141" y="2731"/>
                    <a:pt x="1767" y="2329"/>
                    <a:pt x="1445" y="1928"/>
                  </a:cubicBezTo>
                  <a:cubicBezTo>
                    <a:pt x="1071" y="1500"/>
                    <a:pt x="776" y="1071"/>
                    <a:pt x="455" y="590"/>
                  </a:cubicBezTo>
                  <a:cubicBezTo>
                    <a:pt x="294" y="536"/>
                    <a:pt x="134" y="295"/>
                    <a:pt x="0" y="1"/>
                  </a:cubicBez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5" name="Google Shape;6495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6" name="Google Shape;6496;p41"/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7" name="Google Shape;6497;p41"/>
            <p:cNvSpPr/>
            <p:nvPr/>
          </p:nvSpPr>
          <p:spPr>
            <a:xfrm>
              <a:off x="7082750" y="7233675"/>
              <a:ext cx="165300" cy="186700"/>
            </a:xfrm>
            <a:custGeom>
              <a:avLst/>
              <a:gdLst/>
              <a:ahLst/>
              <a:cxnLst/>
              <a:rect l="l" t="t" r="r" b="b"/>
              <a:pathLst>
                <a:path w="6612" h="7468" extrusionOk="0">
                  <a:moveTo>
                    <a:pt x="5274" y="0"/>
                  </a:moveTo>
                  <a:cubicBezTo>
                    <a:pt x="4176" y="428"/>
                    <a:pt x="3132" y="964"/>
                    <a:pt x="2196" y="1633"/>
                  </a:cubicBezTo>
                  <a:cubicBezTo>
                    <a:pt x="1446" y="2168"/>
                    <a:pt x="723" y="2784"/>
                    <a:pt x="108" y="3453"/>
                  </a:cubicBezTo>
                  <a:cubicBezTo>
                    <a:pt x="54" y="3747"/>
                    <a:pt x="28" y="4042"/>
                    <a:pt x="28" y="4363"/>
                  </a:cubicBezTo>
                  <a:cubicBezTo>
                    <a:pt x="1" y="4818"/>
                    <a:pt x="28" y="5273"/>
                    <a:pt x="54" y="5701"/>
                  </a:cubicBezTo>
                  <a:cubicBezTo>
                    <a:pt x="135" y="6290"/>
                    <a:pt x="242" y="6879"/>
                    <a:pt x="375" y="7468"/>
                  </a:cubicBezTo>
                  <a:cubicBezTo>
                    <a:pt x="456" y="7254"/>
                    <a:pt x="563" y="7013"/>
                    <a:pt x="670" y="6825"/>
                  </a:cubicBezTo>
                  <a:cubicBezTo>
                    <a:pt x="1205" y="5808"/>
                    <a:pt x="1848" y="4845"/>
                    <a:pt x="2597" y="4015"/>
                  </a:cubicBezTo>
                  <a:cubicBezTo>
                    <a:pt x="3373" y="3132"/>
                    <a:pt x="4203" y="2329"/>
                    <a:pt x="5140" y="1660"/>
                  </a:cubicBezTo>
                  <a:cubicBezTo>
                    <a:pt x="5622" y="1338"/>
                    <a:pt x="6103" y="991"/>
                    <a:pt x="6612" y="696"/>
                  </a:cubicBezTo>
                  <a:cubicBezTo>
                    <a:pt x="6023" y="669"/>
                    <a:pt x="5407" y="643"/>
                    <a:pt x="4819" y="536"/>
                  </a:cubicBezTo>
                  <a:lnTo>
                    <a:pt x="5006" y="455"/>
                  </a:lnTo>
                  <a:cubicBezTo>
                    <a:pt x="5140" y="402"/>
                    <a:pt x="5274" y="375"/>
                    <a:pt x="5407" y="295"/>
                  </a:cubicBezTo>
                  <a:cubicBezTo>
                    <a:pt x="5461" y="295"/>
                    <a:pt x="5488" y="268"/>
                    <a:pt x="5488" y="214"/>
                  </a:cubicBezTo>
                  <a:lnTo>
                    <a:pt x="5488" y="107"/>
                  </a:lnTo>
                  <a:cubicBezTo>
                    <a:pt x="5461" y="27"/>
                    <a:pt x="5407" y="27"/>
                    <a:pt x="5354" y="27"/>
                  </a:cubicBezTo>
                  <a:cubicBezTo>
                    <a:pt x="5327" y="0"/>
                    <a:pt x="5274" y="0"/>
                    <a:pt x="5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8" name="Google Shape;6498;p41"/>
            <p:cNvSpPr/>
            <p:nvPr/>
          </p:nvSpPr>
          <p:spPr>
            <a:xfrm>
              <a:off x="7252050" y="7578275"/>
              <a:ext cx="65600" cy="112775"/>
            </a:xfrm>
            <a:custGeom>
              <a:avLst/>
              <a:gdLst/>
              <a:ahLst/>
              <a:cxnLst/>
              <a:rect l="l" t="t" r="r" b="b"/>
              <a:pathLst>
                <a:path w="2624" h="4511" extrusionOk="0">
                  <a:moveTo>
                    <a:pt x="108" y="1"/>
                  </a:moveTo>
                  <a:lnTo>
                    <a:pt x="54" y="54"/>
                  </a:lnTo>
                  <a:cubicBezTo>
                    <a:pt x="54" y="108"/>
                    <a:pt x="0" y="108"/>
                    <a:pt x="0" y="134"/>
                  </a:cubicBezTo>
                  <a:lnTo>
                    <a:pt x="0" y="188"/>
                  </a:lnTo>
                  <a:lnTo>
                    <a:pt x="0" y="375"/>
                  </a:lnTo>
                  <a:cubicBezTo>
                    <a:pt x="54" y="509"/>
                    <a:pt x="54" y="670"/>
                    <a:pt x="81" y="803"/>
                  </a:cubicBezTo>
                  <a:cubicBezTo>
                    <a:pt x="188" y="1178"/>
                    <a:pt x="241" y="1580"/>
                    <a:pt x="268" y="1981"/>
                  </a:cubicBezTo>
                  <a:cubicBezTo>
                    <a:pt x="322" y="2142"/>
                    <a:pt x="322" y="2276"/>
                    <a:pt x="348" y="2436"/>
                  </a:cubicBezTo>
                  <a:cubicBezTo>
                    <a:pt x="375" y="2704"/>
                    <a:pt x="455" y="2971"/>
                    <a:pt x="509" y="3266"/>
                  </a:cubicBezTo>
                  <a:cubicBezTo>
                    <a:pt x="589" y="3534"/>
                    <a:pt x="643" y="3721"/>
                    <a:pt x="750" y="3882"/>
                  </a:cubicBezTo>
                  <a:cubicBezTo>
                    <a:pt x="803" y="4042"/>
                    <a:pt x="911" y="4176"/>
                    <a:pt x="1044" y="4283"/>
                  </a:cubicBezTo>
                  <a:cubicBezTo>
                    <a:pt x="1178" y="4390"/>
                    <a:pt x="1312" y="4444"/>
                    <a:pt x="1446" y="4470"/>
                  </a:cubicBezTo>
                  <a:cubicBezTo>
                    <a:pt x="1513" y="4497"/>
                    <a:pt x="1580" y="4511"/>
                    <a:pt x="1647" y="4511"/>
                  </a:cubicBezTo>
                  <a:cubicBezTo>
                    <a:pt x="1713" y="4511"/>
                    <a:pt x="1780" y="4497"/>
                    <a:pt x="1847" y="4470"/>
                  </a:cubicBezTo>
                  <a:lnTo>
                    <a:pt x="1901" y="4470"/>
                  </a:lnTo>
                  <a:cubicBezTo>
                    <a:pt x="1981" y="4444"/>
                    <a:pt x="2088" y="4390"/>
                    <a:pt x="2195" y="4310"/>
                  </a:cubicBezTo>
                  <a:cubicBezTo>
                    <a:pt x="2490" y="4042"/>
                    <a:pt x="2570" y="3641"/>
                    <a:pt x="2597" y="3373"/>
                  </a:cubicBezTo>
                  <a:cubicBezTo>
                    <a:pt x="2624" y="2918"/>
                    <a:pt x="2516" y="2409"/>
                    <a:pt x="2329" y="1981"/>
                  </a:cubicBezTo>
                  <a:cubicBezTo>
                    <a:pt x="2115" y="1580"/>
                    <a:pt x="1794" y="1178"/>
                    <a:pt x="1419" y="830"/>
                  </a:cubicBezTo>
                  <a:cubicBezTo>
                    <a:pt x="1044" y="509"/>
                    <a:pt x="643" y="241"/>
                    <a:pt x="215" y="27"/>
                  </a:cubicBezTo>
                  <a:cubicBezTo>
                    <a:pt x="188" y="1"/>
                    <a:pt x="161" y="1"/>
                    <a:pt x="108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99" name="Google Shape;6499;p41"/>
            <p:cNvSpPr/>
            <p:nvPr/>
          </p:nvSpPr>
          <p:spPr>
            <a:xfrm>
              <a:off x="7264775" y="7703100"/>
              <a:ext cx="85000" cy="100700"/>
            </a:xfrm>
            <a:custGeom>
              <a:avLst/>
              <a:gdLst/>
              <a:ahLst/>
              <a:cxnLst/>
              <a:rect l="l" t="t" r="r" b="b"/>
              <a:pathLst>
                <a:path w="3400" h="4028" extrusionOk="0">
                  <a:moveTo>
                    <a:pt x="80" y="1"/>
                  </a:moveTo>
                  <a:cubicBezTo>
                    <a:pt x="71" y="1"/>
                    <a:pt x="62" y="4"/>
                    <a:pt x="54" y="13"/>
                  </a:cubicBezTo>
                  <a:cubicBezTo>
                    <a:pt x="0" y="66"/>
                    <a:pt x="0" y="93"/>
                    <a:pt x="0" y="93"/>
                  </a:cubicBezTo>
                  <a:lnTo>
                    <a:pt x="0" y="147"/>
                  </a:lnTo>
                  <a:lnTo>
                    <a:pt x="0" y="227"/>
                  </a:lnTo>
                  <a:cubicBezTo>
                    <a:pt x="54" y="280"/>
                    <a:pt x="54" y="334"/>
                    <a:pt x="80" y="387"/>
                  </a:cubicBezTo>
                  <a:cubicBezTo>
                    <a:pt x="134" y="521"/>
                    <a:pt x="161" y="655"/>
                    <a:pt x="241" y="789"/>
                  </a:cubicBezTo>
                  <a:cubicBezTo>
                    <a:pt x="455" y="1164"/>
                    <a:pt x="616" y="1538"/>
                    <a:pt x="749" y="1886"/>
                  </a:cubicBezTo>
                  <a:cubicBezTo>
                    <a:pt x="776" y="2020"/>
                    <a:pt x="830" y="2207"/>
                    <a:pt x="910" y="2341"/>
                  </a:cubicBezTo>
                  <a:cubicBezTo>
                    <a:pt x="1017" y="2555"/>
                    <a:pt x="1151" y="2823"/>
                    <a:pt x="1285" y="3091"/>
                  </a:cubicBezTo>
                  <a:cubicBezTo>
                    <a:pt x="1419" y="3332"/>
                    <a:pt x="1526" y="3492"/>
                    <a:pt x="1659" y="3626"/>
                  </a:cubicBezTo>
                  <a:cubicBezTo>
                    <a:pt x="1793" y="3760"/>
                    <a:pt x="1927" y="3867"/>
                    <a:pt x="2061" y="3947"/>
                  </a:cubicBezTo>
                  <a:cubicBezTo>
                    <a:pt x="2222" y="4001"/>
                    <a:pt x="2355" y="4028"/>
                    <a:pt x="2489" y="4028"/>
                  </a:cubicBezTo>
                  <a:cubicBezTo>
                    <a:pt x="2650" y="4028"/>
                    <a:pt x="2784" y="4001"/>
                    <a:pt x="2891" y="3947"/>
                  </a:cubicBezTo>
                  <a:cubicBezTo>
                    <a:pt x="2891" y="3894"/>
                    <a:pt x="2917" y="3894"/>
                    <a:pt x="2917" y="3894"/>
                  </a:cubicBezTo>
                  <a:cubicBezTo>
                    <a:pt x="3025" y="3840"/>
                    <a:pt x="3132" y="3733"/>
                    <a:pt x="3185" y="3626"/>
                  </a:cubicBezTo>
                  <a:cubicBezTo>
                    <a:pt x="3399" y="3305"/>
                    <a:pt x="3399" y="2903"/>
                    <a:pt x="3319" y="2636"/>
                  </a:cubicBezTo>
                  <a:cubicBezTo>
                    <a:pt x="3212" y="2154"/>
                    <a:pt x="3025" y="1726"/>
                    <a:pt x="2677" y="1351"/>
                  </a:cubicBezTo>
                  <a:cubicBezTo>
                    <a:pt x="2355" y="1030"/>
                    <a:pt x="1954" y="735"/>
                    <a:pt x="1526" y="494"/>
                  </a:cubicBezTo>
                  <a:cubicBezTo>
                    <a:pt x="1071" y="254"/>
                    <a:pt x="616" y="93"/>
                    <a:pt x="134" y="13"/>
                  </a:cubicBezTo>
                  <a:cubicBezTo>
                    <a:pt x="116" y="13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0" name="Google Shape;6500;p41"/>
            <p:cNvSpPr/>
            <p:nvPr/>
          </p:nvSpPr>
          <p:spPr>
            <a:xfrm>
              <a:off x="7253400" y="7580275"/>
              <a:ext cx="64700" cy="110450"/>
            </a:xfrm>
            <a:custGeom>
              <a:avLst/>
              <a:gdLst/>
              <a:ahLst/>
              <a:cxnLst/>
              <a:rect l="l" t="t" r="r" b="b"/>
              <a:pathLst>
                <a:path w="2588" h="4418" extrusionOk="0">
                  <a:moveTo>
                    <a:pt x="2462" y="2383"/>
                  </a:moveTo>
                  <a:cubicBezTo>
                    <a:pt x="2499" y="2492"/>
                    <a:pt x="2526" y="2598"/>
                    <a:pt x="2545" y="2701"/>
                  </a:cubicBezTo>
                  <a:lnTo>
                    <a:pt x="2545" y="2701"/>
                  </a:lnTo>
                  <a:cubicBezTo>
                    <a:pt x="2544" y="2686"/>
                    <a:pt x="2543" y="2669"/>
                    <a:pt x="2543" y="2651"/>
                  </a:cubicBezTo>
                  <a:cubicBezTo>
                    <a:pt x="2516" y="2544"/>
                    <a:pt x="2516" y="2490"/>
                    <a:pt x="2462" y="2383"/>
                  </a:cubicBezTo>
                  <a:close/>
                  <a:moveTo>
                    <a:pt x="27" y="1"/>
                  </a:moveTo>
                  <a:cubicBezTo>
                    <a:pt x="0" y="81"/>
                    <a:pt x="0" y="108"/>
                    <a:pt x="0" y="108"/>
                  </a:cubicBezTo>
                  <a:lnTo>
                    <a:pt x="0" y="295"/>
                  </a:lnTo>
                  <a:cubicBezTo>
                    <a:pt x="27" y="429"/>
                    <a:pt x="54" y="563"/>
                    <a:pt x="54" y="723"/>
                  </a:cubicBezTo>
                  <a:cubicBezTo>
                    <a:pt x="161" y="1125"/>
                    <a:pt x="187" y="1553"/>
                    <a:pt x="268" y="1901"/>
                  </a:cubicBezTo>
                  <a:lnTo>
                    <a:pt x="268" y="1981"/>
                  </a:lnTo>
                  <a:lnTo>
                    <a:pt x="268" y="2089"/>
                  </a:lnTo>
                  <a:cubicBezTo>
                    <a:pt x="268" y="2196"/>
                    <a:pt x="294" y="2249"/>
                    <a:pt x="294" y="2356"/>
                  </a:cubicBezTo>
                  <a:cubicBezTo>
                    <a:pt x="321" y="2624"/>
                    <a:pt x="401" y="2891"/>
                    <a:pt x="455" y="3186"/>
                  </a:cubicBezTo>
                  <a:cubicBezTo>
                    <a:pt x="535" y="3454"/>
                    <a:pt x="589" y="3614"/>
                    <a:pt x="696" y="3802"/>
                  </a:cubicBezTo>
                  <a:cubicBezTo>
                    <a:pt x="803" y="3962"/>
                    <a:pt x="910" y="4096"/>
                    <a:pt x="990" y="4203"/>
                  </a:cubicBezTo>
                  <a:cubicBezTo>
                    <a:pt x="1124" y="4283"/>
                    <a:pt x="1258" y="4364"/>
                    <a:pt x="1392" y="4390"/>
                  </a:cubicBezTo>
                  <a:cubicBezTo>
                    <a:pt x="1472" y="4417"/>
                    <a:pt x="1579" y="4417"/>
                    <a:pt x="1633" y="4417"/>
                  </a:cubicBezTo>
                  <a:cubicBezTo>
                    <a:pt x="1713" y="4417"/>
                    <a:pt x="1767" y="4417"/>
                    <a:pt x="1793" y="4390"/>
                  </a:cubicBezTo>
                  <a:lnTo>
                    <a:pt x="1847" y="4390"/>
                  </a:lnTo>
                  <a:cubicBezTo>
                    <a:pt x="1981" y="4364"/>
                    <a:pt x="2061" y="4310"/>
                    <a:pt x="2168" y="4230"/>
                  </a:cubicBezTo>
                  <a:cubicBezTo>
                    <a:pt x="2436" y="3962"/>
                    <a:pt x="2543" y="3561"/>
                    <a:pt x="2570" y="3293"/>
                  </a:cubicBezTo>
                  <a:cubicBezTo>
                    <a:pt x="2587" y="3098"/>
                    <a:pt x="2582" y="2904"/>
                    <a:pt x="2545" y="2701"/>
                  </a:cubicBezTo>
                  <a:lnTo>
                    <a:pt x="2545" y="2701"/>
                  </a:lnTo>
                  <a:cubicBezTo>
                    <a:pt x="2550" y="2778"/>
                    <a:pt x="2565" y="2830"/>
                    <a:pt x="2543" y="2918"/>
                  </a:cubicBezTo>
                  <a:cubicBezTo>
                    <a:pt x="2543" y="2999"/>
                    <a:pt x="2543" y="3079"/>
                    <a:pt x="2516" y="3159"/>
                  </a:cubicBezTo>
                  <a:cubicBezTo>
                    <a:pt x="2462" y="3266"/>
                    <a:pt x="2436" y="3347"/>
                    <a:pt x="2409" y="3427"/>
                  </a:cubicBezTo>
                  <a:cubicBezTo>
                    <a:pt x="2382" y="3480"/>
                    <a:pt x="2329" y="3561"/>
                    <a:pt x="2275" y="3587"/>
                  </a:cubicBezTo>
                  <a:lnTo>
                    <a:pt x="2168" y="3694"/>
                  </a:lnTo>
                  <a:cubicBezTo>
                    <a:pt x="2141" y="3721"/>
                    <a:pt x="2114" y="3748"/>
                    <a:pt x="2061" y="3748"/>
                  </a:cubicBezTo>
                  <a:cubicBezTo>
                    <a:pt x="2007" y="3802"/>
                    <a:pt x="1927" y="3828"/>
                    <a:pt x="1847" y="3828"/>
                  </a:cubicBezTo>
                  <a:cubicBezTo>
                    <a:pt x="1767" y="3828"/>
                    <a:pt x="1713" y="3802"/>
                    <a:pt x="1633" y="3748"/>
                  </a:cubicBezTo>
                  <a:cubicBezTo>
                    <a:pt x="1579" y="3721"/>
                    <a:pt x="1499" y="3668"/>
                    <a:pt x="1445" y="3587"/>
                  </a:cubicBezTo>
                  <a:cubicBezTo>
                    <a:pt x="1365" y="3534"/>
                    <a:pt x="1312" y="3454"/>
                    <a:pt x="1231" y="3347"/>
                  </a:cubicBezTo>
                  <a:cubicBezTo>
                    <a:pt x="1097" y="3159"/>
                    <a:pt x="964" y="2918"/>
                    <a:pt x="910" y="2677"/>
                  </a:cubicBezTo>
                  <a:lnTo>
                    <a:pt x="589" y="1874"/>
                  </a:lnTo>
                  <a:cubicBezTo>
                    <a:pt x="509" y="1607"/>
                    <a:pt x="428" y="1339"/>
                    <a:pt x="321" y="1071"/>
                  </a:cubicBezTo>
                  <a:lnTo>
                    <a:pt x="134" y="376"/>
                  </a:lnTo>
                  <a:cubicBezTo>
                    <a:pt x="107" y="268"/>
                    <a:pt x="54" y="215"/>
                    <a:pt x="54" y="108"/>
                  </a:cubicBezTo>
                  <a:cubicBezTo>
                    <a:pt x="54" y="81"/>
                    <a:pt x="27" y="54"/>
                    <a:pt x="2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1" name="Google Shape;6501;p41"/>
            <p:cNvSpPr/>
            <p:nvPr/>
          </p:nvSpPr>
          <p:spPr>
            <a:xfrm>
              <a:off x="7266775" y="7712775"/>
              <a:ext cx="83000" cy="91025"/>
            </a:xfrm>
            <a:custGeom>
              <a:avLst/>
              <a:gdLst/>
              <a:ahLst/>
              <a:cxnLst/>
              <a:rect l="l" t="t" r="r" b="b"/>
              <a:pathLst>
                <a:path w="3320" h="3641" extrusionOk="0">
                  <a:moveTo>
                    <a:pt x="0" y="0"/>
                  </a:moveTo>
                  <a:cubicBezTo>
                    <a:pt x="54" y="134"/>
                    <a:pt x="134" y="268"/>
                    <a:pt x="161" y="402"/>
                  </a:cubicBezTo>
                  <a:cubicBezTo>
                    <a:pt x="375" y="777"/>
                    <a:pt x="509" y="1151"/>
                    <a:pt x="669" y="1499"/>
                  </a:cubicBezTo>
                  <a:lnTo>
                    <a:pt x="669" y="1553"/>
                  </a:lnTo>
                  <a:cubicBezTo>
                    <a:pt x="723" y="1687"/>
                    <a:pt x="750" y="1820"/>
                    <a:pt x="830" y="1954"/>
                  </a:cubicBezTo>
                  <a:cubicBezTo>
                    <a:pt x="937" y="2168"/>
                    <a:pt x="1071" y="2436"/>
                    <a:pt x="1205" y="2704"/>
                  </a:cubicBezTo>
                  <a:cubicBezTo>
                    <a:pt x="1339" y="2945"/>
                    <a:pt x="1446" y="3105"/>
                    <a:pt x="1579" y="3239"/>
                  </a:cubicBezTo>
                  <a:cubicBezTo>
                    <a:pt x="1713" y="3373"/>
                    <a:pt x="1847" y="3480"/>
                    <a:pt x="1981" y="3560"/>
                  </a:cubicBezTo>
                  <a:cubicBezTo>
                    <a:pt x="2115" y="3614"/>
                    <a:pt x="2275" y="3641"/>
                    <a:pt x="2409" y="3641"/>
                  </a:cubicBezTo>
                  <a:cubicBezTo>
                    <a:pt x="2543" y="3641"/>
                    <a:pt x="2704" y="3614"/>
                    <a:pt x="2811" y="3560"/>
                  </a:cubicBezTo>
                  <a:cubicBezTo>
                    <a:pt x="2811" y="3560"/>
                    <a:pt x="2837" y="3560"/>
                    <a:pt x="2837" y="3507"/>
                  </a:cubicBezTo>
                  <a:cubicBezTo>
                    <a:pt x="2945" y="3453"/>
                    <a:pt x="3052" y="3346"/>
                    <a:pt x="3105" y="3239"/>
                  </a:cubicBezTo>
                  <a:cubicBezTo>
                    <a:pt x="3319" y="2918"/>
                    <a:pt x="3319" y="2516"/>
                    <a:pt x="3239" y="2249"/>
                  </a:cubicBezTo>
                  <a:cubicBezTo>
                    <a:pt x="3132" y="1767"/>
                    <a:pt x="2945" y="1339"/>
                    <a:pt x="2597" y="964"/>
                  </a:cubicBezTo>
                  <a:cubicBezTo>
                    <a:pt x="2382" y="696"/>
                    <a:pt x="2115" y="482"/>
                    <a:pt x="1794" y="268"/>
                  </a:cubicBezTo>
                  <a:lnTo>
                    <a:pt x="1794" y="268"/>
                  </a:lnTo>
                  <a:lnTo>
                    <a:pt x="1901" y="375"/>
                  </a:lnTo>
                  <a:cubicBezTo>
                    <a:pt x="1981" y="429"/>
                    <a:pt x="2035" y="536"/>
                    <a:pt x="2115" y="616"/>
                  </a:cubicBezTo>
                  <a:cubicBezTo>
                    <a:pt x="2195" y="750"/>
                    <a:pt x="2302" y="910"/>
                    <a:pt x="2409" y="1071"/>
                  </a:cubicBezTo>
                  <a:cubicBezTo>
                    <a:pt x="2463" y="1205"/>
                    <a:pt x="2570" y="1365"/>
                    <a:pt x="2650" y="1553"/>
                  </a:cubicBezTo>
                  <a:cubicBezTo>
                    <a:pt x="2677" y="1633"/>
                    <a:pt x="2704" y="1713"/>
                    <a:pt x="2730" y="1820"/>
                  </a:cubicBezTo>
                  <a:cubicBezTo>
                    <a:pt x="2784" y="1874"/>
                    <a:pt x="2784" y="1981"/>
                    <a:pt x="2784" y="2035"/>
                  </a:cubicBezTo>
                  <a:lnTo>
                    <a:pt x="2784" y="2168"/>
                  </a:lnTo>
                  <a:lnTo>
                    <a:pt x="2784" y="2275"/>
                  </a:lnTo>
                  <a:cubicBezTo>
                    <a:pt x="2784" y="2356"/>
                    <a:pt x="2730" y="2409"/>
                    <a:pt x="2704" y="2490"/>
                  </a:cubicBezTo>
                  <a:cubicBezTo>
                    <a:pt x="2677" y="2516"/>
                    <a:pt x="2677" y="2543"/>
                    <a:pt x="2650" y="2570"/>
                  </a:cubicBezTo>
                  <a:cubicBezTo>
                    <a:pt x="2597" y="2623"/>
                    <a:pt x="2570" y="2623"/>
                    <a:pt x="2543" y="2650"/>
                  </a:cubicBezTo>
                  <a:cubicBezTo>
                    <a:pt x="2463" y="2677"/>
                    <a:pt x="2436" y="2704"/>
                    <a:pt x="2382" y="2704"/>
                  </a:cubicBezTo>
                  <a:cubicBezTo>
                    <a:pt x="2329" y="2730"/>
                    <a:pt x="2275" y="2744"/>
                    <a:pt x="2222" y="2744"/>
                  </a:cubicBezTo>
                  <a:cubicBezTo>
                    <a:pt x="2168" y="2744"/>
                    <a:pt x="2115" y="2730"/>
                    <a:pt x="2061" y="2704"/>
                  </a:cubicBezTo>
                  <a:cubicBezTo>
                    <a:pt x="1981" y="2677"/>
                    <a:pt x="1874" y="2623"/>
                    <a:pt x="1767" y="2543"/>
                  </a:cubicBezTo>
                  <a:cubicBezTo>
                    <a:pt x="1660" y="2490"/>
                    <a:pt x="1579" y="2383"/>
                    <a:pt x="1472" y="2275"/>
                  </a:cubicBezTo>
                  <a:cubicBezTo>
                    <a:pt x="1258" y="2035"/>
                    <a:pt x="1071" y="1767"/>
                    <a:pt x="910" y="1499"/>
                  </a:cubicBezTo>
                  <a:cubicBezTo>
                    <a:pt x="723" y="1205"/>
                    <a:pt x="562" y="910"/>
                    <a:pt x="402" y="643"/>
                  </a:cubicBezTo>
                  <a:cubicBezTo>
                    <a:pt x="322" y="509"/>
                    <a:pt x="241" y="375"/>
                    <a:pt x="161" y="241"/>
                  </a:cubicBezTo>
                  <a:cubicBezTo>
                    <a:pt x="81" y="161"/>
                    <a:pt x="54" y="81"/>
                    <a:pt x="0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2" name="Google Shape;6502;p41"/>
            <p:cNvSpPr/>
            <p:nvPr/>
          </p:nvSpPr>
          <p:spPr>
            <a:xfrm>
              <a:off x="7331000" y="7773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3" name="Google Shape;6503;p41"/>
            <p:cNvSpPr/>
            <p:nvPr/>
          </p:nvSpPr>
          <p:spPr>
            <a:xfrm>
              <a:off x="7547150" y="7159400"/>
              <a:ext cx="194075" cy="78975"/>
            </a:xfrm>
            <a:custGeom>
              <a:avLst/>
              <a:gdLst/>
              <a:ahLst/>
              <a:cxnLst/>
              <a:rect l="l" t="t" r="r" b="b"/>
              <a:pathLst>
                <a:path w="7763" h="3159" extrusionOk="0">
                  <a:moveTo>
                    <a:pt x="5835" y="0"/>
                  </a:moveTo>
                  <a:cubicBezTo>
                    <a:pt x="5594" y="27"/>
                    <a:pt x="5353" y="54"/>
                    <a:pt x="5139" y="81"/>
                  </a:cubicBezTo>
                  <a:cubicBezTo>
                    <a:pt x="4631" y="188"/>
                    <a:pt x="4176" y="321"/>
                    <a:pt x="3694" y="536"/>
                  </a:cubicBezTo>
                  <a:cubicBezTo>
                    <a:pt x="3239" y="723"/>
                    <a:pt x="2757" y="964"/>
                    <a:pt x="2329" y="1205"/>
                  </a:cubicBezTo>
                  <a:cubicBezTo>
                    <a:pt x="1419" y="1686"/>
                    <a:pt x="669" y="2329"/>
                    <a:pt x="27" y="2998"/>
                  </a:cubicBezTo>
                  <a:cubicBezTo>
                    <a:pt x="0" y="3025"/>
                    <a:pt x="0" y="3105"/>
                    <a:pt x="27" y="3132"/>
                  </a:cubicBezTo>
                  <a:cubicBezTo>
                    <a:pt x="54" y="3159"/>
                    <a:pt x="54" y="3159"/>
                    <a:pt x="80" y="3159"/>
                  </a:cubicBezTo>
                  <a:cubicBezTo>
                    <a:pt x="134" y="3159"/>
                    <a:pt x="161" y="3159"/>
                    <a:pt x="161" y="3132"/>
                  </a:cubicBezTo>
                  <a:cubicBezTo>
                    <a:pt x="428" y="2837"/>
                    <a:pt x="696" y="2570"/>
                    <a:pt x="1017" y="2329"/>
                  </a:cubicBezTo>
                  <a:cubicBezTo>
                    <a:pt x="1633" y="1901"/>
                    <a:pt x="2302" y="1526"/>
                    <a:pt x="2998" y="1231"/>
                  </a:cubicBezTo>
                  <a:cubicBezTo>
                    <a:pt x="3908" y="857"/>
                    <a:pt x="4845" y="616"/>
                    <a:pt x="5835" y="482"/>
                  </a:cubicBezTo>
                  <a:lnTo>
                    <a:pt x="5889" y="482"/>
                  </a:lnTo>
                  <a:cubicBezTo>
                    <a:pt x="5915" y="696"/>
                    <a:pt x="5969" y="857"/>
                    <a:pt x="6022" y="1017"/>
                  </a:cubicBezTo>
                  <a:cubicBezTo>
                    <a:pt x="6076" y="1151"/>
                    <a:pt x="6103" y="1339"/>
                    <a:pt x="6183" y="1472"/>
                  </a:cubicBezTo>
                  <a:cubicBezTo>
                    <a:pt x="6290" y="1633"/>
                    <a:pt x="6370" y="1820"/>
                    <a:pt x="6477" y="2034"/>
                  </a:cubicBezTo>
                  <a:cubicBezTo>
                    <a:pt x="6584" y="2195"/>
                    <a:pt x="6745" y="2463"/>
                    <a:pt x="6906" y="2704"/>
                  </a:cubicBezTo>
                  <a:cubicBezTo>
                    <a:pt x="6959" y="2757"/>
                    <a:pt x="7013" y="2864"/>
                    <a:pt x="7093" y="2944"/>
                  </a:cubicBezTo>
                  <a:lnTo>
                    <a:pt x="7120" y="2971"/>
                  </a:lnTo>
                  <a:lnTo>
                    <a:pt x="7227" y="3078"/>
                  </a:lnTo>
                  <a:cubicBezTo>
                    <a:pt x="7254" y="3105"/>
                    <a:pt x="7280" y="3132"/>
                    <a:pt x="7307" y="3132"/>
                  </a:cubicBezTo>
                  <a:cubicBezTo>
                    <a:pt x="7340" y="3143"/>
                    <a:pt x="7378" y="3149"/>
                    <a:pt x="7415" y="3149"/>
                  </a:cubicBezTo>
                  <a:cubicBezTo>
                    <a:pt x="7467" y="3149"/>
                    <a:pt x="7517" y="3136"/>
                    <a:pt x="7548" y="3105"/>
                  </a:cubicBezTo>
                  <a:cubicBezTo>
                    <a:pt x="7655" y="3025"/>
                    <a:pt x="7655" y="2944"/>
                    <a:pt x="7682" y="2837"/>
                  </a:cubicBezTo>
                  <a:cubicBezTo>
                    <a:pt x="7762" y="2543"/>
                    <a:pt x="7709" y="2195"/>
                    <a:pt x="7548" y="1820"/>
                  </a:cubicBezTo>
                  <a:cubicBezTo>
                    <a:pt x="7441" y="1660"/>
                    <a:pt x="7387" y="1499"/>
                    <a:pt x="7254" y="1285"/>
                  </a:cubicBezTo>
                  <a:cubicBezTo>
                    <a:pt x="7147" y="1124"/>
                    <a:pt x="7013" y="964"/>
                    <a:pt x="6879" y="803"/>
                  </a:cubicBezTo>
                  <a:cubicBezTo>
                    <a:pt x="6825" y="723"/>
                    <a:pt x="6745" y="616"/>
                    <a:pt x="6692" y="562"/>
                  </a:cubicBezTo>
                  <a:cubicBezTo>
                    <a:pt x="6611" y="482"/>
                    <a:pt x="6558" y="428"/>
                    <a:pt x="6451" y="348"/>
                  </a:cubicBezTo>
                  <a:cubicBezTo>
                    <a:pt x="6317" y="214"/>
                    <a:pt x="6183" y="161"/>
                    <a:pt x="6049" y="54"/>
                  </a:cubicBezTo>
                  <a:cubicBezTo>
                    <a:pt x="5969" y="27"/>
                    <a:pt x="5915" y="0"/>
                    <a:pt x="5835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4" name="Google Shape;6504;p41"/>
            <p:cNvSpPr/>
            <p:nvPr/>
          </p:nvSpPr>
          <p:spPr>
            <a:xfrm>
              <a:off x="7488250" y="7043575"/>
              <a:ext cx="163300" cy="136575"/>
            </a:xfrm>
            <a:custGeom>
              <a:avLst/>
              <a:gdLst/>
              <a:ahLst/>
              <a:cxnLst/>
              <a:rect l="l" t="t" r="r" b="b"/>
              <a:pathLst>
                <a:path w="6532" h="5463" extrusionOk="0">
                  <a:moveTo>
                    <a:pt x="4241" y="0"/>
                  </a:moveTo>
                  <a:cubicBezTo>
                    <a:pt x="4196" y="0"/>
                    <a:pt x="4153" y="9"/>
                    <a:pt x="4123" y="30"/>
                  </a:cubicBezTo>
                  <a:cubicBezTo>
                    <a:pt x="3775" y="190"/>
                    <a:pt x="3454" y="431"/>
                    <a:pt x="3079" y="725"/>
                  </a:cubicBezTo>
                  <a:cubicBezTo>
                    <a:pt x="2704" y="1047"/>
                    <a:pt x="2383" y="1368"/>
                    <a:pt x="2062" y="1716"/>
                  </a:cubicBezTo>
                  <a:cubicBezTo>
                    <a:pt x="1741" y="2117"/>
                    <a:pt x="1446" y="2465"/>
                    <a:pt x="1178" y="2867"/>
                  </a:cubicBezTo>
                  <a:cubicBezTo>
                    <a:pt x="911" y="3268"/>
                    <a:pt x="670" y="3723"/>
                    <a:pt x="456" y="4125"/>
                  </a:cubicBezTo>
                  <a:cubicBezTo>
                    <a:pt x="268" y="4553"/>
                    <a:pt x="108" y="4954"/>
                    <a:pt x="1" y="5356"/>
                  </a:cubicBezTo>
                  <a:cubicBezTo>
                    <a:pt x="1" y="5356"/>
                    <a:pt x="1" y="5383"/>
                    <a:pt x="28" y="5409"/>
                  </a:cubicBezTo>
                  <a:cubicBezTo>
                    <a:pt x="28" y="5463"/>
                    <a:pt x="54" y="5463"/>
                    <a:pt x="54" y="5463"/>
                  </a:cubicBezTo>
                  <a:cubicBezTo>
                    <a:pt x="108" y="5463"/>
                    <a:pt x="161" y="5409"/>
                    <a:pt x="161" y="5383"/>
                  </a:cubicBezTo>
                  <a:cubicBezTo>
                    <a:pt x="188" y="5222"/>
                    <a:pt x="268" y="5088"/>
                    <a:pt x="322" y="4874"/>
                  </a:cubicBezTo>
                  <a:cubicBezTo>
                    <a:pt x="563" y="4285"/>
                    <a:pt x="938" y="3723"/>
                    <a:pt x="1393" y="3081"/>
                  </a:cubicBezTo>
                  <a:cubicBezTo>
                    <a:pt x="1928" y="2385"/>
                    <a:pt x="2543" y="1743"/>
                    <a:pt x="3213" y="1234"/>
                  </a:cubicBezTo>
                  <a:cubicBezTo>
                    <a:pt x="3400" y="1073"/>
                    <a:pt x="3614" y="940"/>
                    <a:pt x="3775" y="833"/>
                  </a:cubicBezTo>
                  <a:cubicBezTo>
                    <a:pt x="3935" y="725"/>
                    <a:pt x="4149" y="645"/>
                    <a:pt x="4390" y="511"/>
                  </a:cubicBezTo>
                  <a:cubicBezTo>
                    <a:pt x="4417" y="592"/>
                    <a:pt x="4471" y="672"/>
                    <a:pt x="4524" y="779"/>
                  </a:cubicBezTo>
                  <a:cubicBezTo>
                    <a:pt x="4551" y="913"/>
                    <a:pt x="4604" y="1047"/>
                    <a:pt x="4685" y="1180"/>
                  </a:cubicBezTo>
                  <a:lnTo>
                    <a:pt x="4685" y="1207"/>
                  </a:lnTo>
                  <a:lnTo>
                    <a:pt x="4712" y="1314"/>
                  </a:lnTo>
                  <a:cubicBezTo>
                    <a:pt x="4819" y="1528"/>
                    <a:pt x="4926" y="1769"/>
                    <a:pt x="5059" y="2010"/>
                  </a:cubicBezTo>
                  <a:lnTo>
                    <a:pt x="5247" y="2305"/>
                  </a:lnTo>
                  <a:cubicBezTo>
                    <a:pt x="5327" y="2412"/>
                    <a:pt x="5381" y="2465"/>
                    <a:pt x="5461" y="2546"/>
                  </a:cubicBezTo>
                  <a:lnTo>
                    <a:pt x="5488" y="2572"/>
                  </a:lnTo>
                  <a:cubicBezTo>
                    <a:pt x="5622" y="2733"/>
                    <a:pt x="5755" y="2840"/>
                    <a:pt x="5889" y="2920"/>
                  </a:cubicBezTo>
                  <a:cubicBezTo>
                    <a:pt x="5996" y="2974"/>
                    <a:pt x="6130" y="3001"/>
                    <a:pt x="6264" y="3001"/>
                  </a:cubicBezTo>
                  <a:cubicBezTo>
                    <a:pt x="6291" y="3001"/>
                    <a:pt x="6317" y="2974"/>
                    <a:pt x="6371" y="2974"/>
                  </a:cubicBezTo>
                  <a:cubicBezTo>
                    <a:pt x="6398" y="2974"/>
                    <a:pt x="6398" y="2974"/>
                    <a:pt x="6425" y="2947"/>
                  </a:cubicBezTo>
                  <a:cubicBezTo>
                    <a:pt x="6505" y="2920"/>
                    <a:pt x="6532" y="2840"/>
                    <a:pt x="6532" y="2813"/>
                  </a:cubicBezTo>
                  <a:lnTo>
                    <a:pt x="6532" y="2706"/>
                  </a:lnTo>
                  <a:lnTo>
                    <a:pt x="6532" y="2599"/>
                  </a:lnTo>
                  <a:cubicBezTo>
                    <a:pt x="6532" y="2519"/>
                    <a:pt x="6505" y="2412"/>
                    <a:pt x="6451" y="2305"/>
                  </a:cubicBezTo>
                  <a:cubicBezTo>
                    <a:pt x="6398" y="2117"/>
                    <a:pt x="6291" y="1876"/>
                    <a:pt x="6184" y="1716"/>
                  </a:cubicBezTo>
                  <a:cubicBezTo>
                    <a:pt x="6023" y="1421"/>
                    <a:pt x="5782" y="1100"/>
                    <a:pt x="5568" y="886"/>
                  </a:cubicBezTo>
                  <a:cubicBezTo>
                    <a:pt x="5488" y="806"/>
                    <a:pt x="5434" y="752"/>
                    <a:pt x="5381" y="592"/>
                  </a:cubicBezTo>
                  <a:cubicBezTo>
                    <a:pt x="5193" y="431"/>
                    <a:pt x="5006" y="324"/>
                    <a:pt x="4845" y="244"/>
                  </a:cubicBezTo>
                  <a:cubicBezTo>
                    <a:pt x="4712" y="163"/>
                    <a:pt x="4658" y="137"/>
                    <a:pt x="4551" y="110"/>
                  </a:cubicBezTo>
                  <a:cubicBezTo>
                    <a:pt x="4524" y="110"/>
                    <a:pt x="4497" y="110"/>
                    <a:pt x="4444" y="56"/>
                  </a:cubicBezTo>
                  <a:cubicBezTo>
                    <a:pt x="4394" y="23"/>
                    <a:pt x="4314" y="0"/>
                    <a:pt x="4241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5" name="Google Shape;6505;p41"/>
            <p:cNvSpPr/>
            <p:nvPr/>
          </p:nvSpPr>
          <p:spPr>
            <a:xfrm>
              <a:off x="7595325" y="7044300"/>
              <a:ext cx="22100" cy="16075"/>
            </a:xfrm>
            <a:custGeom>
              <a:avLst/>
              <a:gdLst/>
              <a:ahLst/>
              <a:cxnLst/>
              <a:rect l="l" t="t" r="r" b="b"/>
              <a:pathLst>
                <a:path w="884" h="643" extrusionOk="0">
                  <a:moveTo>
                    <a:pt x="81" y="1"/>
                  </a:moveTo>
                  <a:cubicBezTo>
                    <a:pt x="27" y="1"/>
                    <a:pt x="0" y="1"/>
                    <a:pt x="0" y="54"/>
                  </a:cubicBezTo>
                  <a:cubicBezTo>
                    <a:pt x="0" y="81"/>
                    <a:pt x="0" y="108"/>
                    <a:pt x="27" y="108"/>
                  </a:cubicBezTo>
                  <a:lnTo>
                    <a:pt x="241" y="215"/>
                  </a:lnTo>
                  <a:cubicBezTo>
                    <a:pt x="295" y="241"/>
                    <a:pt x="321" y="268"/>
                    <a:pt x="402" y="322"/>
                  </a:cubicBezTo>
                  <a:cubicBezTo>
                    <a:pt x="429" y="348"/>
                    <a:pt x="509" y="402"/>
                    <a:pt x="562" y="456"/>
                  </a:cubicBezTo>
                  <a:cubicBezTo>
                    <a:pt x="643" y="482"/>
                    <a:pt x="669" y="509"/>
                    <a:pt x="750" y="589"/>
                  </a:cubicBezTo>
                  <a:lnTo>
                    <a:pt x="776" y="616"/>
                  </a:lnTo>
                  <a:cubicBezTo>
                    <a:pt x="776" y="643"/>
                    <a:pt x="803" y="643"/>
                    <a:pt x="803" y="643"/>
                  </a:cubicBezTo>
                  <a:lnTo>
                    <a:pt x="830" y="643"/>
                  </a:lnTo>
                  <a:cubicBezTo>
                    <a:pt x="884" y="643"/>
                    <a:pt x="884" y="616"/>
                    <a:pt x="884" y="616"/>
                  </a:cubicBezTo>
                  <a:lnTo>
                    <a:pt x="884" y="589"/>
                  </a:lnTo>
                  <a:cubicBezTo>
                    <a:pt x="830" y="536"/>
                    <a:pt x="830" y="536"/>
                    <a:pt x="776" y="429"/>
                  </a:cubicBezTo>
                  <a:lnTo>
                    <a:pt x="669" y="348"/>
                  </a:lnTo>
                  <a:cubicBezTo>
                    <a:pt x="616" y="322"/>
                    <a:pt x="536" y="241"/>
                    <a:pt x="482" y="215"/>
                  </a:cubicBezTo>
                  <a:lnTo>
                    <a:pt x="268" y="10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6" name="Google Shape;6506;p41"/>
            <p:cNvSpPr/>
            <p:nvPr/>
          </p:nvSpPr>
          <p:spPr>
            <a:xfrm>
              <a:off x="7594650" y="7045650"/>
              <a:ext cx="22775" cy="14725"/>
            </a:xfrm>
            <a:custGeom>
              <a:avLst/>
              <a:gdLst/>
              <a:ahLst/>
              <a:cxnLst/>
              <a:rect l="l" t="t" r="r" b="b"/>
              <a:pathLst>
                <a:path w="911" h="589" extrusionOk="0">
                  <a:moveTo>
                    <a:pt x="54" y="0"/>
                  </a:moveTo>
                  <a:cubicBezTo>
                    <a:pt x="27" y="0"/>
                    <a:pt x="0" y="0"/>
                    <a:pt x="0" y="27"/>
                  </a:cubicBezTo>
                  <a:cubicBezTo>
                    <a:pt x="0" y="54"/>
                    <a:pt x="0" y="80"/>
                    <a:pt x="27" y="80"/>
                  </a:cubicBezTo>
                  <a:cubicBezTo>
                    <a:pt x="134" y="134"/>
                    <a:pt x="188" y="161"/>
                    <a:pt x="268" y="187"/>
                  </a:cubicBezTo>
                  <a:cubicBezTo>
                    <a:pt x="295" y="214"/>
                    <a:pt x="375" y="268"/>
                    <a:pt x="429" y="294"/>
                  </a:cubicBezTo>
                  <a:cubicBezTo>
                    <a:pt x="509" y="321"/>
                    <a:pt x="536" y="348"/>
                    <a:pt x="589" y="402"/>
                  </a:cubicBezTo>
                  <a:cubicBezTo>
                    <a:pt x="670" y="428"/>
                    <a:pt x="696" y="455"/>
                    <a:pt x="723" y="482"/>
                  </a:cubicBezTo>
                  <a:lnTo>
                    <a:pt x="830" y="589"/>
                  </a:lnTo>
                  <a:lnTo>
                    <a:pt x="911" y="589"/>
                  </a:lnTo>
                  <a:lnTo>
                    <a:pt x="911" y="535"/>
                  </a:lnTo>
                  <a:lnTo>
                    <a:pt x="803" y="428"/>
                  </a:lnTo>
                  <a:cubicBezTo>
                    <a:pt x="777" y="402"/>
                    <a:pt x="777" y="348"/>
                    <a:pt x="723" y="348"/>
                  </a:cubicBezTo>
                  <a:cubicBezTo>
                    <a:pt x="670" y="321"/>
                    <a:pt x="589" y="268"/>
                    <a:pt x="536" y="214"/>
                  </a:cubicBezTo>
                  <a:cubicBezTo>
                    <a:pt x="429" y="161"/>
                    <a:pt x="375" y="134"/>
                    <a:pt x="295" y="80"/>
                  </a:cubicBezTo>
                  <a:cubicBezTo>
                    <a:pt x="188" y="54"/>
                    <a:pt x="134" y="27"/>
                    <a:pt x="54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7" name="Google Shape;6507;p41"/>
            <p:cNvSpPr/>
            <p:nvPr/>
          </p:nvSpPr>
          <p:spPr>
            <a:xfrm>
              <a:off x="7696350" y="7160050"/>
              <a:ext cx="16100" cy="14750"/>
            </a:xfrm>
            <a:custGeom>
              <a:avLst/>
              <a:gdLst/>
              <a:ahLst/>
              <a:cxnLst/>
              <a:rect l="l" t="t" r="r" b="b"/>
              <a:pathLst>
                <a:path w="644" h="590" extrusionOk="0">
                  <a:moveTo>
                    <a:pt x="54" y="1"/>
                  </a:moveTo>
                  <a:cubicBezTo>
                    <a:pt x="54" y="28"/>
                    <a:pt x="1" y="28"/>
                    <a:pt x="1" y="28"/>
                  </a:cubicBezTo>
                  <a:lnTo>
                    <a:pt x="1" y="55"/>
                  </a:lnTo>
                  <a:cubicBezTo>
                    <a:pt x="54" y="55"/>
                    <a:pt x="54" y="108"/>
                    <a:pt x="54" y="108"/>
                  </a:cubicBezTo>
                  <a:cubicBezTo>
                    <a:pt x="108" y="135"/>
                    <a:pt x="215" y="188"/>
                    <a:pt x="269" y="269"/>
                  </a:cubicBezTo>
                  <a:lnTo>
                    <a:pt x="483" y="456"/>
                  </a:lnTo>
                  <a:cubicBezTo>
                    <a:pt x="509" y="536"/>
                    <a:pt x="536" y="563"/>
                    <a:pt x="590" y="590"/>
                  </a:cubicBezTo>
                  <a:lnTo>
                    <a:pt x="643" y="590"/>
                  </a:lnTo>
                  <a:lnTo>
                    <a:pt x="643" y="536"/>
                  </a:lnTo>
                  <a:cubicBezTo>
                    <a:pt x="590" y="456"/>
                    <a:pt x="536" y="402"/>
                    <a:pt x="483" y="322"/>
                  </a:cubicBezTo>
                  <a:lnTo>
                    <a:pt x="376" y="242"/>
                  </a:lnTo>
                  <a:cubicBezTo>
                    <a:pt x="295" y="162"/>
                    <a:pt x="269" y="135"/>
                    <a:pt x="215" y="108"/>
                  </a:cubicBezTo>
                  <a:cubicBezTo>
                    <a:pt x="188" y="55"/>
                    <a:pt x="108" y="28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8" name="Google Shape;6508;p41"/>
            <p:cNvSpPr/>
            <p:nvPr/>
          </p:nvSpPr>
          <p:spPr>
            <a:xfrm>
              <a:off x="7705725" y="7168500"/>
              <a:ext cx="2700" cy="2950"/>
            </a:xfrm>
            <a:custGeom>
              <a:avLst/>
              <a:gdLst/>
              <a:ahLst/>
              <a:cxnLst/>
              <a:rect l="l" t="t" r="r" b="b"/>
              <a:pathLst>
                <a:path w="108" h="118" extrusionOk="0">
                  <a:moveTo>
                    <a:pt x="53" y="0"/>
                  </a:moveTo>
                  <a:cubicBezTo>
                    <a:pt x="38" y="0"/>
                    <a:pt x="27" y="14"/>
                    <a:pt x="27" y="38"/>
                  </a:cubicBezTo>
                  <a:lnTo>
                    <a:pt x="1" y="64"/>
                  </a:lnTo>
                  <a:lnTo>
                    <a:pt x="1" y="91"/>
                  </a:lnTo>
                  <a:lnTo>
                    <a:pt x="27" y="118"/>
                  </a:lnTo>
                  <a:lnTo>
                    <a:pt x="81" y="118"/>
                  </a:lnTo>
                  <a:lnTo>
                    <a:pt x="108" y="91"/>
                  </a:lnTo>
                  <a:lnTo>
                    <a:pt x="108" y="64"/>
                  </a:lnTo>
                  <a:cubicBezTo>
                    <a:pt x="108" y="54"/>
                    <a:pt x="103" y="48"/>
                    <a:pt x="100" y="45"/>
                  </a:cubicBezTo>
                  <a:lnTo>
                    <a:pt x="100" y="45"/>
                  </a:lnTo>
                  <a:cubicBezTo>
                    <a:pt x="86" y="14"/>
                    <a:pt x="67" y="0"/>
                    <a:pt x="53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09" name="Google Shape;6509;p41"/>
            <p:cNvSpPr/>
            <p:nvPr/>
          </p:nvSpPr>
          <p:spPr>
            <a:xfrm>
              <a:off x="7163725" y="7129275"/>
              <a:ext cx="472425" cy="466425"/>
            </a:xfrm>
            <a:custGeom>
              <a:avLst/>
              <a:gdLst/>
              <a:ahLst/>
              <a:cxnLst/>
              <a:rect l="l" t="t" r="r" b="b"/>
              <a:pathLst>
                <a:path w="18897" h="18657" extrusionOk="0">
                  <a:moveTo>
                    <a:pt x="8458" y="1"/>
                  </a:moveTo>
                  <a:cubicBezTo>
                    <a:pt x="7655" y="1"/>
                    <a:pt x="6879" y="81"/>
                    <a:pt x="6183" y="322"/>
                  </a:cubicBezTo>
                  <a:cubicBezTo>
                    <a:pt x="5728" y="456"/>
                    <a:pt x="5246" y="670"/>
                    <a:pt x="4818" y="884"/>
                  </a:cubicBezTo>
                  <a:cubicBezTo>
                    <a:pt x="4390" y="1125"/>
                    <a:pt x="3988" y="1393"/>
                    <a:pt x="3614" y="1687"/>
                  </a:cubicBezTo>
                  <a:cubicBezTo>
                    <a:pt x="2838" y="2303"/>
                    <a:pt x="2168" y="3025"/>
                    <a:pt x="1606" y="3828"/>
                  </a:cubicBezTo>
                  <a:cubicBezTo>
                    <a:pt x="1044" y="4685"/>
                    <a:pt x="616" y="5568"/>
                    <a:pt x="375" y="6505"/>
                  </a:cubicBezTo>
                  <a:cubicBezTo>
                    <a:pt x="107" y="7522"/>
                    <a:pt x="0" y="8485"/>
                    <a:pt x="81" y="9422"/>
                  </a:cubicBezTo>
                  <a:cubicBezTo>
                    <a:pt x="161" y="10493"/>
                    <a:pt x="482" y="11537"/>
                    <a:pt x="964" y="12500"/>
                  </a:cubicBezTo>
                  <a:cubicBezTo>
                    <a:pt x="1473" y="13437"/>
                    <a:pt x="2115" y="14320"/>
                    <a:pt x="2945" y="15043"/>
                  </a:cubicBezTo>
                  <a:cubicBezTo>
                    <a:pt x="3721" y="15792"/>
                    <a:pt x="4631" y="16408"/>
                    <a:pt x="5594" y="16943"/>
                  </a:cubicBezTo>
                  <a:cubicBezTo>
                    <a:pt x="6451" y="17425"/>
                    <a:pt x="7441" y="17800"/>
                    <a:pt x="8458" y="18094"/>
                  </a:cubicBezTo>
                  <a:cubicBezTo>
                    <a:pt x="9502" y="18389"/>
                    <a:pt x="10519" y="18549"/>
                    <a:pt x="11483" y="18630"/>
                  </a:cubicBezTo>
                  <a:cubicBezTo>
                    <a:pt x="11724" y="18630"/>
                    <a:pt x="11911" y="18656"/>
                    <a:pt x="12152" y="18656"/>
                  </a:cubicBezTo>
                  <a:cubicBezTo>
                    <a:pt x="12446" y="18656"/>
                    <a:pt x="12741" y="18656"/>
                    <a:pt x="13009" y="18630"/>
                  </a:cubicBezTo>
                  <a:cubicBezTo>
                    <a:pt x="13544" y="18603"/>
                    <a:pt x="14052" y="18496"/>
                    <a:pt x="14481" y="18362"/>
                  </a:cubicBezTo>
                  <a:cubicBezTo>
                    <a:pt x="14989" y="18228"/>
                    <a:pt x="15471" y="18014"/>
                    <a:pt x="15899" y="17827"/>
                  </a:cubicBezTo>
                  <a:cubicBezTo>
                    <a:pt x="16140" y="17693"/>
                    <a:pt x="16327" y="17559"/>
                    <a:pt x="16542" y="17425"/>
                  </a:cubicBezTo>
                  <a:cubicBezTo>
                    <a:pt x="16809" y="17265"/>
                    <a:pt x="16970" y="17050"/>
                    <a:pt x="17130" y="16890"/>
                  </a:cubicBezTo>
                  <a:cubicBezTo>
                    <a:pt x="17211" y="16783"/>
                    <a:pt x="17291" y="16676"/>
                    <a:pt x="17371" y="16542"/>
                  </a:cubicBezTo>
                  <a:cubicBezTo>
                    <a:pt x="17425" y="16462"/>
                    <a:pt x="17505" y="16355"/>
                    <a:pt x="17532" y="16221"/>
                  </a:cubicBezTo>
                  <a:cubicBezTo>
                    <a:pt x="17639" y="15980"/>
                    <a:pt x="17693" y="15739"/>
                    <a:pt x="17773" y="15525"/>
                  </a:cubicBezTo>
                  <a:cubicBezTo>
                    <a:pt x="17880" y="14936"/>
                    <a:pt x="17880" y="14374"/>
                    <a:pt x="17826" y="13946"/>
                  </a:cubicBezTo>
                  <a:cubicBezTo>
                    <a:pt x="18228" y="13116"/>
                    <a:pt x="18549" y="12259"/>
                    <a:pt x="18683" y="11456"/>
                  </a:cubicBezTo>
                  <a:cubicBezTo>
                    <a:pt x="18843" y="10600"/>
                    <a:pt x="18897" y="9770"/>
                    <a:pt x="18843" y="8914"/>
                  </a:cubicBezTo>
                  <a:cubicBezTo>
                    <a:pt x="18817" y="8459"/>
                    <a:pt x="18736" y="7977"/>
                    <a:pt x="18629" y="7575"/>
                  </a:cubicBezTo>
                  <a:cubicBezTo>
                    <a:pt x="18549" y="7147"/>
                    <a:pt x="18362" y="6719"/>
                    <a:pt x="18201" y="6291"/>
                  </a:cubicBezTo>
                  <a:cubicBezTo>
                    <a:pt x="17826" y="5407"/>
                    <a:pt x="17345" y="4631"/>
                    <a:pt x="16702" y="3909"/>
                  </a:cubicBezTo>
                  <a:cubicBezTo>
                    <a:pt x="16568" y="3748"/>
                    <a:pt x="16408" y="3561"/>
                    <a:pt x="16220" y="3400"/>
                  </a:cubicBezTo>
                  <a:cubicBezTo>
                    <a:pt x="16060" y="3213"/>
                    <a:pt x="15872" y="3025"/>
                    <a:pt x="15632" y="2865"/>
                  </a:cubicBezTo>
                  <a:cubicBezTo>
                    <a:pt x="15257" y="2544"/>
                    <a:pt x="14855" y="2222"/>
                    <a:pt x="14454" y="1955"/>
                  </a:cubicBezTo>
                  <a:cubicBezTo>
                    <a:pt x="13624" y="1393"/>
                    <a:pt x="12741" y="964"/>
                    <a:pt x="11858" y="616"/>
                  </a:cubicBezTo>
                  <a:cubicBezTo>
                    <a:pt x="10921" y="295"/>
                    <a:pt x="9930" y="54"/>
                    <a:pt x="8994" y="28"/>
                  </a:cubicBezTo>
                  <a:cubicBezTo>
                    <a:pt x="8833" y="28"/>
                    <a:pt x="8646" y="1"/>
                    <a:pt x="8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0" name="Google Shape;6510;p41"/>
            <p:cNvSpPr/>
            <p:nvPr/>
          </p:nvSpPr>
          <p:spPr>
            <a:xfrm>
              <a:off x="7163050" y="7131275"/>
              <a:ext cx="371400" cy="465100"/>
            </a:xfrm>
            <a:custGeom>
              <a:avLst/>
              <a:gdLst/>
              <a:ahLst/>
              <a:cxnLst/>
              <a:rect l="l" t="t" r="r" b="b"/>
              <a:pathLst>
                <a:path w="14856" h="18604" extrusionOk="0">
                  <a:moveTo>
                    <a:pt x="7798" y="0"/>
                  </a:moveTo>
                  <a:cubicBezTo>
                    <a:pt x="7260" y="0"/>
                    <a:pt x="6722" y="107"/>
                    <a:pt x="6184" y="242"/>
                  </a:cubicBezTo>
                  <a:cubicBezTo>
                    <a:pt x="5728" y="376"/>
                    <a:pt x="5247" y="590"/>
                    <a:pt x="4818" y="804"/>
                  </a:cubicBezTo>
                  <a:cubicBezTo>
                    <a:pt x="4390" y="1045"/>
                    <a:pt x="3989" y="1313"/>
                    <a:pt x="3614" y="1607"/>
                  </a:cubicBezTo>
                  <a:cubicBezTo>
                    <a:pt x="2838" y="2223"/>
                    <a:pt x="2169" y="2945"/>
                    <a:pt x="1607" y="3748"/>
                  </a:cubicBezTo>
                  <a:cubicBezTo>
                    <a:pt x="1018" y="4605"/>
                    <a:pt x="589" y="5488"/>
                    <a:pt x="349" y="6425"/>
                  </a:cubicBezTo>
                  <a:cubicBezTo>
                    <a:pt x="108" y="7442"/>
                    <a:pt x="1" y="8405"/>
                    <a:pt x="54" y="9342"/>
                  </a:cubicBezTo>
                  <a:cubicBezTo>
                    <a:pt x="161" y="10413"/>
                    <a:pt x="456" y="11457"/>
                    <a:pt x="964" y="12420"/>
                  </a:cubicBezTo>
                  <a:cubicBezTo>
                    <a:pt x="1473" y="13357"/>
                    <a:pt x="2115" y="14240"/>
                    <a:pt x="2945" y="14990"/>
                  </a:cubicBezTo>
                  <a:cubicBezTo>
                    <a:pt x="3694" y="15739"/>
                    <a:pt x="4604" y="16382"/>
                    <a:pt x="5568" y="16917"/>
                  </a:cubicBezTo>
                  <a:cubicBezTo>
                    <a:pt x="6451" y="17372"/>
                    <a:pt x="7415" y="17747"/>
                    <a:pt x="8459" y="18041"/>
                  </a:cubicBezTo>
                  <a:cubicBezTo>
                    <a:pt x="9502" y="18336"/>
                    <a:pt x="10493" y="18523"/>
                    <a:pt x="11483" y="18576"/>
                  </a:cubicBezTo>
                  <a:cubicBezTo>
                    <a:pt x="11697" y="18576"/>
                    <a:pt x="11938" y="18603"/>
                    <a:pt x="12152" y="18603"/>
                  </a:cubicBezTo>
                  <a:cubicBezTo>
                    <a:pt x="12447" y="18603"/>
                    <a:pt x="12714" y="18603"/>
                    <a:pt x="13009" y="18576"/>
                  </a:cubicBezTo>
                  <a:cubicBezTo>
                    <a:pt x="13276" y="18550"/>
                    <a:pt x="13517" y="18523"/>
                    <a:pt x="13758" y="18469"/>
                  </a:cubicBezTo>
                  <a:lnTo>
                    <a:pt x="13758" y="18469"/>
                  </a:lnTo>
                  <a:cubicBezTo>
                    <a:pt x="13531" y="18496"/>
                    <a:pt x="13317" y="18509"/>
                    <a:pt x="13106" y="18509"/>
                  </a:cubicBezTo>
                  <a:cubicBezTo>
                    <a:pt x="12895" y="18509"/>
                    <a:pt x="12688" y="18496"/>
                    <a:pt x="12473" y="18469"/>
                  </a:cubicBezTo>
                  <a:cubicBezTo>
                    <a:pt x="11885" y="18443"/>
                    <a:pt x="11296" y="18336"/>
                    <a:pt x="10734" y="18175"/>
                  </a:cubicBezTo>
                  <a:cubicBezTo>
                    <a:pt x="10493" y="18121"/>
                    <a:pt x="10279" y="18014"/>
                    <a:pt x="10065" y="17934"/>
                  </a:cubicBezTo>
                  <a:cubicBezTo>
                    <a:pt x="9877" y="17881"/>
                    <a:pt x="9663" y="17800"/>
                    <a:pt x="9502" y="17720"/>
                  </a:cubicBezTo>
                  <a:cubicBezTo>
                    <a:pt x="9101" y="17533"/>
                    <a:pt x="8726" y="17372"/>
                    <a:pt x="8325" y="17185"/>
                  </a:cubicBezTo>
                  <a:cubicBezTo>
                    <a:pt x="7549" y="16783"/>
                    <a:pt x="6799" y="16301"/>
                    <a:pt x="6076" y="15766"/>
                  </a:cubicBezTo>
                  <a:cubicBezTo>
                    <a:pt x="5755" y="15498"/>
                    <a:pt x="5407" y="15231"/>
                    <a:pt x="5113" y="14936"/>
                  </a:cubicBezTo>
                  <a:cubicBezTo>
                    <a:pt x="4818" y="14642"/>
                    <a:pt x="4524" y="14294"/>
                    <a:pt x="4230" y="13973"/>
                  </a:cubicBezTo>
                  <a:cubicBezTo>
                    <a:pt x="3989" y="13625"/>
                    <a:pt x="3775" y="13304"/>
                    <a:pt x="3560" y="12929"/>
                  </a:cubicBezTo>
                  <a:cubicBezTo>
                    <a:pt x="3373" y="12554"/>
                    <a:pt x="3239" y="12179"/>
                    <a:pt x="3105" y="11778"/>
                  </a:cubicBezTo>
                  <a:cubicBezTo>
                    <a:pt x="2972" y="11376"/>
                    <a:pt x="2891" y="10948"/>
                    <a:pt x="2865" y="10547"/>
                  </a:cubicBezTo>
                  <a:lnTo>
                    <a:pt x="2865" y="9904"/>
                  </a:lnTo>
                  <a:cubicBezTo>
                    <a:pt x="2865" y="9717"/>
                    <a:pt x="2891" y="9503"/>
                    <a:pt x="2945" y="9289"/>
                  </a:cubicBezTo>
                  <a:cubicBezTo>
                    <a:pt x="3025" y="8513"/>
                    <a:pt x="3239" y="7736"/>
                    <a:pt x="3534" y="7014"/>
                  </a:cubicBezTo>
                  <a:cubicBezTo>
                    <a:pt x="3828" y="6291"/>
                    <a:pt x="4203" y="5675"/>
                    <a:pt x="4685" y="5060"/>
                  </a:cubicBezTo>
                  <a:cubicBezTo>
                    <a:pt x="5140" y="4498"/>
                    <a:pt x="5675" y="3962"/>
                    <a:pt x="6237" y="3534"/>
                  </a:cubicBezTo>
                  <a:cubicBezTo>
                    <a:pt x="6853" y="3079"/>
                    <a:pt x="7495" y="2678"/>
                    <a:pt x="8164" y="2410"/>
                  </a:cubicBezTo>
                  <a:cubicBezTo>
                    <a:pt x="8833" y="2116"/>
                    <a:pt x="9556" y="1928"/>
                    <a:pt x="10252" y="1794"/>
                  </a:cubicBezTo>
                  <a:cubicBezTo>
                    <a:pt x="10734" y="1714"/>
                    <a:pt x="11189" y="1687"/>
                    <a:pt x="11670" y="1687"/>
                  </a:cubicBezTo>
                  <a:cubicBezTo>
                    <a:pt x="11938" y="1687"/>
                    <a:pt x="12206" y="1687"/>
                    <a:pt x="12473" y="1714"/>
                  </a:cubicBezTo>
                  <a:cubicBezTo>
                    <a:pt x="13250" y="1794"/>
                    <a:pt x="13972" y="1955"/>
                    <a:pt x="14695" y="2249"/>
                  </a:cubicBezTo>
                  <a:cubicBezTo>
                    <a:pt x="14749" y="2276"/>
                    <a:pt x="14775" y="2276"/>
                    <a:pt x="14856" y="2330"/>
                  </a:cubicBezTo>
                  <a:lnTo>
                    <a:pt x="14454" y="2008"/>
                  </a:lnTo>
                  <a:cubicBezTo>
                    <a:pt x="13598" y="1446"/>
                    <a:pt x="12741" y="1018"/>
                    <a:pt x="11831" y="670"/>
                  </a:cubicBezTo>
                  <a:cubicBezTo>
                    <a:pt x="10894" y="349"/>
                    <a:pt x="9931" y="108"/>
                    <a:pt x="8994" y="81"/>
                  </a:cubicBezTo>
                  <a:cubicBezTo>
                    <a:pt x="8807" y="81"/>
                    <a:pt x="8619" y="55"/>
                    <a:pt x="8432" y="55"/>
                  </a:cubicBezTo>
                  <a:cubicBezTo>
                    <a:pt x="8221" y="17"/>
                    <a:pt x="8010" y="0"/>
                    <a:pt x="7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1" name="Google Shape;6511;p41"/>
            <p:cNvSpPr/>
            <p:nvPr/>
          </p:nvSpPr>
          <p:spPr>
            <a:xfrm>
              <a:off x="7336350" y="720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2" name="Google Shape;6512;p41"/>
            <p:cNvSpPr/>
            <p:nvPr/>
          </p:nvSpPr>
          <p:spPr>
            <a:xfrm>
              <a:off x="7404625" y="7452475"/>
              <a:ext cx="56225" cy="54225"/>
            </a:xfrm>
            <a:custGeom>
              <a:avLst/>
              <a:gdLst/>
              <a:ahLst/>
              <a:cxnLst/>
              <a:rect l="l" t="t" r="r" b="b"/>
              <a:pathLst>
                <a:path w="2249" h="2169" extrusionOk="0">
                  <a:moveTo>
                    <a:pt x="241" y="1"/>
                  </a:moveTo>
                  <a:cubicBezTo>
                    <a:pt x="161" y="1"/>
                    <a:pt x="107" y="81"/>
                    <a:pt x="107" y="108"/>
                  </a:cubicBezTo>
                  <a:cubicBezTo>
                    <a:pt x="0" y="884"/>
                    <a:pt x="294" y="1794"/>
                    <a:pt x="1071" y="2088"/>
                  </a:cubicBezTo>
                  <a:cubicBezTo>
                    <a:pt x="1231" y="2142"/>
                    <a:pt x="1365" y="2169"/>
                    <a:pt x="1552" y="2169"/>
                  </a:cubicBezTo>
                  <a:lnTo>
                    <a:pt x="1633" y="2169"/>
                  </a:lnTo>
                  <a:cubicBezTo>
                    <a:pt x="1740" y="2169"/>
                    <a:pt x="1820" y="2142"/>
                    <a:pt x="1900" y="2115"/>
                  </a:cubicBezTo>
                  <a:cubicBezTo>
                    <a:pt x="2007" y="2088"/>
                    <a:pt x="2061" y="2008"/>
                    <a:pt x="2141" y="1954"/>
                  </a:cubicBezTo>
                  <a:cubicBezTo>
                    <a:pt x="2222" y="1874"/>
                    <a:pt x="2248" y="1821"/>
                    <a:pt x="2248" y="1714"/>
                  </a:cubicBezTo>
                  <a:lnTo>
                    <a:pt x="2248" y="1553"/>
                  </a:lnTo>
                  <a:cubicBezTo>
                    <a:pt x="2248" y="1473"/>
                    <a:pt x="2248" y="1446"/>
                    <a:pt x="2195" y="1366"/>
                  </a:cubicBezTo>
                  <a:cubicBezTo>
                    <a:pt x="2168" y="1178"/>
                    <a:pt x="2061" y="964"/>
                    <a:pt x="1927" y="804"/>
                  </a:cubicBezTo>
                  <a:cubicBezTo>
                    <a:pt x="1767" y="616"/>
                    <a:pt x="1526" y="429"/>
                    <a:pt x="1258" y="295"/>
                  </a:cubicBezTo>
                  <a:cubicBezTo>
                    <a:pt x="1178" y="241"/>
                    <a:pt x="1044" y="215"/>
                    <a:pt x="910" y="161"/>
                  </a:cubicBezTo>
                  <a:cubicBezTo>
                    <a:pt x="696" y="108"/>
                    <a:pt x="535" y="81"/>
                    <a:pt x="375" y="81"/>
                  </a:cubicBezTo>
                  <a:lnTo>
                    <a:pt x="321" y="81"/>
                  </a:lnTo>
                  <a:cubicBezTo>
                    <a:pt x="348" y="54"/>
                    <a:pt x="294" y="54"/>
                    <a:pt x="241" y="1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3" name="Google Shape;6513;p41"/>
            <p:cNvSpPr/>
            <p:nvPr/>
          </p:nvSpPr>
          <p:spPr>
            <a:xfrm>
              <a:off x="7331675" y="7283550"/>
              <a:ext cx="89700" cy="39975"/>
            </a:xfrm>
            <a:custGeom>
              <a:avLst/>
              <a:gdLst/>
              <a:ahLst/>
              <a:cxnLst/>
              <a:rect l="l" t="t" r="r" b="b"/>
              <a:pathLst>
                <a:path w="3588" h="1599" extrusionOk="0">
                  <a:moveTo>
                    <a:pt x="2042" y="0"/>
                  </a:moveTo>
                  <a:cubicBezTo>
                    <a:pt x="1944" y="0"/>
                    <a:pt x="1843" y="4"/>
                    <a:pt x="1740" y="13"/>
                  </a:cubicBezTo>
                  <a:cubicBezTo>
                    <a:pt x="777" y="66"/>
                    <a:pt x="1" y="521"/>
                    <a:pt x="54" y="923"/>
                  </a:cubicBezTo>
                  <a:cubicBezTo>
                    <a:pt x="79" y="1317"/>
                    <a:pt x="762" y="1598"/>
                    <a:pt x="1623" y="1598"/>
                  </a:cubicBezTo>
                  <a:cubicBezTo>
                    <a:pt x="1696" y="1598"/>
                    <a:pt x="1771" y="1596"/>
                    <a:pt x="1847" y="1592"/>
                  </a:cubicBezTo>
                  <a:cubicBezTo>
                    <a:pt x="2811" y="1512"/>
                    <a:pt x="3587" y="1110"/>
                    <a:pt x="3560" y="682"/>
                  </a:cubicBezTo>
                  <a:cubicBezTo>
                    <a:pt x="3536" y="298"/>
                    <a:pt x="2889" y="0"/>
                    <a:pt x="2042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4" name="Google Shape;6514;p41"/>
            <p:cNvSpPr/>
            <p:nvPr/>
          </p:nvSpPr>
          <p:spPr>
            <a:xfrm>
              <a:off x="7537775" y="7332700"/>
              <a:ext cx="81650" cy="62925"/>
            </a:xfrm>
            <a:custGeom>
              <a:avLst/>
              <a:gdLst/>
              <a:ahLst/>
              <a:cxnLst/>
              <a:rect l="l" t="t" r="r" b="b"/>
              <a:pathLst>
                <a:path w="3266" h="2517" extrusionOk="0">
                  <a:moveTo>
                    <a:pt x="671" y="0"/>
                  </a:moveTo>
                  <a:cubicBezTo>
                    <a:pt x="493" y="0"/>
                    <a:pt x="353" y="51"/>
                    <a:pt x="268" y="161"/>
                  </a:cubicBezTo>
                  <a:cubicBezTo>
                    <a:pt x="0" y="482"/>
                    <a:pt x="375" y="1259"/>
                    <a:pt x="1125" y="1847"/>
                  </a:cubicBezTo>
                  <a:cubicBezTo>
                    <a:pt x="1639" y="2270"/>
                    <a:pt x="2192" y="2516"/>
                    <a:pt x="2583" y="2516"/>
                  </a:cubicBezTo>
                  <a:cubicBezTo>
                    <a:pt x="2761" y="2516"/>
                    <a:pt x="2906" y="2465"/>
                    <a:pt x="2998" y="2356"/>
                  </a:cubicBezTo>
                  <a:cubicBezTo>
                    <a:pt x="3266" y="2035"/>
                    <a:pt x="2918" y="1259"/>
                    <a:pt x="2142" y="643"/>
                  </a:cubicBezTo>
                  <a:cubicBezTo>
                    <a:pt x="1611" y="240"/>
                    <a:pt x="1055" y="0"/>
                    <a:pt x="671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5" name="Google Shape;6515;p41"/>
            <p:cNvSpPr/>
            <p:nvPr/>
          </p:nvSpPr>
          <p:spPr>
            <a:xfrm>
              <a:off x="7404625" y="7421700"/>
              <a:ext cx="95700" cy="87000"/>
            </a:xfrm>
            <a:custGeom>
              <a:avLst/>
              <a:gdLst/>
              <a:ahLst/>
              <a:cxnLst/>
              <a:rect l="l" t="t" r="r" b="b"/>
              <a:pathLst>
                <a:path w="3828" h="3480" extrusionOk="0">
                  <a:moveTo>
                    <a:pt x="214" y="1446"/>
                  </a:moveTo>
                  <a:cubicBezTo>
                    <a:pt x="375" y="1446"/>
                    <a:pt x="509" y="1472"/>
                    <a:pt x="642" y="1472"/>
                  </a:cubicBezTo>
                  <a:cubicBezTo>
                    <a:pt x="803" y="1499"/>
                    <a:pt x="1017" y="1580"/>
                    <a:pt x="1151" y="1633"/>
                  </a:cubicBezTo>
                  <a:cubicBezTo>
                    <a:pt x="1258" y="1713"/>
                    <a:pt x="1392" y="1767"/>
                    <a:pt x="1499" y="1874"/>
                  </a:cubicBezTo>
                  <a:cubicBezTo>
                    <a:pt x="1606" y="1981"/>
                    <a:pt x="1713" y="2035"/>
                    <a:pt x="1767" y="2142"/>
                  </a:cubicBezTo>
                  <a:cubicBezTo>
                    <a:pt x="1847" y="2249"/>
                    <a:pt x="1900" y="2382"/>
                    <a:pt x="1981" y="2516"/>
                  </a:cubicBezTo>
                  <a:cubicBezTo>
                    <a:pt x="2034" y="2650"/>
                    <a:pt x="2061" y="2811"/>
                    <a:pt x="2061" y="2971"/>
                  </a:cubicBezTo>
                  <a:lnTo>
                    <a:pt x="2061" y="3052"/>
                  </a:lnTo>
                  <a:lnTo>
                    <a:pt x="2061" y="3159"/>
                  </a:lnTo>
                  <a:lnTo>
                    <a:pt x="2061" y="3185"/>
                  </a:lnTo>
                  <a:lnTo>
                    <a:pt x="2034" y="3185"/>
                  </a:lnTo>
                  <a:cubicBezTo>
                    <a:pt x="2007" y="3185"/>
                    <a:pt x="1981" y="3212"/>
                    <a:pt x="1927" y="3212"/>
                  </a:cubicBezTo>
                  <a:cubicBezTo>
                    <a:pt x="1847" y="3239"/>
                    <a:pt x="1740" y="3293"/>
                    <a:pt x="1633" y="3293"/>
                  </a:cubicBezTo>
                  <a:lnTo>
                    <a:pt x="1365" y="3293"/>
                  </a:lnTo>
                  <a:cubicBezTo>
                    <a:pt x="1285" y="3293"/>
                    <a:pt x="1178" y="3239"/>
                    <a:pt x="1044" y="3185"/>
                  </a:cubicBezTo>
                  <a:cubicBezTo>
                    <a:pt x="937" y="3159"/>
                    <a:pt x="830" y="3078"/>
                    <a:pt x="749" y="3025"/>
                  </a:cubicBezTo>
                  <a:cubicBezTo>
                    <a:pt x="669" y="2945"/>
                    <a:pt x="562" y="2891"/>
                    <a:pt x="509" y="2784"/>
                  </a:cubicBezTo>
                  <a:cubicBezTo>
                    <a:pt x="428" y="2677"/>
                    <a:pt x="375" y="2570"/>
                    <a:pt x="294" y="2436"/>
                  </a:cubicBezTo>
                  <a:cubicBezTo>
                    <a:pt x="294" y="2302"/>
                    <a:pt x="268" y="2115"/>
                    <a:pt x="241" y="1901"/>
                  </a:cubicBezTo>
                  <a:cubicBezTo>
                    <a:pt x="241" y="1740"/>
                    <a:pt x="214" y="1606"/>
                    <a:pt x="214" y="1446"/>
                  </a:cubicBezTo>
                  <a:close/>
                  <a:moveTo>
                    <a:pt x="268" y="0"/>
                  </a:moveTo>
                  <a:cubicBezTo>
                    <a:pt x="161" y="295"/>
                    <a:pt x="80" y="643"/>
                    <a:pt x="27" y="1017"/>
                  </a:cubicBezTo>
                  <a:cubicBezTo>
                    <a:pt x="0" y="1419"/>
                    <a:pt x="0" y="1767"/>
                    <a:pt x="80" y="2115"/>
                  </a:cubicBezTo>
                  <a:cubicBezTo>
                    <a:pt x="107" y="2275"/>
                    <a:pt x="161" y="2436"/>
                    <a:pt x="241" y="2623"/>
                  </a:cubicBezTo>
                  <a:cubicBezTo>
                    <a:pt x="294" y="2784"/>
                    <a:pt x="402" y="2918"/>
                    <a:pt x="535" y="3052"/>
                  </a:cubicBezTo>
                  <a:cubicBezTo>
                    <a:pt x="642" y="3185"/>
                    <a:pt x="803" y="3293"/>
                    <a:pt x="964" y="3346"/>
                  </a:cubicBezTo>
                  <a:cubicBezTo>
                    <a:pt x="1178" y="3453"/>
                    <a:pt x="1365" y="3480"/>
                    <a:pt x="1579" y="3480"/>
                  </a:cubicBezTo>
                  <a:cubicBezTo>
                    <a:pt x="1820" y="3480"/>
                    <a:pt x="2034" y="3400"/>
                    <a:pt x="2302" y="3239"/>
                  </a:cubicBezTo>
                  <a:cubicBezTo>
                    <a:pt x="2409" y="3185"/>
                    <a:pt x="2516" y="3105"/>
                    <a:pt x="2650" y="2998"/>
                  </a:cubicBezTo>
                  <a:lnTo>
                    <a:pt x="2944" y="2704"/>
                  </a:lnTo>
                  <a:cubicBezTo>
                    <a:pt x="3105" y="2516"/>
                    <a:pt x="3239" y="2275"/>
                    <a:pt x="3399" y="2008"/>
                  </a:cubicBezTo>
                  <a:cubicBezTo>
                    <a:pt x="3480" y="1874"/>
                    <a:pt x="3533" y="1740"/>
                    <a:pt x="3613" y="1580"/>
                  </a:cubicBezTo>
                  <a:cubicBezTo>
                    <a:pt x="3694" y="1446"/>
                    <a:pt x="3720" y="1312"/>
                    <a:pt x="3774" y="1178"/>
                  </a:cubicBezTo>
                  <a:lnTo>
                    <a:pt x="3828" y="1071"/>
                  </a:lnTo>
                  <a:lnTo>
                    <a:pt x="3480" y="1071"/>
                  </a:lnTo>
                  <a:cubicBezTo>
                    <a:pt x="3346" y="1071"/>
                    <a:pt x="3212" y="1071"/>
                    <a:pt x="3078" y="1044"/>
                  </a:cubicBezTo>
                  <a:cubicBezTo>
                    <a:pt x="2730" y="991"/>
                    <a:pt x="2409" y="937"/>
                    <a:pt x="2034" y="803"/>
                  </a:cubicBezTo>
                  <a:cubicBezTo>
                    <a:pt x="1713" y="696"/>
                    <a:pt x="1338" y="536"/>
                    <a:pt x="1044" y="402"/>
                  </a:cubicBezTo>
                  <a:cubicBezTo>
                    <a:pt x="696" y="295"/>
                    <a:pt x="482" y="161"/>
                    <a:pt x="268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6" name="Google Shape;6516;p41"/>
            <p:cNvSpPr/>
            <p:nvPr/>
          </p:nvSpPr>
          <p:spPr>
            <a:xfrm>
              <a:off x="7528400" y="7425700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45" y="1"/>
                  </a:moveTo>
                  <a:cubicBezTo>
                    <a:pt x="697" y="1"/>
                    <a:pt x="295" y="402"/>
                    <a:pt x="135" y="991"/>
                  </a:cubicBezTo>
                  <a:cubicBezTo>
                    <a:pt x="27" y="1286"/>
                    <a:pt x="1" y="1607"/>
                    <a:pt x="81" y="1875"/>
                  </a:cubicBezTo>
                  <a:cubicBezTo>
                    <a:pt x="135" y="2142"/>
                    <a:pt x="242" y="2330"/>
                    <a:pt x="429" y="2383"/>
                  </a:cubicBezTo>
                  <a:cubicBezTo>
                    <a:pt x="482" y="2383"/>
                    <a:pt x="509" y="2410"/>
                    <a:pt x="563" y="2410"/>
                  </a:cubicBezTo>
                  <a:cubicBezTo>
                    <a:pt x="911" y="2410"/>
                    <a:pt x="1312" y="2008"/>
                    <a:pt x="1473" y="1446"/>
                  </a:cubicBezTo>
                  <a:cubicBezTo>
                    <a:pt x="1580" y="1152"/>
                    <a:pt x="1607" y="804"/>
                    <a:pt x="1553" y="536"/>
                  </a:cubicBezTo>
                  <a:cubicBezTo>
                    <a:pt x="1473" y="269"/>
                    <a:pt x="1366" y="108"/>
                    <a:pt x="1178" y="54"/>
                  </a:cubicBezTo>
                  <a:cubicBezTo>
                    <a:pt x="1152" y="1"/>
                    <a:pt x="1098" y="1"/>
                    <a:pt x="1045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517" name="Google Shape;6517;p41"/>
            <p:cNvSpPr/>
            <p:nvPr/>
          </p:nvSpPr>
          <p:spPr>
            <a:xfrm>
              <a:off x="7336350" y="7374175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18" y="1"/>
                  </a:moveTo>
                  <a:cubicBezTo>
                    <a:pt x="697" y="1"/>
                    <a:pt x="295" y="402"/>
                    <a:pt x="135" y="965"/>
                  </a:cubicBezTo>
                  <a:cubicBezTo>
                    <a:pt x="28" y="1259"/>
                    <a:pt x="1" y="1607"/>
                    <a:pt x="54" y="1875"/>
                  </a:cubicBezTo>
                  <a:cubicBezTo>
                    <a:pt x="135" y="2142"/>
                    <a:pt x="215" y="2303"/>
                    <a:pt x="429" y="2383"/>
                  </a:cubicBezTo>
                  <a:cubicBezTo>
                    <a:pt x="456" y="2383"/>
                    <a:pt x="483" y="2410"/>
                    <a:pt x="563" y="2410"/>
                  </a:cubicBezTo>
                  <a:cubicBezTo>
                    <a:pt x="884" y="2410"/>
                    <a:pt x="1286" y="2008"/>
                    <a:pt x="1473" y="1446"/>
                  </a:cubicBezTo>
                  <a:cubicBezTo>
                    <a:pt x="1553" y="1125"/>
                    <a:pt x="1607" y="804"/>
                    <a:pt x="1527" y="536"/>
                  </a:cubicBezTo>
                  <a:cubicBezTo>
                    <a:pt x="1473" y="269"/>
                    <a:pt x="1366" y="108"/>
                    <a:pt x="1152" y="28"/>
                  </a:cubicBezTo>
                  <a:cubicBezTo>
                    <a:pt x="1125" y="1"/>
                    <a:pt x="1072" y="1"/>
                    <a:pt x="1018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6520" name="Google Shape;6520;p41"/>
          <p:cNvSpPr/>
          <p:nvPr/>
        </p:nvSpPr>
        <p:spPr>
          <a:xfrm>
            <a:off x="11382296" y="5462953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1" name="Google Shape;6521;p41"/>
          <p:cNvSpPr/>
          <p:nvPr/>
        </p:nvSpPr>
        <p:spPr>
          <a:xfrm>
            <a:off x="2216896" y="5513986"/>
            <a:ext cx="367600" cy="330433"/>
          </a:xfrm>
          <a:custGeom>
            <a:avLst/>
            <a:gdLst/>
            <a:ahLst/>
            <a:cxnLst/>
            <a:rect l="l" t="t" r="r" b="b"/>
            <a:pathLst>
              <a:path w="11028" h="9913" extrusionOk="0">
                <a:moveTo>
                  <a:pt x="6934" y="561"/>
                </a:moveTo>
                <a:cubicBezTo>
                  <a:pt x="7048" y="561"/>
                  <a:pt x="7164" y="587"/>
                  <a:pt x="7281" y="645"/>
                </a:cubicBezTo>
                <a:cubicBezTo>
                  <a:pt x="8003" y="966"/>
                  <a:pt x="7388" y="2278"/>
                  <a:pt x="7093" y="2786"/>
                </a:cubicBezTo>
                <a:cubicBezTo>
                  <a:pt x="6853" y="3161"/>
                  <a:pt x="6558" y="3509"/>
                  <a:pt x="6210" y="3830"/>
                </a:cubicBezTo>
                <a:cubicBezTo>
                  <a:pt x="6478" y="3964"/>
                  <a:pt x="6692" y="4178"/>
                  <a:pt x="6826" y="4446"/>
                </a:cubicBezTo>
                <a:cubicBezTo>
                  <a:pt x="7174" y="4098"/>
                  <a:pt x="7629" y="3750"/>
                  <a:pt x="8111" y="3616"/>
                </a:cubicBezTo>
                <a:cubicBezTo>
                  <a:pt x="8278" y="3569"/>
                  <a:pt x="8487" y="3542"/>
                  <a:pt x="8707" y="3542"/>
                </a:cubicBezTo>
                <a:cubicBezTo>
                  <a:pt x="9369" y="3542"/>
                  <a:pt x="10131" y="3783"/>
                  <a:pt x="10171" y="4446"/>
                </a:cubicBezTo>
                <a:cubicBezTo>
                  <a:pt x="10196" y="5156"/>
                  <a:pt x="9011" y="5306"/>
                  <a:pt x="8358" y="5306"/>
                </a:cubicBezTo>
                <a:cubicBezTo>
                  <a:pt x="8297" y="5306"/>
                  <a:pt x="8241" y="5304"/>
                  <a:pt x="8191" y="5302"/>
                </a:cubicBezTo>
                <a:cubicBezTo>
                  <a:pt x="7709" y="5249"/>
                  <a:pt x="7308" y="5168"/>
                  <a:pt x="6879" y="5035"/>
                </a:cubicBezTo>
                <a:cubicBezTo>
                  <a:pt x="6853" y="5356"/>
                  <a:pt x="6745" y="5623"/>
                  <a:pt x="6558" y="5864"/>
                </a:cubicBezTo>
                <a:cubicBezTo>
                  <a:pt x="7040" y="5998"/>
                  <a:pt x="7548" y="6212"/>
                  <a:pt x="7923" y="6587"/>
                </a:cubicBezTo>
                <a:cubicBezTo>
                  <a:pt x="8405" y="7096"/>
                  <a:pt x="8914" y="8353"/>
                  <a:pt x="8164" y="8809"/>
                </a:cubicBezTo>
                <a:cubicBezTo>
                  <a:pt x="8071" y="8864"/>
                  <a:pt x="7977" y="8889"/>
                  <a:pt x="7883" y="8889"/>
                </a:cubicBezTo>
                <a:cubicBezTo>
                  <a:pt x="7296" y="8889"/>
                  <a:pt x="6708" y="7931"/>
                  <a:pt x="6478" y="7470"/>
                </a:cubicBezTo>
                <a:cubicBezTo>
                  <a:pt x="6290" y="7069"/>
                  <a:pt x="6157" y="6614"/>
                  <a:pt x="6076" y="6185"/>
                </a:cubicBezTo>
                <a:cubicBezTo>
                  <a:pt x="5916" y="6293"/>
                  <a:pt x="5755" y="6319"/>
                  <a:pt x="5541" y="6319"/>
                </a:cubicBezTo>
                <a:cubicBezTo>
                  <a:pt x="5434" y="6319"/>
                  <a:pt x="5300" y="6319"/>
                  <a:pt x="5220" y="6293"/>
                </a:cubicBezTo>
                <a:lnTo>
                  <a:pt x="5220" y="6293"/>
                </a:lnTo>
                <a:cubicBezTo>
                  <a:pt x="5300" y="6828"/>
                  <a:pt x="5380" y="7363"/>
                  <a:pt x="5220" y="7898"/>
                </a:cubicBezTo>
                <a:cubicBezTo>
                  <a:pt x="5019" y="8456"/>
                  <a:pt x="4409" y="9293"/>
                  <a:pt x="3763" y="9293"/>
                </a:cubicBezTo>
                <a:cubicBezTo>
                  <a:pt x="3633" y="9293"/>
                  <a:pt x="3502" y="9259"/>
                  <a:pt x="3373" y="9183"/>
                </a:cubicBezTo>
                <a:cubicBezTo>
                  <a:pt x="2731" y="8755"/>
                  <a:pt x="3400" y="7524"/>
                  <a:pt x="3774" y="7069"/>
                </a:cubicBezTo>
                <a:cubicBezTo>
                  <a:pt x="4042" y="6694"/>
                  <a:pt x="4363" y="6400"/>
                  <a:pt x="4738" y="6078"/>
                </a:cubicBezTo>
                <a:cubicBezTo>
                  <a:pt x="4470" y="5918"/>
                  <a:pt x="4310" y="5650"/>
                  <a:pt x="4230" y="5356"/>
                </a:cubicBezTo>
                <a:cubicBezTo>
                  <a:pt x="3855" y="5730"/>
                  <a:pt x="3373" y="6052"/>
                  <a:pt x="2811" y="6159"/>
                </a:cubicBezTo>
                <a:cubicBezTo>
                  <a:pt x="2698" y="6181"/>
                  <a:pt x="2567" y="6193"/>
                  <a:pt x="2426" y="6193"/>
                </a:cubicBezTo>
                <a:cubicBezTo>
                  <a:pt x="1730" y="6193"/>
                  <a:pt x="808" y="5903"/>
                  <a:pt x="830" y="5168"/>
                </a:cubicBezTo>
                <a:cubicBezTo>
                  <a:pt x="850" y="4597"/>
                  <a:pt x="1624" y="4461"/>
                  <a:pt x="2267" y="4461"/>
                </a:cubicBezTo>
                <a:cubicBezTo>
                  <a:pt x="2496" y="4461"/>
                  <a:pt x="2709" y="4478"/>
                  <a:pt x="2864" y="4499"/>
                </a:cubicBezTo>
                <a:cubicBezTo>
                  <a:pt x="3346" y="4553"/>
                  <a:pt x="3801" y="4687"/>
                  <a:pt x="4256" y="4874"/>
                </a:cubicBezTo>
                <a:cubicBezTo>
                  <a:pt x="4283" y="4580"/>
                  <a:pt x="4444" y="4285"/>
                  <a:pt x="4658" y="4071"/>
                </a:cubicBezTo>
                <a:cubicBezTo>
                  <a:pt x="4122" y="3884"/>
                  <a:pt x="3614" y="3616"/>
                  <a:pt x="3239" y="3188"/>
                </a:cubicBezTo>
                <a:cubicBezTo>
                  <a:pt x="2757" y="2652"/>
                  <a:pt x="2383" y="1341"/>
                  <a:pt x="3186" y="966"/>
                </a:cubicBezTo>
                <a:cubicBezTo>
                  <a:pt x="3256" y="935"/>
                  <a:pt x="3326" y="921"/>
                  <a:pt x="3395" y="921"/>
                </a:cubicBezTo>
                <a:cubicBezTo>
                  <a:pt x="3990" y="921"/>
                  <a:pt x="4546" y="1956"/>
                  <a:pt x="4738" y="2412"/>
                </a:cubicBezTo>
                <a:cubicBezTo>
                  <a:pt x="4899" y="2840"/>
                  <a:pt x="5006" y="3322"/>
                  <a:pt x="5032" y="3777"/>
                </a:cubicBezTo>
                <a:cubicBezTo>
                  <a:pt x="5220" y="3723"/>
                  <a:pt x="5380" y="3696"/>
                  <a:pt x="5568" y="3696"/>
                </a:cubicBezTo>
                <a:lnTo>
                  <a:pt x="5702" y="3696"/>
                </a:lnTo>
                <a:cubicBezTo>
                  <a:pt x="5541" y="3161"/>
                  <a:pt x="5434" y="2572"/>
                  <a:pt x="5568" y="2037"/>
                </a:cubicBezTo>
                <a:cubicBezTo>
                  <a:pt x="5682" y="1465"/>
                  <a:pt x="6266" y="561"/>
                  <a:pt x="6934" y="561"/>
                </a:cubicBezTo>
                <a:close/>
                <a:moveTo>
                  <a:pt x="7201" y="1"/>
                </a:moveTo>
                <a:cubicBezTo>
                  <a:pt x="6419" y="1"/>
                  <a:pt x="5609" y="687"/>
                  <a:pt x="5273" y="1287"/>
                </a:cubicBezTo>
                <a:cubicBezTo>
                  <a:pt x="5193" y="1475"/>
                  <a:pt x="5113" y="1689"/>
                  <a:pt x="5059" y="1876"/>
                </a:cubicBezTo>
                <a:cubicBezTo>
                  <a:pt x="4952" y="1689"/>
                  <a:pt x="4818" y="1475"/>
                  <a:pt x="4685" y="1287"/>
                </a:cubicBezTo>
                <a:cubicBezTo>
                  <a:pt x="4392" y="890"/>
                  <a:pt x="3773" y="264"/>
                  <a:pt x="3222" y="264"/>
                </a:cubicBezTo>
                <a:cubicBezTo>
                  <a:pt x="3068" y="264"/>
                  <a:pt x="2919" y="314"/>
                  <a:pt x="2784" y="431"/>
                </a:cubicBezTo>
                <a:cubicBezTo>
                  <a:pt x="2115" y="966"/>
                  <a:pt x="2115" y="2224"/>
                  <a:pt x="2409" y="2920"/>
                </a:cubicBezTo>
                <a:cubicBezTo>
                  <a:pt x="2597" y="3375"/>
                  <a:pt x="2945" y="3750"/>
                  <a:pt x="3346" y="4044"/>
                </a:cubicBezTo>
                <a:cubicBezTo>
                  <a:pt x="3028" y="3961"/>
                  <a:pt x="2711" y="3919"/>
                  <a:pt x="2386" y="3919"/>
                </a:cubicBezTo>
                <a:cubicBezTo>
                  <a:pt x="2192" y="3919"/>
                  <a:pt x="1995" y="3934"/>
                  <a:pt x="1794" y="3964"/>
                </a:cubicBezTo>
                <a:cubicBezTo>
                  <a:pt x="1178" y="4044"/>
                  <a:pt x="1" y="4419"/>
                  <a:pt x="134" y="5249"/>
                </a:cubicBezTo>
                <a:cubicBezTo>
                  <a:pt x="295" y="6132"/>
                  <a:pt x="1366" y="6694"/>
                  <a:pt x="2142" y="6774"/>
                </a:cubicBezTo>
                <a:cubicBezTo>
                  <a:pt x="2185" y="6777"/>
                  <a:pt x="2228" y="6778"/>
                  <a:pt x="2271" y="6778"/>
                </a:cubicBezTo>
                <a:cubicBezTo>
                  <a:pt x="2732" y="6778"/>
                  <a:pt x="3171" y="6649"/>
                  <a:pt x="3587" y="6453"/>
                </a:cubicBezTo>
                <a:lnTo>
                  <a:pt x="3587" y="6453"/>
                </a:lnTo>
                <a:cubicBezTo>
                  <a:pt x="3239" y="6828"/>
                  <a:pt x="2945" y="7256"/>
                  <a:pt x="2784" y="7765"/>
                </a:cubicBezTo>
                <a:cubicBezTo>
                  <a:pt x="2570" y="8327"/>
                  <a:pt x="2329" y="9558"/>
                  <a:pt x="3132" y="9852"/>
                </a:cubicBezTo>
                <a:cubicBezTo>
                  <a:pt x="3265" y="9894"/>
                  <a:pt x="3401" y="9913"/>
                  <a:pt x="3538" y="9913"/>
                </a:cubicBezTo>
                <a:cubicBezTo>
                  <a:pt x="4283" y="9913"/>
                  <a:pt x="5045" y="9351"/>
                  <a:pt x="5407" y="8809"/>
                </a:cubicBezTo>
                <a:cubicBezTo>
                  <a:pt x="5728" y="8380"/>
                  <a:pt x="5809" y="7898"/>
                  <a:pt x="5862" y="7390"/>
                </a:cubicBezTo>
                <a:cubicBezTo>
                  <a:pt x="6023" y="7898"/>
                  <a:pt x="6290" y="8327"/>
                  <a:pt x="6612" y="8728"/>
                </a:cubicBezTo>
                <a:cubicBezTo>
                  <a:pt x="6931" y="9087"/>
                  <a:pt x="7546" y="9609"/>
                  <a:pt x="8094" y="9609"/>
                </a:cubicBezTo>
                <a:cubicBezTo>
                  <a:pt x="8282" y="9609"/>
                  <a:pt x="8462" y="9548"/>
                  <a:pt x="8619" y="9397"/>
                </a:cubicBezTo>
                <a:cubicBezTo>
                  <a:pt x="9261" y="8835"/>
                  <a:pt x="9154" y="7604"/>
                  <a:pt x="8780" y="6935"/>
                </a:cubicBezTo>
                <a:cubicBezTo>
                  <a:pt x="8566" y="6453"/>
                  <a:pt x="8191" y="6132"/>
                  <a:pt x="7763" y="5864"/>
                </a:cubicBezTo>
                <a:lnTo>
                  <a:pt x="7763" y="5864"/>
                </a:lnTo>
                <a:cubicBezTo>
                  <a:pt x="8020" y="5893"/>
                  <a:pt x="8293" y="5922"/>
                  <a:pt x="8569" y="5922"/>
                </a:cubicBezTo>
                <a:cubicBezTo>
                  <a:pt x="8809" y="5922"/>
                  <a:pt x="9052" y="5900"/>
                  <a:pt x="9288" y="5838"/>
                </a:cubicBezTo>
                <a:cubicBezTo>
                  <a:pt x="9904" y="5704"/>
                  <a:pt x="11028" y="5222"/>
                  <a:pt x="10841" y="4392"/>
                </a:cubicBezTo>
                <a:cubicBezTo>
                  <a:pt x="10627" y="3562"/>
                  <a:pt x="9502" y="3054"/>
                  <a:pt x="8726" y="3054"/>
                </a:cubicBezTo>
                <a:cubicBezTo>
                  <a:pt x="8191" y="3054"/>
                  <a:pt x="7736" y="3214"/>
                  <a:pt x="7281" y="3455"/>
                </a:cubicBezTo>
                <a:cubicBezTo>
                  <a:pt x="7602" y="3054"/>
                  <a:pt x="7870" y="2572"/>
                  <a:pt x="8003" y="2090"/>
                </a:cubicBezTo>
                <a:cubicBezTo>
                  <a:pt x="8164" y="1475"/>
                  <a:pt x="8298" y="244"/>
                  <a:pt x="7468" y="29"/>
                </a:cubicBezTo>
                <a:cubicBezTo>
                  <a:pt x="7380" y="10"/>
                  <a:pt x="7290" y="1"/>
                  <a:pt x="72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22" name="Google Shape;6522;p41"/>
          <p:cNvSpPr/>
          <p:nvPr/>
        </p:nvSpPr>
        <p:spPr>
          <a:xfrm>
            <a:off x="12847063" y="3868953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56" name="Rectangle: Rounded Corners 155">
            <a:extLst>
              <a:ext uri="{FF2B5EF4-FFF2-40B4-BE49-F238E27FC236}">
                <a16:creationId xmlns:a16="http://schemas.microsoft.com/office/drawing/2014/main" id="{0A100E29-A785-43AC-AE47-CA6A4D15BBA0}"/>
              </a:ext>
            </a:extLst>
          </p:cNvPr>
          <p:cNvSpPr/>
          <p:nvPr/>
        </p:nvSpPr>
        <p:spPr>
          <a:xfrm>
            <a:off x="727638" y="400887"/>
            <a:ext cx="10725746" cy="5891546"/>
          </a:xfrm>
          <a:prstGeom prst="roundRect">
            <a:avLst>
              <a:gd name="adj" fmla="val 10270"/>
            </a:avLst>
          </a:prstGeom>
          <a:solidFill>
            <a:schemeClr val="bg1"/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426" name="Google Shape;6426;p41"/>
          <p:cNvGrpSpPr/>
          <p:nvPr/>
        </p:nvGrpSpPr>
        <p:grpSpPr>
          <a:xfrm>
            <a:off x="10861438" y="24867"/>
            <a:ext cx="1076893" cy="1005562"/>
            <a:chOff x="8263800" y="5524025"/>
            <a:chExt cx="1197775" cy="1040525"/>
          </a:xfrm>
        </p:grpSpPr>
        <p:sp>
          <p:nvSpPr>
            <p:cNvPr id="6427" name="Google Shape;6427;p41"/>
            <p:cNvSpPr/>
            <p:nvPr/>
          </p:nvSpPr>
          <p:spPr>
            <a:xfrm>
              <a:off x="8263800" y="5524025"/>
              <a:ext cx="1197775" cy="1040525"/>
            </a:xfrm>
            <a:custGeom>
              <a:avLst/>
              <a:gdLst/>
              <a:ahLst/>
              <a:cxnLst/>
              <a:rect l="l" t="t" r="r" b="b"/>
              <a:pathLst>
                <a:path w="47911" h="41621" extrusionOk="0">
                  <a:moveTo>
                    <a:pt x="18468" y="0"/>
                  </a:moveTo>
                  <a:cubicBezTo>
                    <a:pt x="17960" y="27"/>
                    <a:pt x="17425" y="161"/>
                    <a:pt x="16862" y="402"/>
                  </a:cubicBezTo>
                  <a:cubicBezTo>
                    <a:pt x="16327" y="589"/>
                    <a:pt x="15819" y="910"/>
                    <a:pt x="15310" y="1231"/>
                  </a:cubicBezTo>
                  <a:cubicBezTo>
                    <a:pt x="14909" y="1526"/>
                    <a:pt x="14480" y="1874"/>
                    <a:pt x="14052" y="2302"/>
                  </a:cubicBezTo>
                  <a:cubicBezTo>
                    <a:pt x="13677" y="2677"/>
                    <a:pt x="13329" y="3078"/>
                    <a:pt x="12981" y="3506"/>
                  </a:cubicBezTo>
                  <a:cubicBezTo>
                    <a:pt x="12366" y="4309"/>
                    <a:pt x="11804" y="5193"/>
                    <a:pt x="11242" y="6210"/>
                  </a:cubicBezTo>
                  <a:cubicBezTo>
                    <a:pt x="10760" y="7093"/>
                    <a:pt x="10332" y="8030"/>
                    <a:pt x="9957" y="8993"/>
                  </a:cubicBezTo>
                  <a:cubicBezTo>
                    <a:pt x="9796" y="9422"/>
                    <a:pt x="9663" y="9877"/>
                    <a:pt x="9529" y="10278"/>
                  </a:cubicBezTo>
                  <a:lnTo>
                    <a:pt x="9502" y="10278"/>
                  </a:lnTo>
                  <a:cubicBezTo>
                    <a:pt x="8886" y="10305"/>
                    <a:pt x="8378" y="10358"/>
                    <a:pt x="7923" y="10492"/>
                  </a:cubicBezTo>
                  <a:cubicBezTo>
                    <a:pt x="7575" y="10572"/>
                    <a:pt x="7280" y="10706"/>
                    <a:pt x="6986" y="10840"/>
                  </a:cubicBezTo>
                  <a:cubicBezTo>
                    <a:pt x="6611" y="11001"/>
                    <a:pt x="6237" y="11268"/>
                    <a:pt x="5942" y="11563"/>
                  </a:cubicBezTo>
                  <a:lnTo>
                    <a:pt x="5808" y="11697"/>
                  </a:lnTo>
                  <a:cubicBezTo>
                    <a:pt x="5782" y="11750"/>
                    <a:pt x="5755" y="11750"/>
                    <a:pt x="5701" y="11750"/>
                  </a:cubicBezTo>
                  <a:cubicBezTo>
                    <a:pt x="5541" y="11777"/>
                    <a:pt x="5353" y="11830"/>
                    <a:pt x="5139" y="11911"/>
                  </a:cubicBezTo>
                  <a:cubicBezTo>
                    <a:pt x="4738" y="12045"/>
                    <a:pt x="4336" y="12205"/>
                    <a:pt x="3908" y="12419"/>
                  </a:cubicBezTo>
                  <a:cubicBezTo>
                    <a:pt x="3373" y="12687"/>
                    <a:pt x="2971" y="12955"/>
                    <a:pt x="2570" y="13249"/>
                  </a:cubicBezTo>
                  <a:cubicBezTo>
                    <a:pt x="2302" y="13436"/>
                    <a:pt x="2061" y="13677"/>
                    <a:pt x="1820" y="13918"/>
                  </a:cubicBezTo>
                  <a:cubicBezTo>
                    <a:pt x="1553" y="14239"/>
                    <a:pt x="1338" y="14614"/>
                    <a:pt x="1151" y="15016"/>
                  </a:cubicBezTo>
                  <a:cubicBezTo>
                    <a:pt x="964" y="15578"/>
                    <a:pt x="857" y="16193"/>
                    <a:pt x="964" y="16755"/>
                  </a:cubicBezTo>
                  <a:cubicBezTo>
                    <a:pt x="1017" y="17371"/>
                    <a:pt x="1285" y="17933"/>
                    <a:pt x="1686" y="18388"/>
                  </a:cubicBezTo>
                  <a:cubicBezTo>
                    <a:pt x="1900" y="18629"/>
                    <a:pt x="2141" y="18870"/>
                    <a:pt x="2409" y="19030"/>
                  </a:cubicBezTo>
                  <a:cubicBezTo>
                    <a:pt x="2677" y="19191"/>
                    <a:pt x="2944" y="19325"/>
                    <a:pt x="3266" y="19432"/>
                  </a:cubicBezTo>
                  <a:lnTo>
                    <a:pt x="3346" y="19432"/>
                  </a:lnTo>
                  <a:cubicBezTo>
                    <a:pt x="3640" y="19485"/>
                    <a:pt x="3908" y="19539"/>
                    <a:pt x="4202" y="19539"/>
                  </a:cubicBezTo>
                  <a:cubicBezTo>
                    <a:pt x="4363" y="19539"/>
                    <a:pt x="4497" y="19539"/>
                    <a:pt x="4684" y="19485"/>
                  </a:cubicBezTo>
                  <a:lnTo>
                    <a:pt x="4684" y="19485"/>
                  </a:lnTo>
                  <a:cubicBezTo>
                    <a:pt x="4443" y="19700"/>
                    <a:pt x="4229" y="19940"/>
                    <a:pt x="4042" y="20128"/>
                  </a:cubicBezTo>
                  <a:cubicBezTo>
                    <a:pt x="3640" y="20556"/>
                    <a:pt x="3239" y="21038"/>
                    <a:pt x="2891" y="21573"/>
                  </a:cubicBezTo>
                  <a:cubicBezTo>
                    <a:pt x="2302" y="22483"/>
                    <a:pt x="1793" y="23500"/>
                    <a:pt x="1472" y="24624"/>
                  </a:cubicBezTo>
                  <a:cubicBezTo>
                    <a:pt x="1205" y="25454"/>
                    <a:pt x="1017" y="26364"/>
                    <a:pt x="937" y="27301"/>
                  </a:cubicBezTo>
                  <a:cubicBezTo>
                    <a:pt x="696" y="27702"/>
                    <a:pt x="455" y="28184"/>
                    <a:pt x="295" y="28720"/>
                  </a:cubicBezTo>
                  <a:cubicBezTo>
                    <a:pt x="161" y="29175"/>
                    <a:pt x="54" y="29630"/>
                    <a:pt x="27" y="30058"/>
                  </a:cubicBezTo>
                  <a:cubicBezTo>
                    <a:pt x="0" y="30299"/>
                    <a:pt x="0" y="30540"/>
                    <a:pt x="0" y="30780"/>
                  </a:cubicBezTo>
                  <a:cubicBezTo>
                    <a:pt x="27" y="31102"/>
                    <a:pt x="54" y="31396"/>
                    <a:pt x="80" y="31583"/>
                  </a:cubicBezTo>
                  <a:cubicBezTo>
                    <a:pt x="187" y="32038"/>
                    <a:pt x="348" y="32547"/>
                    <a:pt x="589" y="33056"/>
                  </a:cubicBezTo>
                  <a:cubicBezTo>
                    <a:pt x="723" y="33377"/>
                    <a:pt x="937" y="33671"/>
                    <a:pt x="1124" y="34019"/>
                  </a:cubicBezTo>
                  <a:cubicBezTo>
                    <a:pt x="1526" y="34581"/>
                    <a:pt x="1954" y="35143"/>
                    <a:pt x="2489" y="35652"/>
                  </a:cubicBezTo>
                  <a:cubicBezTo>
                    <a:pt x="2971" y="36080"/>
                    <a:pt x="3506" y="36535"/>
                    <a:pt x="4095" y="36937"/>
                  </a:cubicBezTo>
                  <a:cubicBezTo>
                    <a:pt x="4604" y="37285"/>
                    <a:pt x="5166" y="37606"/>
                    <a:pt x="5808" y="37900"/>
                  </a:cubicBezTo>
                  <a:cubicBezTo>
                    <a:pt x="6477" y="38221"/>
                    <a:pt x="7227" y="38543"/>
                    <a:pt x="8030" y="38757"/>
                  </a:cubicBezTo>
                  <a:cubicBezTo>
                    <a:pt x="8083" y="38810"/>
                    <a:pt x="8164" y="38810"/>
                    <a:pt x="8217" y="38837"/>
                  </a:cubicBezTo>
                  <a:cubicBezTo>
                    <a:pt x="8297" y="38864"/>
                    <a:pt x="8351" y="38864"/>
                    <a:pt x="8431" y="38890"/>
                  </a:cubicBezTo>
                  <a:cubicBezTo>
                    <a:pt x="8458" y="38944"/>
                    <a:pt x="8485" y="38944"/>
                    <a:pt x="8485" y="38944"/>
                  </a:cubicBezTo>
                  <a:cubicBezTo>
                    <a:pt x="8752" y="39024"/>
                    <a:pt x="9020" y="39105"/>
                    <a:pt x="9315" y="39158"/>
                  </a:cubicBezTo>
                  <a:cubicBezTo>
                    <a:pt x="10599" y="39426"/>
                    <a:pt x="11831" y="39613"/>
                    <a:pt x="13062" y="39640"/>
                  </a:cubicBezTo>
                  <a:lnTo>
                    <a:pt x="13329" y="39640"/>
                  </a:lnTo>
                  <a:cubicBezTo>
                    <a:pt x="13570" y="39640"/>
                    <a:pt x="13811" y="39613"/>
                    <a:pt x="14052" y="39613"/>
                  </a:cubicBezTo>
                  <a:lnTo>
                    <a:pt x="14079" y="39613"/>
                  </a:lnTo>
                  <a:cubicBezTo>
                    <a:pt x="15123" y="39533"/>
                    <a:pt x="16140" y="39399"/>
                    <a:pt x="17130" y="39131"/>
                  </a:cubicBezTo>
                  <a:cubicBezTo>
                    <a:pt x="17210" y="39105"/>
                    <a:pt x="17344" y="39078"/>
                    <a:pt x="17478" y="39024"/>
                  </a:cubicBezTo>
                  <a:cubicBezTo>
                    <a:pt x="17746" y="38971"/>
                    <a:pt x="18013" y="38864"/>
                    <a:pt x="18281" y="38783"/>
                  </a:cubicBezTo>
                  <a:cubicBezTo>
                    <a:pt x="18281" y="38810"/>
                    <a:pt x="18335" y="38864"/>
                    <a:pt x="18335" y="38944"/>
                  </a:cubicBezTo>
                  <a:cubicBezTo>
                    <a:pt x="18388" y="39319"/>
                    <a:pt x="18522" y="39613"/>
                    <a:pt x="18736" y="39934"/>
                  </a:cubicBezTo>
                  <a:cubicBezTo>
                    <a:pt x="18736" y="39961"/>
                    <a:pt x="18763" y="40015"/>
                    <a:pt x="18790" y="40041"/>
                  </a:cubicBezTo>
                  <a:cubicBezTo>
                    <a:pt x="18870" y="40148"/>
                    <a:pt x="18923" y="40202"/>
                    <a:pt x="19004" y="40309"/>
                  </a:cubicBezTo>
                  <a:cubicBezTo>
                    <a:pt x="19218" y="40577"/>
                    <a:pt x="19512" y="40818"/>
                    <a:pt x="19807" y="41005"/>
                  </a:cubicBezTo>
                  <a:cubicBezTo>
                    <a:pt x="19833" y="41005"/>
                    <a:pt x="19833" y="41032"/>
                    <a:pt x="19860" y="41032"/>
                  </a:cubicBezTo>
                  <a:cubicBezTo>
                    <a:pt x="19941" y="41085"/>
                    <a:pt x="20048" y="41166"/>
                    <a:pt x="20208" y="41246"/>
                  </a:cubicBezTo>
                  <a:cubicBezTo>
                    <a:pt x="20663" y="41487"/>
                    <a:pt x="21172" y="41567"/>
                    <a:pt x="21734" y="41621"/>
                  </a:cubicBezTo>
                  <a:cubicBezTo>
                    <a:pt x="21734" y="41621"/>
                    <a:pt x="21868" y="41621"/>
                    <a:pt x="21975" y="41540"/>
                  </a:cubicBezTo>
                  <a:cubicBezTo>
                    <a:pt x="22349" y="41540"/>
                    <a:pt x="22751" y="41487"/>
                    <a:pt x="23152" y="41380"/>
                  </a:cubicBezTo>
                  <a:cubicBezTo>
                    <a:pt x="23554" y="41273"/>
                    <a:pt x="23902" y="41112"/>
                    <a:pt x="24277" y="40925"/>
                  </a:cubicBezTo>
                  <a:cubicBezTo>
                    <a:pt x="24758" y="40657"/>
                    <a:pt x="25106" y="40309"/>
                    <a:pt x="25347" y="40068"/>
                  </a:cubicBezTo>
                  <a:cubicBezTo>
                    <a:pt x="25829" y="39613"/>
                    <a:pt x="26230" y="39051"/>
                    <a:pt x="26498" y="38435"/>
                  </a:cubicBezTo>
                  <a:cubicBezTo>
                    <a:pt x="27488" y="38275"/>
                    <a:pt x="28532" y="38007"/>
                    <a:pt x="29523" y="37659"/>
                  </a:cubicBezTo>
                  <a:cubicBezTo>
                    <a:pt x="29603" y="37740"/>
                    <a:pt x="29710" y="37766"/>
                    <a:pt x="29764" y="37847"/>
                  </a:cubicBezTo>
                  <a:cubicBezTo>
                    <a:pt x="30513" y="38328"/>
                    <a:pt x="31396" y="38676"/>
                    <a:pt x="32306" y="38783"/>
                  </a:cubicBezTo>
                  <a:cubicBezTo>
                    <a:pt x="32440" y="38783"/>
                    <a:pt x="32708" y="38810"/>
                    <a:pt x="32975" y="38810"/>
                  </a:cubicBezTo>
                  <a:cubicBezTo>
                    <a:pt x="33216" y="38810"/>
                    <a:pt x="33457" y="38783"/>
                    <a:pt x="33671" y="38730"/>
                  </a:cubicBezTo>
                  <a:cubicBezTo>
                    <a:pt x="34126" y="38676"/>
                    <a:pt x="34528" y="38569"/>
                    <a:pt x="34876" y="38409"/>
                  </a:cubicBezTo>
                  <a:cubicBezTo>
                    <a:pt x="35277" y="38248"/>
                    <a:pt x="35625" y="38034"/>
                    <a:pt x="35920" y="37793"/>
                  </a:cubicBezTo>
                  <a:cubicBezTo>
                    <a:pt x="35946" y="37793"/>
                    <a:pt x="36027" y="37740"/>
                    <a:pt x="36027" y="37740"/>
                  </a:cubicBezTo>
                  <a:cubicBezTo>
                    <a:pt x="36080" y="37713"/>
                    <a:pt x="36161" y="37632"/>
                    <a:pt x="36214" y="37579"/>
                  </a:cubicBezTo>
                  <a:cubicBezTo>
                    <a:pt x="36562" y="37258"/>
                    <a:pt x="36856" y="36856"/>
                    <a:pt x="37017" y="36508"/>
                  </a:cubicBezTo>
                  <a:cubicBezTo>
                    <a:pt x="37338" y="35893"/>
                    <a:pt x="37419" y="35197"/>
                    <a:pt x="37365" y="34554"/>
                  </a:cubicBezTo>
                  <a:lnTo>
                    <a:pt x="37365" y="34528"/>
                  </a:lnTo>
                  <a:cubicBezTo>
                    <a:pt x="37365" y="34447"/>
                    <a:pt x="37338" y="34421"/>
                    <a:pt x="37338" y="34367"/>
                  </a:cubicBezTo>
                  <a:lnTo>
                    <a:pt x="37338" y="34367"/>
                  </a:lnTo>
                  <a:cubicBezTo>
                    <a:pt x="37499" y="34394"/>
                    <a:pt x="37659" y="34394"/>
                    <a:pt x="37820" y="34394"/>
                  </a:cubicBezTo>
                  <a:cubicBezTo>
                    <a:pt x="38462" y="34394"/>
                    <a:pt x="39078" y="34287"/>
                    <a:pt x="39667" y="34099"/>
                  </a:cubicBezTo>
                  <a:cubicBezTo>
                    <a:pt x="39961" y="33992"/>
                    <a:pt x="40443" y="33778"/>
                    <a:pt x="40898" y="33484"/>
                  </a:cubicBezTo>
                  <a:cubicBezTo>
                    <a:pt x="41273" y="33243"/>
                    <a:pt x="41567" y="32975"/>
                    <a:pt x="41835" y="32681"/>
                  </a:cubicBezTo>
                  <a:cubicBezTo>
                    <a:pt x="42022" y="32493"/>
                    <a:pt x="42183" y="32253"/>
                    <a:pt x="42317" y="32012"/>
                  </a:cubicBezTo>
                  <a:cubicBezTo>
                    <a:pt x="42370" y="31958"/>
                    <a:pt x="42424" y="31878"/>
                    <a:pt x="42450" y="31824"/>
                  </a:cubicBezTo>
                  <a:lnTo>
                    <a:pt x="42477" y="31717"/>
                  </a:lnTo>
                  <a:cubicBezTo>
                    <a:pt x="42477" y="31691"/>
                    <a:pt x="42558" y="31583"/>
                    <a:pt x="42558" y="31557"/>
                  </a:cubicBezTo>
                  <a:cubicBezTo>
                    <a:pt x="42745" y="31048"/>
                    <a:pt x="42879" y="30513"/>
                    <a:pt x="42879" y="30004"/>
                  </a:cubicBezTo>
                  <a:cubicBezTo>
                    <a:pt x="42879" y="29308"/>
                    <a:pt x="42718" y="28639"/>
                    <a:pt x="42343" y="28104"/>
                  </a:cubicBezTo>
                  <a:cubicBezTo>
                    <a:pt x="42210" y="27890"/>
                    <a:pt x="42076" y="27729"/>
                    <a:pt x="41915" y="27569"/>
                  </a:cubicBezTo>
                  <a:cubicBezTo>
                    <a:pt x="42558" y="27087"/>
                    <a:pt x="43120" y="26605"/>
                    <a:pt x="43655" y="26070"/>
                  </a:cubicBezTo>
                  <a:cubicBezTo>
                    <a:pt x="44056" y="25668"/>
                    <a:pt x="44378" y="25213"/>
                    <a:pt x="44726" y="24865"/>
                  </a:cubicBezTo>
                  <a:cubicBezTo>
                    <a:pt x="45234" y="24276"/>
                    <a:pt x="45662" y="23688"/>
                    <a:pt x="46064" y="23126"/>
                  </a:cubicBezTo>
                  <a:cubicBezTo>
                    <a:pt x="46599" y="22349"/>
                    <a:pt x="47001" y="21653"/>
                    <a:pt x="47295" y="20984"/>
                  </a:cubicBezTo>
                  <a:cubicBezTo>
                    <a:pt x="47509" y="20529"/>
                    <a:pt x="47643" y="20128"/>
                    <a:pt x="47723" y="19700"/>
                  </a:cubicBezTo>
                  <a:cubicBezTo>
                    <a:pt x="47857" y="19164"/>
                    <a:pt x="47911" y="18602"/>
                    <a:pt x="47857" y="18094"/>
                  </a:cubicBezTo>
                  <a:cubicBezTo>
                    <a:pt x="47830" y="17398"/>
                    <a:pt x="47563" y="16702"/>
                    <a:pt x="47161" y="16113"/>
                  </a:cubicBezTo>
                  <a:cubicBezTo>
                    <a:pt x="46733" y="15524"/>
                    <a:pt x="46117" y="15042"/>
                    <a:pt x="45421" y="14748"/>
                  </a:cubicBezTo>
                  <a:lnTo>
                    <a:pt x="45421" y="14694"/>
                  </a:lnTo>
                  <a:cubicBezTo>
                    <a:pt x="45528" y="13838"/>
                    <a:pt x="45528" y="12981"/>
                    <a:pt x="45502" y="12152"/>
                  </a:cubicBezTo>
                  <a:cubicBezTo>
                    <a:pt x="45421" y="11161"/>
                    <a:pt x="45288" y="10412"/>
                    <a:pt x="45020" y="9662"/>
                  </a:cubicBezTo>
                  <a:cubicBezTo>
                    <a:pt x="44726" y="8886"/>
                    <a:pt x="44324" y="8190"/>
                    <a:pt x="43789" y="7601"/>
                  </a:cubicBezTo>
                  <a:cubicBezTo>
                    <a:pt x="43280" y="7013"/>
                    <a:pt x="42691" y="6558"/>
                    <a:pt x="41969" y="6210"/>
                  </a:cubicBezTo>
                  <a:cubicBezTo>
                    <a:pt x="41300" y="5888"/>
                    <a:pt x="40550" y="5648"/>
                    <a:pt x="39694" y="5514"/>
                  </a:cubicBezTo>
                  <a:cubicBezTo>
                    <a:pt x="39613" y="5514"/>
                    <a:pt x="39533" y="5487"/>
                    <a:pt x="39426" y="5487"/>
                  </a:cubicBezTo>
                  <a:lnTo>
                    <a:pt x="39292" y="5487"/>
                  </a:lnTo>
                  <a:cubicBezTo>
                    <a:pt x="38971" y="5407"/>
                    <a:pt x="38569" y="5380"/>
                    <a:pt x="38195" y="5380"/>
                  </a:cubicBezTo>
                  <a:lnTo>
                    <a:pt x="37552" y="5380"/>
                  </a:lnTo>
                  <a:cubicBezTo>
                    <a:pt x="37258" y="5380"/>
                    <a:pt x="36937" y="5380"/>
                    <a:pt x="36482" y="5407"/>
                  </a:cubicBezTo>
                  <a:cubicBezTo>
                    <a:pt x="35813" y="5407"/>
                    <a:pt x="35277" y="5487"/>
                    <a:pt x="34795" y="5514"/>
                  </a:cubicBezTo>
                  <a:cubicBezTo>
                    <a:pt x="34073" y="5594"/>
                    <a:pt x="33377" y="5674"/>
                    <a:pt x="32708" y="5808"/>
                  </a:cubicBezTo>
                  <a:cubicBezTo>
                    <a:pt x="32654" y="5862"/>
                    <a:pt x="32574" y="5862"/>
                    <a:pt x="32520" y="5888"/>
                  </a:cubicBezTo>
                  <a:cubicBezTo>
                    <a:pt x="30700" y="6290"/>
                    <a:pt x="28934" y="6932"/>
                    <a:pt x="27248" y="7762"/>
                  </a:cubicBezTo>
                  <a:lnTo>
                    <a:pt x="27248" y="7682"/>
                  </a:lnTo>
                  <a:cubicBezTo>
                    <a:pt x="27167" y="7387"/>
                    <a:pt x="27087" y="7066"/>
                    <a:pt x="26980" y="6691"/>
                  </a:cubicBezTo>
                  <a:cubicBezTo>
                    <a:pt x="26926" y="6531"/>
                    <a:pt x="26900" y="6343"/>
                    <a:pt x="26819" y="6156"/>
                  </a:cubicBezTo>
                  <a:cubicBezTo>
                    <a:pt x="26712" y="5755"/>
                    <a:pt x="26552" y="5353"/>
                    <a:pt x="26391" y="4978"/>
                  </a:cubicBezTo>
                  <a:cubicBezTo>
                    <a:pt x="26177" y="4523"/>
                    <a:pt x="25963" y="4068"/>
                    <a:pt x="25722" y="3667"/>
                  </a:cubicBezTo>
                  <a:cubicBezTo>
                    <a:pt x="25588" y="3453"/>
                    <a:pt x="25427" y="3212"/>
                    <a:pt x="25240" y="2998"/>
                  </a:cubicBezTo>
                  <a:cubicBezTo>
                    <a:pt x="25026" y="2730"/>
                    <a:pt x="24812" y="2516"/>
                    <a:pt x="24571" y="2302"/>
                  </a:cubicBezTo>
                  <a:cubicBezTo>
                    <a:pt x="23902" y="1713"/>
                    <a:pt x="23072" y="1365"/>
                    <a:pt x="22242" y="1365"/>
                  </a:cubicBezTo>
                  <a:cubicBezTo>
                    <a:pt x="22001" y="1178"/>
                    <a:pt x="21761" y="964"/>
                    <a:pt x="21493" y="803"/>
                  </a:cubicBezTo>
                  <a:cubicBezTo>
                    <a:pt x="21306" y="669"/>
                    <a:pt x="21065" y="535"/>
                    <a:pt x="20824" y="428"/>
                  </a:cubicBezTo>
                  <a:cubicBezTo>
                    <a:pt x="20610" y="321"/>
                    <a:pt x="20369" y="241"/>
                    <a:pt x="20101" y="161"/>
                  </a:cubicBezTo>
                  <a:cubicBezTo>
                    <a:pt x="19673" y="54"/>
                    <a:pt x="19218" y="0"/>
                    <a:pt x="18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8" name="Google Shape;6428;p41"/>
            <p:cNvSpPr/>
            <p:nvPr/>
          </p:nvSpPr>
          <p:spPr>
            <a:xfrm>
              <a:off x="8701400" y="6119550"/>
              <a:ext cx="554750" cy="307150"/>
            </a:xfrm>
            <a:custGeom>
              <a:avLst/>
              <a:gdLst/>
              <a:ahLst/>
              <a:cxnLst/>
              <a:rect l="l" t="t" r="r" b="b"/>
              <a:pathLst>
                <a:path w="22190" h="12286" extrusionOk="0">
                  <a:moveTo>
                    <a:pt x="10359" y="1794"/>
                  </a:moveTo>
                  <a:cubicBezTo>
                    <a:pt x="10279" y="1847"/>
                    <a:pt x="10252" y="1847"/>
                    <a:pt x="10199" y="1874"/>
                  </a:cubicBezTo>
                  <a:cubicBezTo>
                    <a:pt x="10225" y="1847"/>
                    <a:pt x="10279" y="1847"/>
                    <a:pt x="10332" y="1794"/>
                  </a:cubicBezTo>
                  <a:close/>
                  <a:moveTo>
                    <a:pt x="16301" y="0"/>
                  </a:moveTo>
                  <a:cubicBezTo>
                    <a:pt x="16060" y="0"/>
                    <a:pt x="15739" y="0"/>
                    <a:pt x="15445" y="27"/>
                  </a:cubicBezTo>
                  <a:cubicBezTo>
                    <a:pt x="14909" y="54"/>
                    <a:pt x="14374" y="134"/>
                    <a:pt x="13812" y="241"/>
                  </a:cubicBezTo>
                  <a:cubicBezTo>
                    <a:pt x="13330" y="322"/>
                    <a:pt x="12822" y="455"/>
                    <a:pt x="12260" y="643"/>
                  </a:cubicBezTo>
                  <a:cubicBezTo>
                    <a:pt x="11109" y="1044"/>
                    <a:pt x="9931" y="1499"/>
                    <a:pt x="8780" y="2061"/>
                  </a:cubicBezTo>
                  <a:cubicBezTo>
                    <a:pt x="7656" y="2597"/>
                    <a:pt x="6532" y="3239"/>
                    <a:pt x="5515" y="3935"/>
                  </a:cubicBezTo>
                  <a:cubicBezTo>
                    <a:pt x="5006" y="4283"/>
                    <a:pt x="4471" y="4684"/>
                    <a:pt x="3962" y="5059"/>
                  </a:cubicBezTo>
                  <a:cubicBezTo>
                    <a:pt x="3507" y="5407"/>
                    <a:pt x="3052" y="5782"/>
                    <a:pt x="2677" y="6157"/>
                  </a:cubicBezTo>
                  <a:cubicBezTo>
                    <a:pt x="1874" y="6879"/>
                    <a:pt x="1259" y="7602"/>
                    <a:pt x="831" y="8325"/>
                  </a:cubicBezTo>
                  <a:cubicBezTo>
                    <a:pt x="295" y="9208"/>
                    <a:pt x="1" y="10145"/>
                    <a:pt x="28" y="10974"/>
                  </a:cubicBezTo>
                  <a:cubicBezTo>
                    <a:pt x="28" y="11028"/>
                    <a:pt x="54" y="11055"/>
                    <a:pt x="81" y="11135"/>
                  </a:cubicBezTo>
                  <a:cubicBezTo>
                    <a:pt x="81" y="11162"/>
                    <a:pt x="81" y="11215"/>
                    <a:pt x="135" y="11215"/>
                  </a:cubicBezTo>
                  <a:cubicBezTo>
                    <a:pt x="161" y="11242"/>
                    <a:pt x="188" y="11269"/>
                    <a:pt x="269" y="11296"/>
                  </a:cubicBezTo>
                  <a:cubicBezTo>
                    <a:pt x="1874" y="11938"/>
                    <a:pt x="3641" y="12286"/>
                    <a:pt x="5515" y="12286"/>
                  </a:cubicBezTo>
                  <a:cubicBezTo>
                    <a:pt x="6023" y="12286"/>
                    <a:pt x="6505" y="12232"/>
                    <a:pt x="7013" y="12206"/>
                  </a:cubicBezTo>
                  <a:cubicBezTo>
                    <a:pt x="9262" y="11991"/>
                    <a:pt x="11537" y="11376"/>
                    <a:pt x="13705" y="10305"/>
                  </a:cubicBezTo>
                  <a:cubicBezTo>
                    <a:pt x="14749" y="9797"/>
                    <a:pt x="15712" y="9235"/>
                    <a:pt x="16649" y="8565"/>
                  </a:cubicBezTo>
                  <a:cubicBezTo>
                    <a:pt x="17158" y="8217"/>
                    <a:pt x="17586" y="7843"/>
                    <a:pt x="18014" y="7495"/>
                  </a:cubicBezTo>
                  <a:cubicBezTo>
                    <a:pt x="18442" y="7120"/>
                    <a:pt x="18844" y="6692"/>
                    <a:pt x="19219" y="6237"/>
                  </a:cubicBezTo>
                  <a:cubicBezTo>
                    <a:pt x="20557" y="4711"/>
                    <a:pt x="21601" y="2864"/>
                    <a:pt x="22190" y="937"/>
                  </a:cubicBezTo>
                  <a:lnTo>
                    <a:pt x="22190" y="803"/>
                  </a:lnTo>
                  <a:cubicBezTo>
                    <a:pt x="22163" y="723"/>
                    <a:pt x="22136" y="696"/>
                    <a:pt x="22056" y="696"/>
                  </a:cubicBezTo>
                  <a:lnTo>
                    <a:pt x="22002" y="696"/>
                  </a:lnTo>
                  <a:cubicBezTo>
                    <a:pt x="21895" y="696"/>
                    <a:pt x="21842" y="750"/>
                    <a:pt x="21788" y="830"/>
                  </a:cubicBezTo>
                  <a:cubicBezTo>
                    <a:pt x="21735" y="1071"/>
                    <a:pt x="21654" y="1258"/>
                    <a:pt x="21574" y="1499"/>
                  </a:cubicBezTo>
                  <a:cubicBezTo>
                    <a:pt x="21387" y="1365"/>
                    <a:pt x="21199" y="1232"/>
                    <a:pt x="20958" y="1098"/>
                  </a:cubicBezTo>
                  <a:cubicBezTo>
                    <a:pt x="20771" y="964"/>
                    <a:pt x="20530" y="857"/>
                    <a:pt x="20262" y="750"/>
                  </a:cubicBezTo>
                  <a:cubicBezTo>
                    <a:pt x="19781" y="563"/>
                    <a:pt x="19245" y="402"/>
                    <a:pt x="18737" y="268"/>
                  </a:cubicBezTo>
                  <a:cubicBezTo>
                    <a:pt x="17987" y="107"/>
                    <a:pt x="17158" y="0"/>
                    <a:pt x="16301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29" name="Google Shape;6429;p41"/>
            <p:cNvSpPr/>
            <p:nvPr/>
          </p:nvSpPr>
          <p:spPr>
            <a:xfrm>
              <a:off x="8702750" y="6136950"/>
              <a:ext cx="555400" cy="291775"/>
            </a:xfrm>
            <a:custGeom>
              <a:avLst/>
              <a:gdLst/>
              <a:ahLst/>
              <a:cxnLst/>
              <a:rect l="l" t="t" r="r" b="b"/>
              <a:pathLst>
                <a:path w="22216" h="11671" extrusionOk="0">
                  <a:moveTo>
                    <a:pt x="22029" y="0"/>
                  </a:moveTo>
                  <a:cubicBezTo>
                    <a:pt x="21975" y="0"/>
                    <a:pt x="21948" y="0"/>
                    <a:pt x="21921" y="27"/>
                  </a:cubicBezTo>
                  <a:lnTo>
                    <a:pt x="21841" y="161"/>
                  </a:lnTo>
                  <a:lnTo>
                    <a:pt x="21788" y="268"/>
                  </a:lnTo>
                  <a:cubicBezTo>
                    <a:pt x="21707" y="429"/>
                    <a:pt x="21654" y="643"/>
                    <a:pt x="21574" y="830"/>
                  </a:cubicBezTo>
                  <a:lnTo>
                    <a:pt x="21493" y="750"/>
                  </a:lnTo>
                  <a:cubicBezTo>
                    <a:pt x="21440" y="803"/>
                    <a:pt x="21386" y="884"/>
                    <a:pt x="21359" y="937"/>
                  </a:cubicBezTo>
                  <a:lnTo>
                    <a:pt x="21279" y="1044"/>
                  </a:lnTo>
                  <a:cubicBezTo>
                    <a:pt x="20878" y="1606"/>
                    <a:pt x="20503" y="2142"/>
                    <a:pt x="20101" y="2650"/>
                  </a:cubicBezTo>
                  <a:cubicBezTo>
                    <a:pt x="19245" y="3748"/>
                    <a:pt x="18335" y="4711"/>
                    <a:pt x="17425" y="5568"/>
                  </a:cubicBezTo>
                  <a:cubicBezTo>
                    <a:pt x="16434" y="6451"/>
                    <a:pt x="15364" y="7200"/>
                    <a:pt x="14240" y="7789"/>
                  </a:cubicBezTo>
                  <a:cubicBezTo>
                    <a:pt x="13651" y="8110"/>
                    <a:pt x="13062" y="8405"/>
                    <a:pt x="12446" y="8646"/>
                  </a:cubicBezTo>
                  <a:cubicBezTo>
                    <a:pt x="11884" y="8860"/>
                    <a:pt x="11242" y="9047"/>
                    <a:pt x="10600" y="9208"/>
                  </a:cubicBezTo>
                  <a:cubicBezTo>
                    <a:pt x="10038" y="9342"/>
                    <a:pt x="9422" y="9475"/>
                    <a:pt x="8860" y="9529"/>
                  </a:cubicBezTo>
                  <a:cubicBezTo>
                    <a:pt x="8271" y="9636"/>
                    <a:pt x="7655" y="9716"/>
                    <a:pt x="7067" y="9743"/>
                  </a:cubicBezTo>
                  <a:cubicBezTo>
                    <a:pt x="6665" y="9770"/>
                    <a:pt x="6210" y="9770"/>
                    <a:pt x="5809" y="9770"/>
                  </a:cubicBezTo>
                  <a:cubicBezTo>
                    <a:pt x="4952" y="9770"/>
                    <a:pt x="4122" y="9716"/>
                    <a:pt x="3346" y="9609"/>
                  </a:cubicBezTo>
                  <a:cubicBezTo>
                    <a:pt x="2249" y="9449"/>
                    <a:pt x="1205" y="9181"/>
                    <a:pt x="295" y="8806"/>
                  </a:cubicBezTo>
                  <a:cubicBezTo>
                    <a:pt x="107" y="9342"/>
                    <a:pt x="0" y="9877"/>
                    <a:pt x="27" y="10385"/>
                  </a:cubicBezTo>
                  <a:cubicBezTo>
                    <a:pt x="27" y="10439"/>
                    <a:pt x="54" y="10519"/>
                    <a:pt x="107" y="10546"/>
                  </a:cubicBezTo>
                  <a:cubicBezTo>
                    <a:pt x="107" y="10573"/>
                    <a:pt x="107" y="10573"/>
                    <a:pt x="134" y="10600"/>
                  </a:cubicBezTo>
                  <a:cubicBezTo>
                    <a:pt x="161" y="10653"/>
                    <a:pt x="188" y="10680"/>
                    <a:pt x="268" y="10707"/>
                  </a:cubicBezTo>
                  <a:cubicBezTo>
                    <a:pt x="1874" y="11349"/>
                    <a:pt x="3641" y="11670"/>
                    <a:pt x="5514" y="11670"/>
                  </a:cubicBezTo>
                  <a:cubicBezTo>
                    <a:pt x="6023" y="11670"/>
                    <a:pt x="6531" y="11643"/>
                    <a:pt x="7013" y="11617"/>
                  </a:cubicBezTo>
                  <a:cubicBezTo>
                    <a:pt x="9261" y="11402"/>
                    <a:pt x="11536" y="10787"/>
                    <a:pt x="13704" y="9716"/>
                  </a:cubicBezTo>
                  <a:cubicBezTo>
                    <a:pt x="14748" y="9208"/>
                    <a:pt x="15712" y="8646"/>
                    <a:pt x="16649" y="7976"/>
                  </a:cubicBezTo>
                  <a:cubicBezTo>
                    <a:pt x="17130" y="7629"/>
                    <a:pt x="17585" y="7254"/>
                    <a:pt x="18040" y="6906"/>
                  </a:cubicBezTo>
                  <a:cubicBezTo>
                    <a:pt x="18469" y="6531"/>
                    <a:pt x="18870" y="6103"/>
                    <a:pt x="19245" y="5648"/>
                  </a:cubicBezTo>
                  <a:cubicBezTo>
                    <a:pt x="20583" y="4122"/>
                    <a:pt x="21600" y="2275"/>
                    <a:pt x="22216" y="322"/>
                  </a:cubicBezTo>
                  <a:lnTo>
                    <a:pt x="22216" y="161"/>
                  </a:lnTo>
                  <a:cubicBezTo>
                    <a:pt x="22189" y="107"/>
                    <a:pt x="22136" y="81"/>
                    <a:pt x="22082" y="81"/>
                  </a:cubicBezTo>
                  <a:cubicBezTo>
                    <a:pt x="22055" y="0"/>
                    <a:pt x="22029" y="0"/>
                    <a:pt x="22029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0" name="Google Shape;6430;p41"/>
            <p:cNvSpPr/>
            <p:nvPr/>
          </p:nvSpPr>
          <p:spPr>
            <a:xfrm>
              <a:off x="8785050" y="6361425"/>
              <a:ext cx="85675" cy="136875"/>
            </a:xfrm>
            <a:custGeom>
              <a:avLst/>
              <a:gdLst/>
              <a:ahLst/>
              <a:cxnLst/>
              <a:rect l="l" t="t" r="r" b="b"/>
              <a:pathLst>
                <a:path w="3427" h="5475" extrusionOk="0">
                  <a:moveTo>
                    <a:pt x="2602" y="1"/>
                  </a:moveTo>
                  <a:cubicBezTo>
                    <a:pt x="2599" y="1"/>
                    <a:pt x="2597" y="6"/>
                    <a:pt x="2597" y="15"/>
                  </a:cubicBezTo>
                  <a:cubicBezTo>
                    <a:pt x="2570" y="68"/>
                    <a:pt x="2490" y="95"/>
                    <a:pt x="2490" y="122"/>
                  </a:cubicBezTo>
                  <a:cubicBezTo>
                    <a:pt x="2436" y="389"/>
                    <a:pt x="2302" y="657"/>
                    <a:pt x="2142" y="925"/>
                  </a:cubicBezTo>
                  <a:cubicBezTo>
                    <a:pt x="1901" y="1326"/>
                    <a:pt x="1607" y="1701"/>
                    <a:pt x="1285" y="2049"/>
                  </a:cubicBezTo>
                  <a:cubicBezTo>
                    <a:pt x="991" y="2423"/>
                    <a:pt x="696" y="2825"/>
                    <a:pt x="429" y="3280"/>
                  </a:cubicBezTo>
                  <a:cubicBezTo>
                    <a:pt x="295" y="3467"/>
                    <a:pt x="188" y="3708"/>
                    <a:pt x="134" y="3896"/>
                  </a:cubicBezTo>
                  <a:cubicBezTo>
                    <a:pt x="27" y="4163"/>
                    <a:pt x="1" y="4377"/>
                    <a:pt x="1" y="4565"/>
                  </a:cubicBezTo>
                  <a:cubicBezTo>
                    <a:pt x="1" y="4645"/>
                    <a:pt x="1" y="4725"/>
                    <a:pt x="27" y="4806"/>
                  </a:cubicBezTo>
                  <a:cubicBezTo>
                    <a:pt x="54" y="4913"/>
                    <a:pt x="81" y="4966"/>
                    <a:pt x="134" y="5073"/>
                  </a:cubicBezTo>
                  <a:cubicBezTo>
                    <a:pt x="188" y="5207"/>
                    <a:pt x="322" y="5314"/>
                    <a:pt x="482" y="5368"/>
                  </a:cubicBezTo>
                  <a:cubicBezTo>
                    <a:pt x="616" y="5448"/>
                    <a:pt x="750" y="5475"/>
                    <a:pt x="964" y="5475"/>
                  </a:cubicBezTo>
                  <a:lnTo>
                    <a:pt x="991" y="5475"/>
                  </a:lnTo>
                  <a:cubicBezTo>
                    <a:pt x="1151" y="5475"/>
                    <a:pt x="1339" y="5448"/>
                    <a:pt x="1499" y="5394"/>
                  </a:cubicBezTo>
                  <a:cubicBezTo>
                    <a:pt x="1660" y="5368"/>
                    <a:pt x="1821" y="5314"/>
                    <a:pt x="2008" y="5207"/>
                  </a:cubicBezTo>
                  <a:cubicBezTo>
                    <a:pt x="2195" y="5073"/>
                    <a:pt x="2409" y="4913"/>
                    <a:pt x="2517" y="4806"/>
                  </a:cubicBezTo>
                  <a:cubicBezTo>
                    <a:pt x="2864" y="4458"/>
                    <a:pt x="3132" y="4029"/>
                    <a:pt x="3266" y="3601"/>
                  </a:cubicBezTo>
                  <a:cubicBezTo>
                    <a:pt x="3400" y="3200"/>
                    <a:pt x="3427" y="2718"/>
                    <a:pt x="3400" y="2236"/>
                  </a:cubicBezTo>
                  <a:cubicBezTo>
                    <a:pt x="3373" y="1915"/>
                    <a:pt x="3346" y="1621"/>
                    <a:pt x="3239" y="1246"/>
                  </a:cubicBezTo>
                  <a:lnTo>
                    <a:pt x="3025" y="550"/>
                  </a:lnTo>
                  <a:cubicBezTo>
                    <a:pt x="2998" y="523"/>
                    <a:pt x="2998" y="496"/>
                    <a:pt x="2972" y="443"/>
                  </a:cubicBezTo>
                  <a:cubicBezTo>
                    <a:pt x="2945" y="416"/>
                    <a:pt x="2945" y="389"/>
                    <a:pt x="2891" y="363"/>
                  </a:cubicBezTo>
                  <a:cubicBezTo>
                    <a:pt x="2864" y="282"/>
                    <a:pt x="2838" y="255"/>
                    <a:pt x="2757" y="175"/>
                  </a:cubicBezTo>
                  <a:cubicBezTo>
                    <a:pt x="2731" y="148"/>
                    <a:pt x="2704" y="148"/>
                    <a:pt x="2677" y="122"/>
                  </a:cubicBezTo>
                  <a:lnTo>
                    <a:pt x="2597" y="122"/>
                  </a:lnTo>
                  <a:cubicBezTo>
                    <a:pt x="2615" y="29"/>
                    <a:pt x="2608" y="1"/>
                    <a:pt x="2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1" name="Google Shape;6431;p41"/>
            <p:cNvSpPr/>
            <p:nvPr/>
          </p:nvSpPr>
          <p:spPr>
            <a:xfrm>
              <a:off x="8999850" y="6337025"/>
              <a:ext cx="130500" cy="92700"/>
            </a:xfrm>
            <a:custGeom>
              <a:avLst/>
              <a:gdLst/>
              <a:ahLst/>
              <a:cxnLst/>
              <a:rect l="l" t="t" r="r" b="b"/>
              <a:pathLst>
                <a:path w="5220" h="3708" extrusionOk="0">
                  <a:moveTo>
                    <a:pt x="188" y="0"/>
                  </a:moveTo>
                  <a:cubicBezTo>
                    <a:pt x="161" y="0"/>
                    <a:pt x="134" y="0"/>
                    <a:pt x="54" y="27"/>
                  </a:cubicBezTo>
                  <a:lnTo>
                    <a:pt x="27" y="54"/>
                  </a:lnTo>
                  <a:cubicBezTo>
                    <a:pt x="0" y="107"/>
                    <a:pt x="0" y="134"/>
                    <a:pt x="0" y="161"/>
                  </a:cubicBezTo>
                  <a:lnTo>
                    <a:pt x="0" y="375"/>
                  </a:lnTo>
                  <a:cubicBezTo>
                    <a:pt x="27" y="402"/>
                    <a:pt x="27" y="455"/>
                    <a:pt x="27" y="509"/>
                  </a:cubicBezTo>
                  <a:cubicBezTo>
                    <a:pt x="27" y="562"/>
                    <a:pt x="54" y="589"/>
                    <a:pt x="54" y="643"/>
                  </a:cubicBezTo>
                  <a:cubicBezTo>
                    <a:pt x="134" y="857"/>
                    <a:pt x="241" y="1071"/>
                    <a:pt x="322" y="1312"/>
                  </a:cubicBezTo>
                  <a:cubicBezTo>
                    <a:pt x="509" y="1633"/>
                    <a:pt x="643" y="1927"/>
                    <a:pt x="803" y="2168"/>
                  </a:cubicBezTo>
                  <a:cubicBezTo>
                    <a:pt x="1098" y="2597"/>
                    <a:pt x="1392" y="2944"/>
                    <a:pt x="1767" y="3185"/>
                  </a:cubicBezTo>
                  <a:cubicBezTo>
                    <a:pt x="2168" y="3453"/>
                    <a:pt x="2650" y="3614"/>
                    <a:pt x="3105" y="3667"/>
                  </a:cubicBezTo>
                  <a:cubicBezTo>
                    <a:pt x="3212" y="3694"/>
                    <a:pt x="3319" y="3707"/>
                    <a:pt x="3430" y="3707"/>
                  </a:cubicBezTo>
                  <a:cubicBezTo>
                    <a:pt x="3540" y="3707"/>
                    <a:pt x="3654" y="3694"/>
                    <a:pt x="3774" y="3667"/>
                  </a:cubicBezTo>
                  <a:cubicBezTo>
                    <a:pt x="3988" y="3667"/>
                    <a:pt x="4149" y="3614"/>
                    <a:pt x="4310" y="3533"/>
                  </a:cubicBezTo>
                  <a:cubicBezTo>
                    <a:pt x="4470" y="3453"/>
                    <a:pt x="4604" y="3373"/>
                    <a:pt x="4738" y="3266"/>
                  </a:cubicBezTo>
                  <a:lnTo>
                    <a:pt x="4791" y="3239"/>
                  </a:lnTo>
                  <a:cubicBezTo>
                    <a:pt x="4925" y="3105"/>
                    <a:pt x="5006" y="2998"/>
                    <a:pt x="5086" y="2864"/>
                  </a:cubicBezTo>
                  <a:cubicBezTo>
                    <a:pt x="5193" y="2704"/>
                    <a:pt x="5220" y="2543"/>
                    <a:pt x="5193" y="2409"/>
                  </a:cubicBezTo>
                  <a:cubicBezTo>
                    <a:pt x="5193" y="2302"/>
                    <a:pt x="5139" y="2249"/>
                    <a:pt x="5113" y="2142"/>
                  </a:cubicBezTo>
                  <a:cubicBezTo>
                    <a:pt x="5086" y="2061"/>
                    <a:pt x="5032" y="2008"/>
                    <a:pt x="4979" y="1927"/>
                  </a:cubicBezTo>
                  <a:cubicBezTo>
                    <a:pt x="4845" y="1794"/>
                    <a:pt x="4684" y="1633"/>
                    <a:pt x="4443" y="1499"/>
                  </a:cubicBezTo>
                  <a:cubicBezTo>
                    <a:pt x="4283" y="1392"/>
                    <a:pt x="4069" y="1312"/>
                    <a:pt x="3855" y="1205"/>
                  </a:cubicBezTo>
                  <a:cubicBezTo>
                    <a:pt x="3400" y="1044"/>
                    <a:pt x="2918" y="910"/>
                    <a:pt x="2436" y="803"/>
                  </a:cubicBezTo>
                  <a:cubicBezTo>
                    <a:pt x="2008" y="696"/>
                    <a:pt x="1526" y="589"/>
                    <a:pt x="1098" y="429"/>
                  </a:cubicBezTo>
                  <a:lnTo>
                    <a:pt x="1124" y="429"/>
                  </a:lnTo>
                  <a:cubicBezTo>
                    <a:pt x="830" y="321"/>
                    <a:pt x="589" y="188"/>
                    <a:pt x="348" y="27"/>
                  </a:cubicBezTo>
                  <a:cubicBezTo>
                    <a:pt x="295" y="0"/>
                    <a:pt x="214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2" name="Google Shape;6432;p41"/>
            <p:cNvSpPr/>
            <p:nvPr/>
          </p:nvSpPr>
          <p:spPr>
            <a:xfrm>
              <a:off x="9124300" y="6250025"/>
              <a:ext cx="141900" cy="68250"/>
            </a:xfrm>
            <a:custGeom>
              <a:avLst/>
              <a:gdLst/>
              <a:ahLst/>
              <a:cxnLst/>
              <a:rect l="l" t="t" r="r" b="b"/>
              <a:pathLst>
                <a:path w="5676" h="2730" extrusionOk="0">
                  <a:moveTo>
                    <a:pt x="3855" y="1"/>
                  </a:moveTo>
                  <a:cubicBezTo>
                    <a:pt x="3373" y="27"/>
                    <a:pt x="2891" y="135"/>
                    <a:pt x="2410" y="215"/>
                  </a:cubicBezTo>
                  <a:cubicBezTo>
                    <a:pt x="1981" y="322"/>
                    <a:pt x="1500" y="429"/>
                    <a:pt x="1045" y="456"/>
                  </a:cubicBezTo>
                  <a:lnTo>
                    <a:pt x="1071" y="456"/>
                  </a:lnTo>
                  <a:cubicBezTo>
                    <a:pt x="985" y="464"/>
                    <a:pt x="899" y="467"/>
                    <a:pt x="813" y="467"/>
                  </a:cubicBezTo>
                  <a:cubicBezTo>
                    <a:pt x="607" y="467"/>
                    <a:pt x="404" y="448"/>
                    <a:pt x="215" y="429"/>
                  </a:cubicBezTo>
                  <a:cubicBezTo>
                    <a:pt x="161" y="429"/>
                    <a:pt x="108" y="456"/>
                    <a:pt x="54" y="483"/>
                  </a:cubicBezTo>
                  <a:cubicBezTo>
                    <a:pt x="28" y="536"/>
                    <a:pt x="28" y="536"/>
                    <a:pt x="28" y="590"/>
                  </a:cubicBezTo>
                  <a:cubicBezTo>
                    <a:pt x="1" y="616"/>
                    <a:pt x="1" y="616"/>
                    <a:pt x="1" y="670"/>
                  </a:cubicBezTo>
                  <a:cubicBezTo>
                    <a:pt x="1" y="697"/>
                    <a:pt x="28" y="723"/>
                    <a:pt x="28" y="750"/>
                  </a:cubicBezTo>
                  <a:cubicBezTo>
                    <a:pt x="54" y="804"/>
                    <a:pt x="108" y="857"/>
                    <a:pt x="135" y="938"/>
                  </a:cubicBezTo>
                  <a:cubicBezTo>
                    <a:pt x="135" y="964"/>
                    <a:pt x="161" y="991"/>
                    <a:pt x="188" y="1018"/>
                  </a:cubicBezTo>
                  <a:cubicBezTo>
                    <a:pt x="188" y="1071"/>
                    <a:pt x="242" y="1098"/>
                    <a:pt x="268" y="1125"/>
                  </a:cubicBezTo>
                  <a:cubicBezTo>
                    <a:pt x="429" y="1285"/>
                    <a:pt x="643" y="1473"/>
                    <a:pt x="804" y="1633"/>
                  </a:cubicBezTo>
                  <a:cubicBezTo>
                    <a:pt x="1071" y="1874"/>
                    <a:pt x="1312" y="2035"/>
                    <a:pt x="1580" y="2196"/>
                  </a:cubicBezTo>
                  <a:cubicBezTo>
                    <a:pt x="2008" y="2463"/>
                    <a:pt x="2436" y="2624"/>
                    <a:pt x="2865" y="2704"/>
                  </a:cubicBezTo>
                  <a:cubicBezTo>
                    <a:pt x="3011" y="2720"/>
                    <a:pt x="3154" y="2729"/>
                    <a:pt x="3296" y="2729"/>
                  </a:cubicBezTo>
                  <a:cubicBezTo>
                    <a:pt x="3624" y="2729"/>
                    <a:pt x="3947" y="2682"/>
                    <a:pt x="4283" y="2570"/>
                  </a:cubicBezTo>
                  <a:cubicBezTo>
                    <a:pt x="4444" y="2543"/>
                    <a:pt x="4685" y="2436"/>
                    <a:pt x="4872" y="2303"/>
                  </a:cubicBezTo>
                  <a:cubicBezTo>
                    <a:pt x="5059" y="2169"/>
                    <a:pt x="5193" y="2062"/>
                    <a:pt x="5274" y="1928"/>
                  </a:cubicBezTo>
                  <a:cubicBezTo>
                    <a:pt x="5381" y="1794"/>
                    <a:pt x="5488" y="1660"/>
                    <a:pt x="5541" y="1526"/>
                  </a:cubicBezTo>
                  <a:lnTo>
                    <a:pt x="5595" y="1500"/>
                  </a:lnTo>
                  <a:cubicBezTo>
                    <a:pt x="5648" y="1339"/>
                    <a:pt x="5675" y="1152"/>
                    <a:pt x="5675" y="1018"/>
                  </a:cubicBezTo>
                  <a:cubicBezTo>
                    <a:pt x="5675" y="830"/>
                    <a:pt x="5648" y="697"/>
                    <a:pt x="5595" y="563"/>
                  </a:cubicBezTo>
                  <a:cubicBezTo>
                    <a:pt x="5514" y="456"/>
                    <a:pt x="5461" y="402"/>
                    <a:pt x="5381" y="322"/>
                  </a:cubicBezTo>
                  <a:cubicBezTo>
                    <a:pt x="5327" y="268"/>
                    <a:pt x="5247" y="215"/>
                    <a:pt x="5193" y="188"/>
                  </a:cubicBezTo>
                  <a:cubicBezTo>
                    <a:pt x="4979" y="81"/>
                    <a:pt x="4792" y="27"/>
                    <a:pt x="4524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3" name="Google Shape;6433;p41"/>
            <p:cNvSpPr/>
            <p:nvPr/>
          </p:nvSpPr>
          <p:spPr>
            <a:xfrm>
              <a:off x="8789075" y="6390550"/>
              <a:ext cx="80975" cy="107075"/>
            </a:xfrm>
            <a:custGeom>
              <a:avLst/>
              <a:gdLst/>
              <a:ahLst/>
              <a:cxnLst/>
              <a:rect l="l" t="t" r="r" b="b"/>
              <a:pathLst>
                <a:path w="3239" h="4283" extrusionOk="0">
                  <a:moveTo>
                    <a:pt x="3051" y="1"/>
                  </a:moveTo>
                  <a:lnTo>
                    <a:pt x="3051" y="54"/>
                  </a:lnTo>
                  <a:cubicBezTo>
                    <a:pt x="3061" y="97"/>
                    <a:pt x="3070" y="139"/>
                    <a:pt x="3078" y="180"/>
                  </a:cubicBezTo>
                  <a:lnTo>
                    <a:pt x="3078" y="180"/>
                  </a:lnTo>
                  <a:cubicBezTo>
                    <a:pt x="3078" y="153"/>
                    <a:pt x="3078" y="129"/>
                    <a:pt x="3078" y="108"/>
                  </a:cubicBezTo>
                  <a:cubicBezTo>
                    <a:pt x="3078" y="54"/>
                    <a:pt x="3078" y="1"/>
                    <a:pt x="3051" y="1"/>
                  </a:cubicBezTo>
                  <a:close/>
                  <a:moveTo>
                    <a:pt x="3078" y="180"/>
                  </a:moveTo>
                  <a:cubicBezTo>
                    <a:pt x="3077" y="287"/>
                    <a:pt x="3073" y="429"/>
                    <a:pt x="3051" y="536"/>
                  </a:cubicBezTo>
                  <a:cubicBezTo>
                    <a:pt x="2971" y="937"/>
                    <a:pt x="2864" y="1366"/>
                    <a:pt x="2677" y="1740"/>
                  </a:cubicBezTo>
                  <a:cubicBezTo>
                    <a:pt x="2516" y="2115"/>
                    <a:pt x="2275" y="2463"/>
                    <a:pt x="1981" y="2811"/>
                  </a:cubicBezTo>
                  <a:cubicBezTo>
                    <a:pt x="1713" y="3105"/>
                    <a:pt x="1365" y="3373"/>
                    <a:pt x="990" y="3560"/>
                  </a:cubicBezTo>
                  <a:cubicBezTo>
                    <a:pt x="830" y="3667"/>
                    <a:pt x="643" y="3774"/>
                    <a:pt x="428" y="3801"/>
                  </a:cubicBezTo>
                  <a:cubicBezTo>
                    <a:pt x="321" y="3855"/>
                    <a:pt x="241" y="3882"/>
                    <a:pt x="107" y="3908"/>
                  </a:cubicBezTo>
                  <a:cubicBezTo>
                    <a:pt x="54" y="3908"/>
                    <a:pt x="27" y="3908"/>
                    <a:pt x="0" y="3935"/>
                  </a:cubicBezTo>
                  <a:cubicBezTo>
                    <a:pt x="54" y="4042"/>
                    <a:pt x="161" y="4122"/>
                    <a:pt x="295" y="4176"/>
                  </a:cubicBezTo>
                  <a:cubicBezTo>
                    <a:pt x="428" y="4256"/>
                    <a:pt x="562" y="4283"/>
                    <a:pt x="776" y="4283"/>
                  </a:cubicBezTo>
                  <a:lnTo>
                    <a:pt x="803" y="4283"/>
                  </a:lnTo>
                  <a:cubicBezTo>
                    <a:pt x="964" y="4283"/>
                    <a:pt x="1124" y="4229"/>
                    <a:pt x="1312" y="4203"/>
                  </a:cubicBezTo>
                  <a:cubicBezTo>
                    <a:pt x="1472" y="4176"/>
                    <a:pt x="1633" y="4122"/>
                    <a:pt x="1793" y="4015"/>
                  </a:cubicBezTo>
                  <a:cubicBezTo>
                    <a:pt x="2008" y="3882"/>
                    <a:pt x="2195" y="3694"/>
                    <a:pt x="2329" y="3614"/>
                  </a:cubicBezTo>
                  <a:cubicBezTo>
                    <a:pt x="2677" y="3266"/>
                    <a:pt x="2944" y="2838"/>
                    <a:pt x="3078" y="2409"/>
                  </a:cubicBezTo>
                  <a:cubicBezTo>
                    <a:pt x="3212" y="2008"/>
                    <a:pt x="3239" y="1526"/>
                    <a:pt x="3212" y="1018"/>
                  </a:cubicBezTo>
                  <a:cubicBezTo>
                    <a:pt x="3188" y="757"/>
                    <a:pt x="3144" y="496"/>
                    <a:pt x="3078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4" name="Google Shape;6434;p41"/>
            <p:cNvSpPr/>
            <p:nvPr/>
          </p:nvSpPr>
          <p:spPr>
            <a:xfrm>
              <a:off x="9029950" y="6348400"/>
              <a:ext cx="100400" cy="68275"/>
            </a:xfrm>
            <a:custGeom>
              <a:avLst/>
              <a:gdLst/>
              <a:ahLst/>
              <a:cxnLst/>
              <a:rect l="l" t="t" r="r" b="b"/>
              <a:pathLst>
                <a:path w="4016" h="273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81"/>
                    <a:pt x="188" y="134"/>
                    <a:pt x="322" y="214"/>
                  </a:cubicBezTo>
                  <a:cubicBezTo>
                    <a:pt x="563" y="348"/>
                    <a:pt x="804" y="482"/>
                    <a:pt x="1018" y="589"/>
                  </a:cubicBezTo>
                  <a:cubicBezTo>
                    <a:pt x="1286" y="723"/>
                    <a:pt x="1526" y="857"/>
                    <a:pt x="1794" y="937"/>
                  </a:cubicBezTo>
                  <a:cubicBezTo>
                    <a:pt x="2089" y="1071"/>
                    <a:pt x="2410" y="1258"/>
                    <a:pt x="2677" y="1419"/>
                  </a:cubicBezTo>
                  <a:cubicBezTo>
                    <a:pt x="2891" y="1579"/>
                    <a:pt x="3132" y="1740"/>
                    <a:pt x="3346" y="1954"/>
                  </a:cubicBezTo>
                  <a:cubicBezTo>
                    <a:pt x="3507" y="2115"/>
                    <a:pt x="3641" y="2329"/>
                    <a:pt x="3668" y="2543"/>
                  </a:cubicBezTo>
                  <a:lnTo>
                    <a:pt x="3668" y="2730"/>
                  </a:lnTo>
                  <a:cubicBezTo>
                    <a:pt x="3775" y="2623"/>
                    <a:pt x="3882" y="2516"/>
                    <a:pt x="3909" y="2409"/>
                  </a:cubicBezTo>
                  <a:cubicBezTo>
                    <a:pt x="3962" y="2249"/>
                    <a:pt x="4016" y="2088"/>
                    <a:pt x="4016" y="1954"/>
                  </a:cubicBezTo>
                  <a:cubicBezTo>
                    <a:pt x="4016" y="1847"/>
                    <a:pt x="3962" y="1740"/>
                    <a:pt x="3935" y="1687"/>
                  </a:cubicBezTo>
                  <a:cubicBezTo>
                    <a:pt x="3909" y="1606"/>
                    <a:pt x="3882" y="1553"/>
                    <a:pt x="3802" y="1472"/>
                  </a:cubicBezTo>
                  <a:cubicBezTo>
                    <a:pt x="3668" y="1312"/>
                    <a:pt x="3507" y="1178"/>
                    <a:pt x="3266" y="1044"/>
                  </a:cubicBezTo>
                  <a:cubicBezTo>
                    <a:pt x="3106" y="937"/>
                    <a:pt x="2891" y="857"/>
                    <a:pt x="2677" y="750"/>
                  </a:cubicBezTo>
                  <a:cubicBezTo>
                    <a:pt x="2196" y="589"/>
                    <a:pt x="1687" y="455"/>
                    <a:pt x="1259" y="348"/>
                  </a:cubicBezTo>
                  <a:cubicBezTo>
                    <a:pt x="831" y="241"/>
                    <a:pt x="402" y="134"/>
                    <a:pt x="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5" name="Google Shape;6435;p41"/>
            <p:cNvSpPr/>
            <p:nvPr/>
          </p:nvSpPr>
          <p:spPr>
            <a:xfrm>
              <a:off x="9150400" y="6248025"/>
              <a:ext cx="117800" cy="40175"/>
            </a:xfrm>
            <a:custGeom>
              <a:avLst/>
              <a:gdLst/>
              <a:ahLst/>
              <a:cxnLst/>
              <a:rect l="l" t="t" r="r" b="b"/>
              <a:pathLst>
                <a:path w="4712" h="1607" extrusionOk="0">
                  <a:moveTo>
                    <a:pt x="3132" y="0"/>
                  </a:moveTo>
                  <a:cubicBezTo>
                    <a:pt x="3025" y="81"/>
                    <a:pt x="2945" y="81"/>
                    <a:pt x="2838" y="81"/>
                  </a:cubicBezTo>
                  <a:cubicBezTo>
                    <a:pt x="2329" y="107"/>
                    <a:pt x="1874" y="215"/>
                    <a:pt x="1392" y="322"/>
                  </a:cubicBezTo>
                  <a:cubicBezTo>
                    <a:pt x="937" y="402"/>
                    <a:pt x="509" y="509"/>
                    <a:pt x="27" y="536"/>
                  </a:cubicBezTo>
                  <a:lnTo>
                    <a:pt x="1" y="536"/>
                  </a:lnTo>
                  <a:cubicBezTo>
                    <a:pt x="54" y="536"/>
                    <a:pt x="108" y="589"/>
                    <a:pt x="161" y="589"/>
                  </a:cubicBezTo>
                  <a:cubicBezTo>
                    <a:pt x="509" y="643"/>
                    <a:pt x="857" y="670"/>
                    <a:pt x="1205" y="670"/>
                  </a:cubicBezTo>
                  <a:cubicBezTo>
                    <a:pt x="1526" y="670"/>
                    <a:pt x="1901" y="670"/>
                    <a:pt x="2249" y="643"/>
                  </a:cubicBezTo>
                  <a:cubicBezTo>
                    <a:pt x="2463" y="616"/>
                    <a:pt x="2731" y="616"/>
                    <a:pt x="2972" y="616"/>
                  </a:cubicBezTo>
                  <a:cubicBezTo>
                    <a:pt x="3105" y="616"/>
                    <a:pt x="3239" y="616"/>
                    <a:pt x="3373" y="643"/>
                  </a:cubicBezTo>
                  <a:cubicBezTo>
                    <a:pt x="3507" y="670"/>
                    <a:pt x="3614" y="670"/>
                    <a:pt x="3748" y="723"/>
                  </a:cubicBezTo>
                  <a:cubicBezTo>
                    <a:pt x="3882" y="750"/>
                    <a:pt x="3989" y="803"/>
                    <a:pt x="4069" y="884"/>
                  </a:cubicBezTo>
                  <a:cubicBezTo>
                    <a:pt x="4176" y="937"/>
                    <a:pt x="4283" y="1018"/>
                    <a:pt x="4337" y="1125"/>
                  </a:cubicBezTo>
                  <a:cubicBezTo>
                    <a:pt x="4363" y="1178"/>
                    <a:pt x="4417" y="1205"/>
                    <a:pt x="4444" y="1285"/>
                  </a:cubicBezTo>
                  <a:cubicBezTo>
                    <a:pt x="4470" y="1339"/>
                    <a:pt x="4524" y="1446"/>
                    <a:pt x="4524" y="1526"/>
                  </a:cubicBezTo>
                  <a:cubicBezTo>
                    <a:pt x="4524" y="1553"/>
                    <a:pt x="4524" y="1580"/>
                    <a:pt x="4551" y="1606"/>
                  </a:cubicBezTo>
                  <a:cubicBezTo>
                    <a:pt x="4551" y="1606"/>
                    <a:pt x="4551" y="1580"/>
                    <a:pt x="4578" y="1580"/>
                  </a:cubicBezTo>
                  <a:lnTo>
                    <a:pt x="4604" y="1553"/>
                  </a:lnTo>
                  <a:cubicBezTo>
                    <a:pt x="4685" y="1392"/>
                    <a:pt x="4711" y="1205"/>
                    <a:pt x="4711" y="1071"/>
                  </a:cubicBezTo>
                  <a:cubicBezTo>
                    <a:pt x="4711" y="910"/>
                    <a:pt x="4685" y="750"/>
                    <a:pt x="4604" y="616"/>
                  </a:cubicBezTo>
                  <a:cubicBezTo>
                    <a:pt x="4551" y="509"/>
                    <a:pt x="4497" y="455"/>
                    <a:pt x="4417" y="375"/>
                  </a:cubicBezTo>
                  <a:cubicBezTo>
                    <a:pt x="4337" y="322"/>
                    <a:pt x="4283" y="268"/>
                    <a:pt x="4203" y="241"/>
                  </a:cubicBezTo>
                  <a:cubicBezTo>
                    <a:pt x="4015" y="134"/>
                    <a:pt x="3801" y="81"/>
                    <a:pt x="3534" y="54"/>
                  </a:cubicBezTo>
                  <a:cubicBezTo>
                    <a:pt x="3400" y="54"/>
                    <a:pt x="3266" y="0"/>
                    <a:pt x="3132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6" name="Google Shape;6436;p41"/>
            <p:cNvSpPr/>
            <p:nvPr/>
          </p:nvSpPr>
          <p:spPr>
            <a:xfrm>
              <a:off x="8778350" y="5624375"/>
              <a:ext cx="121825" cy="301150"/>
            </a:xfrm>
            <a:custGeom>
              <a:avLst/>
              <a:gdLst/>
              <a:ahLst/>
              <a:cxnLst/>
              <a:rect l="l" t="t" r="r" b="b"/>
              <a:pathLst>
                <a:path w="4873" h="12046" extrusionOk="0">
                  <a:moveTo>
                    <a:pt x="1527" y="1"/>
                  </a:moveTo>
                  <a:cubicBezTo>
                    <a:pt x="1259" y="28"/>
                    <a:pt x="1018" y="188"/>
                    <a:pt x="938" y="376"/>
                  </a:cubicBezTo>
                  <a:cubicBezTo>
                    <a:pt x="831" y="456"/>
                    <a:pt x="724" y="590"/>
                    <a:pt x="670" y="777"/>
                  </a:cubicBezTo>
                  <a:cubicBezTo>
                    <a:pt x="617" y="777"/>
                    <a:pt x="617" y="804"/>
                    <a:pt x="617" y="831"/>
                  </a:cubicBezTo>
                  <a:cubicBezTo>
                    <a:pt x="188" y="1660"/>
                    <a:pt x="1" y="2677"/>
                    <a:pt x="1" y="3989"/>
                  </a:cubicBezTo>
                  <a:cubicBezTo>
                    <a:pt x="1" y="4953"/>
                    <a:pt x="135" y="5943"/>
                    <a:pt x="269" y="6826"/>
                  </a:cubicBezTo>
                  <a:cubicBezTo>
                    <a:pt x="349" y="7549"/>
                    <a:pt x="483" y="8218"/>
                    <a:pt x="670" y="8780"/>
                  </a:cubicBezTo>
                  <a:cubicBezTo>
                    <a:pt x="884" y="9690"/>
                    <a:pt x="1125" y="10332"/>
                    <a:pt x="1473" y="10894"/>
                  </a:cubicBezTo>
                  <a:cubicBezTo>
                    <a:pt x="1741" y="11376"/>
                    <a:pt x="2196" y="11938"/>
                    <a:pt x="2838" y="12045"/>
                  </a:cubicBezTo>
                  <a:lnTo>
                    <a:pt x="3079" y="12045"/>
                  </a:lnTo>
                  <a:cubicBezTo>
                    <a:pt x="3400" y="12045"/>
                    <a:pt x="3668" y="11938"/>
                    <a:pt x="3935" y="11778"/>
                  </a:cubicBezTo>
                  <a:cubicBezTo>
                    <a:pt x="4203" y="11564"/>
                    <a:pt x="4417" y="11296"/>
                    <a:pt x="4578" y="10921"/>
                  </a:cubicBezTo>
                  <a:cubicBezTo>
                    <a:pt x="4712" y="10627"/>
                    <a:pt x="4765" y="10252"/>
                    <a:pt x="4845" y="9851"/>
                  </a:cubicBezTo>
                  <a:cubicBezTo>
                    <a:pt x="4872" y="9529"/>
                    <a:pt x="4872" y="9155"/>
                    <a:pt x="4872" y="8834"/>
                  </a:cubicBezTo>
                  <a:cubicBezTo>
                    <a:pt x="4872" y="8753"/>
                    <a:pt x="4845" y="8700"/>
                    <a:pt x="4765" y="8646"/>
                  </a:cubicBezTo>
                  <a:cubicBezTo>
                    <a:pt x="4738" y="7816"/>
                    <a:pt x="4631" y="6960"/>
                    <a:pt x="4498" y="6077"/>
                  </a:cubicBezTo>
                  <a:cubicBezTo>
                    <a:pt x="4417" y="5488"/>
                    <a:pt x="4283" y="4845"/>
                    <a:pt x="4150" y="4203"/>
                  </a:cubicBezTo>
                  <a:cubicBezTo>
                    <a:pt x="4069" y="3909"/>
                    <a:pt x="4016" y="3614"/>
                    <a:pt x="3909" y="3266"/>
                  </a:cubicBezTo>
                  <a:cubicBezTo>
                    <a:pt x="3882" y="3132"/>
                    <a:pt x="3828" y="2999"/>
                    <a:pt x="3775" y="2865"/>
                  </a:cubicBezTo>
                  <a:cubicBezTo>
                    <a:pt x="3668" y="2570"/>
                    <a:pt x="3534" y="2222"/>
                    <a:pt x="3400" y="1928"/>
                  </a:cubicBezTo>
                  <a:cubicBezTo>
                    <a:pt x="3240" y="1553"/>
                    <a:pt x="3079" y="1232"/>
                    <a:pt x="2892" y="964"/>
                  </a:cubicBezTo>
                  <a:cubicBezTo>
                    <a:pt x="2811" y="831"/>
                    <a:pt x="2731" y="697"/>
                    <a:pt x="2624" y="563"/>
                  </a:cubicBezTo>
                  <a:cubicBezTo>
                    <a:pt x="2544" y="429"/>
                    <a:pt x="2437" y="322"/>
                    <a:pt x="2330" y="215"/>
                  </a:cubicBezTo>
                  <a:cubicBezTo>
                    <a:pt x="2089" y="161"/>
                    <a:pt x="1848" y="1"/>
                    <a:pt x="1607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7" name="Google Shape;6437;p41"/>
            <p:cNvSpPr/>
            <p:nvPr/>
          </p:nvSpPr>
          <p:spPr>
            <a:xfrm>
              <a:off x="8544825" y="5588925"/>
              <a:ext cx="318550" cy="504550"/>
            </a:xfrm>
            <a:custGeom>
              <a:avLst/>
              <a:gdLst/>
              <a:ahLst/>
              <a:cxnLst/>
              <a:rect l="l" t="t" r="r" b="b"/>
              <a:pathLst>
                <a:path w="12742" h="20182" extrusionOk="0">
                  <a:moveTo>
                    <a:pt x="7388" y="0"/>
                  </a:moveTo>
                  <a:cubicBezTo>
                    <a:pt x="7147" y="0"/>
                    <a:pt x="6879" y="81"/>
                    <a:pt x="6585" y="214"/>
                  </a:cubicBezTo>
                  <a:cubicBezTo>
                    <a:pt x="6264" y="348"/>
                    <a:pt x="5916" y="536"/>
                    <a:pt x="5595" y="776"/>
                  </a:cubicBezTo>
                  <a:cubicBezTo>
                    <a:pt x="5274" y="991"/>
                    <a:pt x="4979" y="1258"/>
                    <a:pt x="4658" y="1579"/>
                  </a:cubicBezTo>
                  <a:cubicBezTo>
                    <a:pt x="4337" y="1847"/>
                    <a:pt x="4069" y="2195"/>
                    <a:pt x="3801" y="2543"/>
                  </a:cubicBezTo>
                  <a:cubicBezTo>
                    <a:pt x="3266" y="3212"/>
                    <a:pt x="2811" y="3962"/>
                    <a:pt x="2329" y="4845"/>
                  </a:cubicBezTo>
                  <a:cubicBezTo>
                    <a:pt x="1928" y="5621"/>
                    <a:pt x="1526" y="6478"/>
                    <a:pt x="1232" y="7307"/>
                  </a:cubicBezTo>
                  <a:cubicBezTo>
                    <a:pt x="937" y="8110"/>
                    <a:pt x="697" y="8833"/>
                    <a:pt x="536" y="9529"/>
                  </a:cubicBezTo>
                  <a:cubicBezTo>
                    <a:pt x="295" y="10546"/>
                    <a:pt x="135" y="11617"/>
                    <a:pt x="54" y="12767"/>
                  </a:cubicBezTo>
                  <a:cubicBezTo>
                    <a:pt x="1" y="13972"/>
                    <a:pt x="27" y="15176"/>
                    <a:pt x="188" y="16301"/>
                  </a:cubicBezTo>
                  <a:cubicBezTo>
                    <a:pt x="322" y="17318"/>
                    <a:pt x="563" y="18228"/>
                    <a:pt x="857" y="19138"/>
                  </a:cubicBezTo>
                  <a:cubicBezTo>
                    <a:pt x="911" y="19218"/>
                    <a:pt x="964" y="19272"/>
                    <a:pt x="1071" y="19272"/>
                  </a:cubicBezTo>
                  <a:cubicBezTo>
                    <a:pt x="2195" y="19887"/>
                    <a:pt x="3534" y="20182"/>
                    <a:pt x="4979" y="20182"/>
                  </a:cubicBezTo>
                  <a:cubicBezTo>
                    <a:pt x="5461" y="20182"/>
                    <a:pt x="5943" y="20155"/>
                    <a:pt x="6451" y="20075"/>
                  </a:cubicBezTo>
                  <a:cubicBezTo>
                    <a:pt x="7388" y="19941"/>
                    <a:pt x="8325" y="19727"/>
                    <a:pt x="9235" y="19352"/>
                  </a:cubicBezTo>
                  <a:cubicBezTo>
                    <a:pt x="10145" y="18977"/>
                    <a:pt x="10948" y="18522"/>
                    <a:pt x="11644" y="17987"/>
                  </a:cubicBezTo>
                  <a:cubicBezTo>
                    <a:pt x="11965" y="17719"/>
                    <a:pt x="12313" y="17398"/>
                    <a:pt x="12607" y="17104"/>
                  </a:cubicBezTo>
                  <a:cubicBezTo>
                    <a:pt x="12688" y="17023"/>
                    <a:pt x="12688" y="16943"/>
                    <a:pt x="12607" y="16863"/>
                  </a:cubicBezTo>
                  <a:cubicBezTo>
                    <a:pt x="12634" y="16220"/>
                    <a:pt x="12688" y="15471"/>
                    <a:pt x="12714" y="14721"/>
                  </a:cubicBezTo>
                  <a:lnTo>
                    <a:pt x="12714" y="14695"/>
                  </a:lnTo>
                  <a:cubicBezTo>
                    <a:pt x="12741" y="14052"/>
                    <a:pt x="12741" y="13517"/>
                    <a:pt x="12741" y="13008"/>
                  </a:cubicBezTo>
                  <a:cubicBezTo>
                    <a:pt x="12741" y="12125"/>
                    <a:pt x="12688" y="11322"/>
                    <a:pt x="12607" y="10546"/>
                  </a:cubicBezTo>
                  <a:cubicBezTo>
                    <a:pt x="12473" y="9475"/>
                    <a:pt x="12286" y="8405"/>
                    <a:pt x="12018" y="7200"/>
                  </a:cubicBezTo>
                  <a:cubicBezTo>
                    <a:pt x="11831" y="6478"/>
                    <a:pt x="11671" y="5808"/>
                    <a:pt x="11483" y="5166"/>
                  </a:cubicBezTo>
                  <a:cubicBezTo>
                    <a:pt x="11269" y="4443"/>
                    <a:pt x="11028" y="3828"/>
                    <a:pt x="10760" y="3212"/>
                  </a:cubicBezTo>
                  <a:cubicBezTo>
                    <a:pt x="10493" y="2570"/>
                    <a:pt x="10198" y="2008"/>
                    <a:pt x="9877" y="1553"/>
                  </a:cubicBezTo>
                  <a:cubicBezTo>
                    <a:pt x="9690" y="1312"/>
                    <a:pt x="9529" y="1098"/>
                    <a:pt x="9342" y="884"/>
                  </a:cubicBezTo>
                  <a:cubicBezTo>
                    <a:pt x="9155" y="669"/>
                    <a:pt x="8967" y="536"/>
                    <a:pt x="8753" y="402"/>
                  </a:cubicBezTo>
                  <a:cubicBezTo>
                    <a:pt x="8673" y="348"/>
                    <a:pt x="8566" y="268"/>
                    <a:pt x="8432" y="214"/>
                  </a:cubicBezTo>
                  <a:cubicBezTo>
                    <a:pt x="8325" y="161"/>
                    <a:pt x="8218" y="107"/>
                    <a:pt x="8084" y="81"/>
                  </a:cubicBezTo>
                  <a:cubicBezTo>
                    <a:pt x="7923" y="54"/>
                    <a:pt x="7736" y="0"/>
                    <a:pt x="7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8" name="Google Shape;6438;p41"/>
            <p:cNvSpPr/>
            <p:nvPr/>
          </p:nvSpPr>
          <p:spPr>
            <a:xfrm>
              <a:off x="8544825" y="5672550"/>
              <a:ext cx="315875" cy="420925"/>
            </a:xfrm>
            <a:custGeom>
              <a:avLst/>
              <a:gdLst/>
              <a:ahLst/>
              <a:cxnLst/>
              <a:rect l="l" t="t" r="r" b="b"/>
              <a:pathLst>
                <a:path w="12635" h="16837" extrusionOk="0">
                  <a:moveTo>
                    <a:pt x="10627" y="1"/>
                  </a:moveTo>
                  <a:cubicBezTo>
                    <a:pt x="10814" y="536"/>
                    <a:pt x="10707" y="1072"/>
                    <a:pt x="10520" y="1580"/>
                  </a:cubicBezTo>
                  <a:cubicBezTo>
                    <a:pt x="10439" y="1875"/>
                    <a:pt x="10332" y="2142"/>
                    <a:pt x="10198" y="2410"/>
                  </a:cubicBezTo>
                  <a:cubicBezTo>
                    <a:pt x="10065" y="2678"/>
                    <a:pt x="9904" y="2918"/>
                    <a:pt x="9690" y="3159"/>
                  </a:cubicBezTo>
                  <a:cubicBezTo>
                    <a:pt x="9529" y="3400"/>
                    <a:pt x="9288" y="3588"/>
                    <a:pt x="9101" y="3748"/>
                  </a:cubicBezTo>
                  <a:cubicBezTo>
                    <a:pt x="8860" y="3936"/>
                    <a:pt x="8619" y="4096"/>
                    <a:pt x="8352" y="4230"/>
                  </a:cubicBezTo>
                  <a:cubicBezTo>
                    <a:pt x="8084" y="4364"/>
                    <a:pt x="7790" y="4471"/>
                    <a:pt x="7495" y="4498"/>
                  </a:cubicBezTo>
                  <a:cubicBezTo>
                    <a:pt x="7310" y="4513"/>
                    <a:pt x="7133" y="4529"/>
                    <a:pt x="6960" y="4529"/>
                  </a:cubicBezTo>
                  <a:cubicBezTo>
                    <a:pt x="6834" y="4529"/>
                    <a:pt x="6709" y="4520"/>
                    <a:pt x="6585" y="4498"/>
                  </a:cubicBezTo>
                  <a:cubicBezTo>
                    <a:pt x="6291" y="4471"/>
                    <a:pt x="6023" y="4391"/>
                    <a:pt x="5702" y="4257"/>
                  </a:cubicBezTo>
                  <a:cubicBezTo>
                    <a:pt x="5648" y="4230"/>
                    <a:pt x="5621" y="4230"/>
                    <a:pt x="5541" y="4203"/>
                  </a:cubicBezTo>
                  <a:cubicBezTo>
                    <a:pt x="5488" y="4150"/>
                    <a:pt x="5434" y="4123"/>
                    <a:pt x="5381" y="4096"/>
                  </a:cubicBezTo>
                  <a:cubicBezTo>
                    <a:pt x="5247" y="4016"/>
                    <a:pt x="5113" y="3936"/>
                    <a:pt x="4979" y="3828"/>
                  </a:cubicBezTo>
                  <a:cubicBezTo>
                    <a:pt x="4819" y="3721"/>
                    <a:pt x="4685" y="3588"/>
                    <a:pt x="4551" y="3454"/>
                  </a:cubicBezTo>
                  <a:cubicBezTo>
                    <a:pt x="4444" y="3400"/>
                    <a:pt x="4364" y="3293"/>
                    <a:pt x="4310" y="3186"/>
                  </a:cubicBezTo>
                  <a:cubicBezTo>
                    <a:pt x="4230" y="3133"/>
                    <a:pt x="4203" y="3052"/>
                    <a:pt x="4149" y="3026"/>
                  </a:cubicBezTo>
                  <a:cubicBezTo>
                    <a:pt x="4149" y="3026"/>
                    <a:pt x="4149" y="2972"/>
                    <a:pt x="4096" y="2972"/>
                  </a:cubicBezTo>
                  <a:cubicBezTo>
                    <a:pt x="3908" y="2758"/>
                    <a:pt x="3748" y="2490"/>
                    <a:pt x="3614" y="2169"/>
                  </a:cubicBezTo>
                  <a:cubicBezTo>
                    <a:pt x="3507" y="1955"/>
                    <a:pt x="3400" y="1741"/>
                    <a:pt x="3293" y="1500"/>
                  </a:cubicBezTo>
                  <a:cubicBezTo>
                    <a:pt x="3239" y="1286"/>
                    <a:pt x="3159" y="1072"/>
                    <a:pt x="3106" y="831"/>
                  </a:cubicBezTo>
                  <a:lnTo>
                    <a:pt x="3106" y="804"/>
                  </a:lnTo>
                  <a:cubicBezTo>
                    <a:pt x="3079" y="697"/>
                    <a:pt x="3079" y="617"/>
                    <a:pt x="3025" y="510"/>
                  </a:cubicBezTo>
                  <a:lnTo>
                    <a:pt x="3025" y="456"/>
                  </a:lnTo>
                  <a:cubicBezTo>
                    <a:pt x="3025" y="376"/>
                    <a:pt x="2998" y="269"/>
                    <a:pt x="2998" y="215"/>
                  </a:cubicBezTo>
                  <a:cubicBezTo>
                    <a:pt x="2731" y="617"/>
                    <a:pt x="2490" y="1018"/>
                    <a:pt x="2276" y="1473"/>
                  </a:cubicBezTo>
                  <a:cubicBezTo>
                    <a:pt x="1874" y="2249"/>
                    <a:pt x="1473" y="3079"/>
                    <a:pt x="1152" y="3936"/>
                  </a:cubicBezTo>
                  <a:cubicBezTo>
                    <a:pt x="937" y="4551"/>
                    <a:pt x="723" y="5167"/>
                    <a:pt x="563" y="5729"/>
                  </a:cubicBezTo>
                  <a:lnTo>
                    <a:pt x="590" y="5729"/>
                  </a:lnTo>
                  <a:cubicBezTo>
                    <a:pt x="616" y="5729"/>
                    <a:pt x="670" y="5702"/>
                    <a:pt x="723" y="5702"/>
                  </a:cubicBezTo>
                  <a:lnTo>
                    <a:pt x="750" y="5702"/>
                  </a:lnTo>
                  <a:cubicBezTo>
                    <a:pt x="884" y="5649"/>
                    <a:pt x="991" y="5649"/>
                    <a:pt x="1125" y="5649"/>
                  </a:cubicBezTo>
                  <a:lnTo>
                    <a:pt x="1205" y="5649"/>
                  </a:lnTo>
                  <a:cubicBezTo>
                    <a:pt x="1339" y="5649"/>
                    <a:pt x="1473" y="5702"/>
                    <a:pt x="1607" y="5729"/>
                  </a:cubicBezTo>
                  <a:cubicBezTo>
                    <a:pt x="1901" y="5809"/>
                    <a:pt x="2169" y="5889"/>
                    <a:pt x="2436" y="6077"/>
                  </a:cubicBezTo>
                  <a:cubicBezTo>
                    <a:pt x="2677" y="6237"/>
                    <a:pt x="2891" y="6398"/>
                    <a:pt x="3106" y="6612"/>
                  </a:cubicBezTo>
                  <a:cubicBezTo>
                    <a:pt x="3293" y="6799"/>
                    <a:pt x="3480" y="7040"/>
                    <a:pt x="3614" y="7308"/>
                  </a:cubicBezTo>
                  <a:cubicBezTo>
                    <a:pt x="3748" y="7576"/>
                    <a:pt x="3882" y="7843"/>
                    <a:pt x="3935" y="8138"/>
                  </a:cubicBezTo>
                  <a:cubicBezTo>
                    <a:pt x="4016" y="8432"/>
                    <a:pt x="4042" y="8753"/>
                    <a:pt x="4042" y="9048"/>
                  </a:cubicBezTo>
                  <a:cubicBezTo>
                    <a:pt x="4042" y="9208"/>
                    <a:pt x="4016" y="9342"/>
                    <a:pt x="3962" y="9476"/>
                  </a:cubicBezTo>
                  <a:lnTo>
                    <a:pt x="3882" y="9878"/>
                  </a:lnTo>
                  <a:cubicBezTo>
                    <a:pt x="3801" y="10011"/>
                    <a:pt x="3748" y="10172"/>
                    <a:pt x="3668" y="10306"/>
                  </a:cubicBezTo>
                  <a:cubicBezTo>
                    <a:pt x="3614" y="10413"/>
                    <a:pt x="3534" y="10520"/>
                    <a:pt x="3427" y="10627"/>
                  </a:cubicBezTo>
                  <a:cubicBezTo>
                    <a:pt x="3239" y="10814"/>
                    <a:pt x="2998" y="10975"/>
                    <a:pt x="2731" y="11109"/>
                  </a:cubicBezTo>
                  <a:cubicBezTo>
                    <a:pt x="2597" y="11189"/>
                    <a:pt x="2436" y="11216"/>
                    <a:pt x="2303" y="11243"/>
                  </a:cubicBezTo>
                  <a:cubicBezTo>
                    <a:pt x="2169" y="11296"/>
                    <a:pt x="2008" y="11296"/>
                    <a:pt x="1874" y="11296"/>
                  </a:cubicBezTo>
                  <a:cubicBezTo>
                    <a:pt x="1740" y="11296"/>
                    <a:pt x="1553" y="11243"/>
                    <a:pt x="1419" y="11216"/>
                  </a:cubicBezTo>
                  <a:cubicBezTo>
                    <a:pt x="1285" y="11189"/>
                    <a:pt x="1152" y="11135"/>
                    <a:pt x="1018" y="11082"/>
                  </a:cubicBezTo>
                  <a:cubicBezTo>
                    <a:pt x="750" y="10948"/>
                    <a:pt x="482" y="10814"/>
                    <a:pt x="268" y="10627"/>
                  </a:cubicBezTo>
                  <a:cubicBezTo>
                    <a:pt x="161" y="10520"/>
                    <a:pt x="54" y="10440"/>
                    <a:pt x="1" y="10359"/>
                  </a:cubicBezTo>
                  <a:lnTo>
                    <a:pt x="1" y="10359"/>
                  </a:lnTo>
                  <a:cubicBezTo>
                    <a:pt x="1" y="11243"/>
                    <a:pt x="27" y="12126"/>
                    <a:pt x="161" y="12956"/>
                  </a:cubicBezTo>
                  <a:cubicBezTo>
                    <a:pt x="295" y="13973"/>
                    <a:pt x="536" y="14883"/>
                    <a:pt x="830" y="15793"/>
                  </a:cubicBezTo>
                  <a:cubicBezTo>
                    <a:pt x="857" y="15873"/>
                    <a:pt x="937" y="15927"/>
                    <a:pt x="1045" y="15927"/>
                  </a:cubicBezTo>
                  <a:cubicBezTo>
                    <a:pt x="2169" y="16542"/>
                    <a:pt x="3507" y="16837"/>
                    <a:pt x="4952" y="16837"/>
                  </a:cubicBezTo>
                  <a:cubicBezTo>
                    <a:pt x="5407" y="16837"/>
                    <a:pt x="5916" y="16810"/>
                    <a:pt x="6424" y="16730"/>
                  </a:cubicBezTo>
                  <a:cubicBezTo>
                    <a:pt x="7361" y="16596"/>
                    <a:pt x="8298" y="16382"/>
                    <a:pt x="9181" y="16007"/>
                  </a:cubicBezTo>
                  <a:cubicBezTo>
                    <a:pt x="10091" y="15632"/>
                    <a:pt x="10894" y="15177"/>
                    <a:pt x="11617" y="14642"/>
                  </a:cubicBezTo>
                  <a:cubicBezTo>
                    <a:pt x="11938" y="14374"/>
                    <a:pt x="12286" y="14053"/>
                    <a:pt x="12581" y="13759"/>
                  </a:cubicBezTo>
                  <a:cubicBezTo>
                    <a:pt x="12634" y="13678"/>
                    <a:pt x="12634" y="13598"/>
                    <a:pt x="12581" y="13518"/>
                  </a:cubicBezTo>
                  <a:cubicBezTo>
                    <a:pt x="12607" y="13089"/>
                    <a:pt x="12607" y="12608"/>
                    <a:pt x="12634" y="12153"/>
                  </a:cubicBezTo>
                  <a:lnTo>
                    <a:pt x="12634" y="12153"/>
                  </a:lnTo>
                  <a:cubicBezTo>
                    <a:pt x="12473" y="12286"/>
                    <a:pt x="12340" y="12420"/>
                    <a:pt x="12152" y="12527"/>
                  </a:cubicBezTo>
                  <a:cubicBezTo>
                    <a:pt x="11885" y="12688"/>
                    <a:pt x="11617" y="12822"/>
                    <a:pt x="11296" y="12929"/>
                  </a:cubicBezTo>
                  <a:cubicBezTo>
                    <a:pt x="11028" y="13009"/>
                    <a:pt x="10734" y="13089"/>
                    <a:pt x="10439" y="13116"/>
                  </a:cubicBezTo>
                  <a:cubicBezTo>
                    <a:pt x="10332" y="13116"/>
                    <a:pt x="10213" y="13140"/>
                    <a:pt x="10098" y="13140"/>
                  </a:cubicBezTo>
                  <a:cubicBezTo>
                    <a:pt x="10041" y="13140"/>
                    <a:pt x="9984" y="13134"/>
                    <a:pt x="9931" y="13116"/>
                  </a:cubicBezTo>
                  <a:cubicBezTo>
                    <a:pt x="9797" y="13116"/>
                    <a:pt x="9663" y="13089"/>
                    <a:pt x="9529" y="13063"/>
                  </a:cubicBezTo>
                  <a:cubicBezTo>
                    <a:pt x="9262" y="12982"/>
                    <a:pt x="8994" y="12875"/>
                    <a:pt x="8726" y="12715"/>
                  </a:cubicBezTo>
                  <a:cubicBezTo>
                    <a:pt x="8485" y="12581"/>
                    <a:pt x="8298" y="12393"/>
                    <a:pt x="8084" y="12153"/>
                  </a:cubicBezTo>
                  <a:cubicBezTo>
                    <a:pt x="8004" y="12046"/>
                    <a:pt x="7923" y="11912"/>
                    <a:pt x="7870" y="11778"/>
                  </a:cubicBezTo>
                  <a:cubicBezTo>
                    <a:pt x="7790" y="11644"/>
                    <a:pt x="7736" y="11537"/>
                    <a:pt x="7682" y="11403"/>
                  </a:cubicBezTo>
                  <a:cubicBezTo>
                    <a:pt x="7602" y="11135"/>
                    <a:pt x="7522" y="10841"/>
                    <a:pt x="7495" y="10547"/>
                  </a:cubicBezTo>
                  <a:cubicBezTo>
                    <a:pt x="7468" y="10252"/>
                    <a:pt x="7495" y="9931"/>
                    <a:pt x="7522" y="9637"/>
                  </a:cubicBezTo>
                  <a:cubicBezTo>
                    <a:pt x="7549" y="9530"/>
                    <a:pt x="7549" y="9449"/>
                    <a:pt x="7602" y="9342"/>
                  </a:cubicBezTo>
                  <a:lnTo>
                    <a:pt x="7602" y="9315"/>
                  </a:lnTo>
                  <a:cubicBezTo>
                    <a:pt x="7629" y="9182"/>
                    <a:pt x="7656" y="9075"/>
                    <a:pt x="7736" y="8941"/>
                  </a:cubicBezTo>
                  <a:cubicBezTo>
                    <a:pt x="7736" y="8914"/>
                    <a:pt x="7763" y="8914"/>
                    <a:pt x="7763" y="8860"/>
                  </a:cubicBezTo>
                  <a:cubicBezTo>
                    <a:pt x="7763" y="8834"/>
                    <a:pt x="7790" y="8807"/>
                    <a:pt x="7790" y="8780"/>
                  </a:cubicBezTo>
                  <a:cubicBezTo>
                    <a:pt x="7897" y="8512"/>
                    <a:pt x="8057" y="8245"/>
                    <a:pt x="8218" y="7977"/>
                  </a:cubicBezTo>
                  <a:cubicBezTo>
                    <a:pt x="8271" y="7924"/>
                    <a:pt x="8298" y="7897"/>
                    <a:pt x="8298" y="7870"/>
                  </a:cubicBezTo>
                  <a:cubicBezTo>
                    <a:pt x="8485" y="7602"/>
                    <a:pt x="8726" y="7335"/>
                    <a:pt x="8994" y="7094"/>
                  </a:cubicBezTo>
                  <a:cubicBezTo>
                    <a:pt x="9128" y="6960"/>
                    <a:pt x="9288" y="6853"/>
                    <a:pt x="9422" y="6773"/>
                  </a:cubicBezTo>
                  <a:cubicBezTo>
                    <a:pt x="9529" y="6692"/>
                    <a:pt x="9610" y="6666"/>
                    <a:pt x="9690" y="6585"/>
                  </a:cubicBezTo>
                  <a:cubicBezTo>
                    <a:pt x="9743" y="6559"/>
                    <a:pt x="9770" y="6559"/>
                    <a:pt x="9797" y="6532"/>
                  </a:cubicBezTo>
                  <a:lnTo>
                    <a:pt x="10011" y="6425"/>
                  </a:lnTo>
                  <a:cubicBezTo>
                    <a:pt x="10145" y="6371"/>
                    <a:pt x="10225" y="6318"/>
                    <a:pt x="10359" y="6291"/>
                  </a:cubicBezTo>
                  <a:cubicBezTo>
                    <a:pt x="10413" y="6291"/>
                    <a:pt x="10413" y="6291"/>
                    <a:pt x="10439" y="6264"/>
                  </a:cubicBezTo>
                  <a:cubicBezTo>
                    <a:pt x="10573" y="6237"/>
                    <a:pt x="10734" y="6184"/>
                    <a:pt x="10868" y="6157"/>
                  </a:cubicBezTo>
                  <a:cubicBezTo>
                    <a:pt x="10975" y="6157"/>
                    <a:pt x="11082" y="6130"/>
                    <a:pt x="11135" y="6130"/>
                  </a:cubicBezTo>
                  <a:lnTo>
                    <a:pt x="11537" y="6130"/>
                  </a:lnTo>
                  <a:cubicBezTo>
                    <a:pt x="11671" y="6130"/>
                    <a:pt x="11778" y="6157"/>
                    <a:pt x="11911" y="6184"/>
                  </a:cubicBezTo>
                  <a:cubicBezTo>
                    <a:pt x="12045" y="6237"/>
                    <a:pt x="12152" y="6264"/>
                    <a:pt x="12286" y="6291"/>
                  </a:cubicBezTo>
                  <a:cubicBezTo>
                    <a:pt x="12126" y="5488"/>
                    <a:pt x="12018" y="4685"/>
                    <a:pt x="11804" y="3828"/>
                  </a:cubicBezTo>
                  <a:cubicBezTo>
                    <a:pt x="11644" y="3079"/>
                    <a:pt x="11456" y="2410"/>
                    <a:pt x="11269" y="1768"/>
                  </a:cubicBezTo>
                  <a:cubicBezTo>
                    <a:pt x="11082" y="1152"/>
                    <a:pt x="10868" y="536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39" name="Google Shape;6439;p41"/>
            <p:cNvSpPr/>
            <p:nvPr/>
          </p:nvSpPr>
          <p:spPr>
            <a:xfrm>
              <a:off x="8989150" y="5951025"/>
              <a:ext cx="406850" cy="336500"/>
            </a:xfrm>
            <a:custGeom>
              <a:avLst/>
              <a:gdLst/>
              <a:ahLst/>
              <a:cxnLst/>
              <a:rect l="l" t="t" r="r" b="b"/>
              <a:pathLst>
                <a:path w="16274" h="13460" extrusionOk="0">
                  <a:moveTo>
                    <a:pt x="13740" y="0"/>
                  </a:moveTo>
                  <a:cubicBezTo>
                    <a:pt x="13490" y="0"/>
                    <a:pt x="13275" y="32"/>
                    <a:pt x="13035" y="50"/>
                  </a:cubicBezTo>
                  <a:cubicBezTo>
                    <a:pt x="12232" y="157"/>
                    <a:pt x="11402" y="425"/>
                    <a:pt x="10599" y="773"/>
                  </a:cubicBezTo>
                  <a:cubicBezTo>
                    <a:pt x="9154" y="1495"/>
                    <a:pt x="7816" y="2512"/>
                    <a:pt x="6370" y="4092"/>
                  </a:cubicBezTo>
                  <a:cubicBezTo>
                    <a:pt x="5112" y="5510"/>
                    <a:pt x="3961" y="7063"/>
                    <a:pt x="3078" y="8401"/>
                  </a:cubicBezTo>
                  <a:cubicBezTo>
                    <a:pt x="2837" y="8749"/>
                    <a:pt x="2596" y="9070"/>
                    <a:pt x="2409" y="9418"/>
                  </a:cubicBezTo>
                  <a:cubicBezTo>
                    <a:pt x="2222" y="9659"/>
                    <a:pt x="2061" y="9873"/>
                    <a:pt x="1927" y="10114"/>
                  </a:cubicBezTo>
                  <a:lnTo>
                    <a:pt x="1900" y="10194"/>
                  </a:lnTo>
                  <a:cubicBezTo>
                    <a:pt x="1633" y="10542"/>
                    <a:pt x="1392" y="10917"/>
                    <a:pt x="1151" y="11318"/>
                  </a:cubicBezTo>
                  <a:cubicBezTo>
                    <a:pt x="937" y="11720"/>
                    <a:pt x="723" y="12014"/>
                    <a:pt x="589" y="12362"/>
                  </a:cubicBezTo>
                  <a:cubicBezTo>
                    <a:pt x="482" y="12550"/>
                    <a:pt x="348" y="12737"/>
                    <a:pt x="268" y="12924"/>
                  </a:cubicBezTo>
                  <a:cubicBezTo>
                    <a:pt x="268" y="12951"/>
                    <a:pt x="214" y="12951"/>
                    <a:pt x="214" y="13005"/>
                  </a:cubicBezTo>
                  <a:lnTo>
                    <a:pt x="214" y="13031"/>
                  </a:lnTo>
                  <a:cubicBezTo>
                    <a:pt x="161" y="13192"/>
                    <a:pt x="80" y="13326"/>
                    <a:pt x="0" y="13460"/>
                  </a:cubicBezTo>
                  <a:cubicBezTo>
                    <a:pt x="1472" y="13299"/>
                    <a:pt x="3025" y="12898"/>
                    <a:pt x="4604" y="12282"/>
                  </a:cubicBezTo>
                  <a:cubicBezTo>
                    <a:pt x="5621" y="11880"/>
                    <a:pt x="6638" y="11425"/>
                    <a:pt x="7655" y="10863"/>
                  </a:cubicBezTo>
                  <a:cubicBezTo>
                    <a:pt x="8592" y="10328"/>
                    <a:pt x="9529" y="9712"/>
                    <a:pt x="10412" y="9070"/>
                  </a:cubicBezTo>
                  <a:cubicBezTo>
                    <a:pt x="11295" y="8454"/>
                    <a:pt x="12098" y="7785"/>
                    <a:pt x="12794" y="7063"/>
                  </a:cubicBezTo>
                  <a:cubicBezTo>
                    <a:pt x="13142" y="6768"/>
                    <a:pt x="13410" y="6393"/>
                    <a:pt x="13704" y="6099"/>
                  </a:cubicBezTo>
                  <a:cubicBezTo>
                    <a:pt x="14132" y="5591"/>
                    <a:pt x="14507" y="5109"/>
                    <a:pt x="14882" y="4573"/>
                  </a:cubicBezTo>
                  <a:cubicBezTo>
                    <a:pt x="15310" y="3931"/>
                    <a:pt x="15631" y="3369"/>
                    <a:pt x="15872" y="2834"/>
                  </a:cubicBezTo>
                  <a:cubicBezTo>
                    <a:pt x="16006" y="2512"/>
                    <a:pt x="16113" y="2245"/>
                    <a:pt x="16167" y="1977"/>
                  </a:cubicBezTo>
                  <a:cubicBezTo>
                    <a:pt x="16247" y="1709"/>
                    <a:pt x="16274" y="1495"/>
                    <a:pt x="16247" y="1254"/>
                  </a:cubicBezTo>
                  <a:cubicBezTo>
                    <a:pt x="16220" y="1014"/>
                    <a:pt x="16140" y="773"/>
                    <a:pt x="16006" y="612"/>
                  </a:cubicBezTo>
                  <a:cubicBezTo>
                    <a:pt x="15872" y="425"/>
                    <a:pt x="15685" y="291"/>
                    <a:pt x="15444" y="184"/>
                  </a:cubicBezTo>
                  <a:cubicBezTo>
                    <a:pt x="15149" y="50"/>
                    <a:pt x="14828" y="23"/>
                    <a:pt x="14480" y="23"/>
                  </a:cubicBezTo>
                  <a:lnTo>
                    <a:pt x="14106" y="23"/>
                  </a:lnTo>
                  <a:cubicBezTo>
                    <a:pt x="13973" y="7"/>
                    <a:pt x="13853" y="0"/>
                    <a:pt x="13740" y="0"/>
                  </a:cubicBezTo>
                  <a:close/>
                </a:path>
              </a:pathLst>
            </a:custGeom>
            <a:solidFill>
              <a:srgbClr val="EC1109">
                <a:alpha val="32589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0" name="Google Shape;6440;p41"/>
            <p:cNvSpPr/>
            <p:nvPr/>
          </p:nvSpPr>
          <p:spPr>
            <a:xfrm>
              <a:off x="8731525" y="5724750"/>
              <a:ext cx="600900" cy="586875"/>
            </a:xfrm>
            <a:custGeom>
              <a:avLst/>
              <a:gdLst/>
              <a:ahLst/>
              <a:cxnLst/>
              <a:rect l="l" t="t" r="r" b="b"/>
              <a:pathLst>
                <a:path w="24036" h="23475" extrusionOk="0">
                  <a:moveTo>
                    <a:pt x="19325" y="1"/>
                  </a:moveTo>
                  <a:cubicBezTo>
                    <a:pt x="19191" y="27"/>
                    <a:pt x="19004" y="27"/>
                    <a:pt x="18817" y="27"/>
                  </a:cubicBezTo>
                  <a:cubicBezTo>
                    <a:pt x="18549" y="27"/>
                    <a:pt x="18254" y="27"/>
                    <a:pt x="17853" y="54"/>
                  </a:cubicBezTo>
                  <a:cubicBezTo>
                    <a:pt x="17211" y="108"/>
                    <a:pt x="16702" y="135"/>
                    <a:pt x="16274" y="161"/>
                  </a:cubicBezTo>
                  <a:cubicBezTo>
                    <a:pt x="14026" y="402"/>
                    <a:pt x="11831" y="1045"/>
                    <a:pt x="9716" y="2115"/>
                  </a:cubicBezTo>
                  <a:cubicBezTo>
                    <a:pt x="7682" y="3132"/>
                    <a:pt x="5782" y="4578"/>
                    <a:pt x="4283" y="6264"/>
                  </a:cubicBezTo>
                  <a:cubicBezTo>
                    <a:pt x="3507" y="7120"/>
                    <a:pt x="2811" y="8057"/>
                    <a:pt x="2222" y="9021"/>
                  </a:cubicBezTo>
                  <a:cubicBezTo>
                    <a:pt x="1633" y="10038"/>
                    <a:pt x="1151" y="11082"/>
                    <a:pt x="803" y="12179"/>
                  </a:cubicBezTo>
                  <a:cubicBezTo>
                    <a:pt x="455" y="13169"/>
                    <a:pt x="268" y="14213"/>
                    <a:pt x="134" y="15284"/>
                  </a:cubicBezTo>
                  <a:cubicBezTo>
                    <a:pt x="27" y="15311"/>
                    <a:pt x="0" y="15418"/>
                    <a:pt x="27" y="15525"/>
                  </a:cubicBezTo>
                  <a:cubicBezTo>
                    <a:pt x="295" y="16328"/>
                    <a:pt x="482" y="17184"/>
                    <a:pt x="669" y="18121"/>
                  </a:cubicBezTo>
                  <a:cubicBezTo>
                    <a:pt x="937" y="19620"/>
                    <a:pt x="1071" y="21146"/>
                    <a:pt x="1205" y="22751"/>
                  </a:cubicBezTo>
                  <a:cubicBezTo>
                    <a:pt x="1205" y="22832"/>
                    <a:pt x="1285" y="22939"/>
                    <a:pt x="1392" y="22939"/>
                  </a:cubicBezTo>
                  <a:cubicBezTo>
                    <a:pt x="1392" y="23019"/>
                    <a:pt x="1472" y="23099"/>
                    <a:pt x="1526" y="23153"/>
                  </a:cubicBezTo>
                  <a:cubicBezTo>
                    <a:pt x="2570" y="23394"/>
                    <a:pt x="3640" y="23474"/>
                    <a:pt x="4711" y="23474"/>
                  </a:cubicBezTo>
                  <a:lnTo>
                    <a:pt x="5246" y="23474"/>
                  </a:lnTo>
                  <a:cubicBezTo>
                    <a:pt x="6451" y="23447"/>
                    <a:pt x="7682" y="23233"/>
                    <a:pt x="8913" y="22912"/>
                  </a:cubicBezTo>
                  <a:cubicBezTo>
                    <a:pt x="11269" y="22270"/>
                    <a:pt x="13544" y="21172"/>
                    <a:pt x="15685" y="19593"/>
                  </a:cubicBezTo>
                  <a:cubicBezTo>
                    <a:pt x="17746" y="18094"/>
                    <a:pt x="19486" y="16274"/>
                    <a:pt x="20904" y="14213"/>
                  </a:cubicBezTo>
                  <a:cubicBezTo>
                    <a:pt x="21707" y="13036"/>
                    <a:pt x="22376" y="11804"/>
                    <a:pt x="22912" y="10466"/>
                  </a:cubicBezTo>
                  <a:cubicBezTo>
                    <a:pt x="23447" y="9128"/>
                    <a:pt x="23795" y="7763"/>
                    <a:pt x="23929" y="6344"/>
                  </a:cubicBezTo>
                  <a:cubicBezTo>
                    <a:pt x="24009" y="5648"/>
                    <a:pt x="24036" y="4952"/>
                    <a:pt x="24009" y="4230"/>
                  </a:cubicBezTo>
                  <a:cubicBezTo>
                    <a:pt x="23982" y="3534"/>
                    <a:pt x="23875" y="2998"/>
                    <a:pt x="23715" y="2543"/>
                  </a:cubicBezTo>
                  <a:cubicBezTo>
                    <a:pt x="23527" y="2062"/>
                    <a:pt x="23313" y="1660"/>
                    <a:pt x="22992" y="1339"/>
                  </a:cubicBezTo>
                  <a:cubicBezTo>
                    <a:pt x="22724" y="1018"/>
                    <a:pt x="22403" y="750"/>
                    <a:pt x="22002" y="563"/>
                  </a:cubicBezTo>
                  <a:cubicBezTo>
                    <a:pt x="21092" y="81"/>
                    <a:pt x="20021" y="27"/>
                    <a:pt x="19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1" name="Google Shape;6441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2" name="Google Shape;6442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3" name="Google Shape;6443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4" name="Google Shape;6444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5" name="Google Shape;6445;p41"/>
            <p:cNvSpPr/>
            <p:nvPr/>
          </p:nvSpPr>
          <p:spPr>
            <a:xfrm>
              <a:off x="8730175" y="5721400"/>
              <a:ext cx="589550" cy="588875"/>
            </a:xfrm>
            <a:custGeom>
              <a:avLst/>
              <a:gdLst/>
              <a:ahLst/>
              <a:cxnLst/>
              <a:rect l="l" t="t" r="r" b="b"/>
              <a:pathLst>
                <a:path w="23582" h="23555" extrusionOk="0">
                  <a:moveTo>
                    <a:pt x="13919" y="6130"/>
                  </a:moveTo>
                  <a:cubicBezTo>
                    <a:pt x="14106" y="6157"/>
                    <a:pt x="14240" y="6184"/>
                    <a:pt x="14374" y="6211"/>
                  </a:cubicBezTo>
                  <a:cubicBezTo>
                    <a:pt x="14508" y="6237"/>
                    <a:pt x="14642" y="6318"/>
                    <a:pt x="14722" y="6371"/>
                  </a:cubicBezTo>
                  <a:cubicBezTo>
                    <a:pt x="14963" y="6505"/>
                    <a:pt x="15150" y="6719"/>
                    <a:pt x="15337" y="6906"/>
                  </a:cubicBezTo>
                  <a:cubicBezTo>
                    <a:pt x="15418" y="7040"/>
                    <a:pt x="15498" y="7147"/>
                    <a:pt x="15578" y="7281"/>
                  </a:cubicBezTo>
                  <a:cubicBezTo>
                    <a:pt x="15632" y="7415"/>
                    <a:pt x="15659" y="7549"/>
                    <a:pt x="15712" y="7656"/>
                  </a:cubicBezTo>
                  <a:cubicBezTo>
                    <a:pt x="15793" y="7950"/>
                    <a:pt x="15846" y="8245"/>
                    <a:pt x="15846" y="8539"/>
                  </a:cubicBezTo>
                  <a:cubicBezTo>
                    <a:pt x="15846" y="8834"/>
                    <a:pt x="15766" y="9128"/>
                    <a:pt x="15712" y="9422"/>
                  </a:cubicBezTo>
                  <a:cubicBezTo>
                    <a:pt x="15605" y="9690"/>
                    <a:pt x="15498" y="10011"/>
                    <a:pt x="15364" y="10225"/>
                  </a:cubicBezTo>
                  <a:cubicBezTo>
                    <a:pt x="15204" y="10493"/>
                    <a:pt x="15043" y="10734"/>
                    <a:pt x="14829" y="10948"/>
                  </a:cubicBezTo>
                  <a:cubicBezTo>
                    <a:pt x="14642" y="11135"/>
                    <a:pt x="14401" y="11350"/>
                    <a:pt x="14160" y="11483"/>
                  </a:cubicBezTo>
                  <a:cubicBezTo>
                    <a:pt x="14106" y="11510"/>
                    <a:pt x="14026" y="11564"/>
                    <a:pt x="13919" y="11617"/>
                  </a:cubicBezTo>
                  <a:lnTo>
                    <a:pt x="13732" y="11697"/>
                  </a:lnTo>
                  <a:cubicBezTo>
                    <a:pt x="13598" y="11778"/>
                    <a:pt x="13464" y="11805"/>
                    <a:pt x="13330" y="11831"/>
                  </a:cubicBezTo>
                  <a:cubicBezTo>
                    <a:pt x="13089" y="11912"/>
                    <a:pt x="12902" y="11938"/>
                    <a:pt x="12688" y="11938"/>
                  </a:cubicBezTo>
                  <a:lnTo>
                    <a:pt x="12500" y="11938"/>
                  </a:lnTo>
                  <a:cubicBezTo>
                    <a:pt x="12313" y="11938"/>
                    <a:pt x="12179" y="11912"/>
                    <a:pt x="12045" y="11858"/>
                  </a:cubicBezTo>
                  <a:cubicBezTo>
                    <a:pt x="11911" y="11831"/>
                    <a:pt x="11778" y="11778"/>
                    <a:pt x="11697" y="11697"/>
                  </a:cubicBezTo>
                  <a:cubicBezTo>
                    <a:pt x="11430" y="11564"/>
                    <a:pt x="11216" y="11376"/>
                    <a:pt x="11055" y="11162"/>
                  </a:cubicBezTo>
                  <a:cubicBezTo>
                    <a:pt x="10948" y="11028"/>
                    <a:pt x="10894" y="10921"/>
                    <a:pt x="10814" y="10787"/>
                  </a:cubicBezTo>
                  <a:cubicBezTo>
                    <a:pt x="10761" y="10654"/>
                    <a:pt x="10680" y="10520"/>
                    <a:pt x="10654" y="10439"/>
                  </a:cubicBezTo>
                  <a:cubicBezTo>
                    <a:pt x="10546" y="10118"/>
                    <a:pt x="10520" y="9851"/>
                    <a:pt x="10520" y="9556"/>
                  </a:cubicBezTo>
                  <a:lnTo>
                    <a:pt x="10520" y="9396"/>
                  </a:lnTo>
                  <a:lnTo>
                    <a:pt x="10520" y="9315"/>
                  </a:lnTo>
                  <a:cubicBezTo>
                    <a:pt x="10546" y="9101"/>
                    <a:pt x="10573" y="8860"/>
                    <a:pt x="10654" y="8619"/>
                  </a:cubicBezTo>
                  <a:cubicBezTo>
                    <a:pt x="10654" y="8593"/>
                    <a:pt x="10654" y="8566"/>
                    <a:pt x="10680" y="8566"/>
                  </a:cubicBezTo>
                  <a:cubicBezTo>
                    <a:pt x="10787" y="8298"/>
                    <a:pt x="10894" y="8031"/>
                    <a:pt x="11028" y="7790"/>
                  </a:cubicBezTo>
                  <a:cubicBezTo>
                    <a:pt x="11189" y="7522"/>
                    <a:pt x="11349" y="7281"/>
                    <a:pt x="11564" y="7121"/>
                  </a:cubicBezTo>
                  <a:cubicBezTo>
                    <a:pt x="11751" y="6880"/>
                    <a:pt x="11992" y="6719"/>
                    <a:pt x="12233" y="6585"/>
                  </a:cubicBezTo>
                  <a:lnTo>
                    <a:pt x="12286" y="6558"/>
                  </a:lnTo>
                  <a:cubicBezTo>
                    <a:pt x="12393" y="6478"/>
                    <a:pt x="12474" y="6451"/>
                    <a:pt x="12581" y="6425"/>
                  </a:cubicBezTo>
                  <a:lnTo>
                    <a:pt x="12661" y="6425"/>
                  </a:lnTo>
                  <a:lnTo>
                    <a:pt x="12714" y="6371"/>
                  </a:lnTo>
                  <a:cubicBezTo>
                    <a:pt x="12822" y="6344"/>
                    <a:pt x="12955" y="6318"/>
                    <a:pt x="13062" y="6291"/>
                  </a:cubicBezTo>
                  <a:lnTo>
                    <a:pt x="13089" y="6291"/>
                  </a:lnTo>
                  <a:cubicBezTo>
                    <a:pt x="13143" y="6291"/>
                    <a:pt x="13223" y="6237"/>
                    <a:pt x="13277" y="6237"/>
                  </a:cubicBezTo>
                  <a:lnTo>
                    <a:pt x="13598" y="6237"/>
                  </a:lnTo>
                  <a:lnTo>
                    <a:pt x="13517" y="6130"/>
                  </a:lnTo>
                  <a:close/>
                  <a:moveTo>
                    <a:pt x="19459" y="1"/>
                  </a:moveTo>
                  <a:cubicBezTo>
                    <a:pt x="19245" y="161"/>
                    <a:pt x="19085" y="161"/>
                    <a:pt x="18871" y="161"/>
                  </a:cubicBezTo>
                  <a:cubicBezTo>
                    <a:pt x="18603" y="161"/>
                    <a:pt x="18308" y="161"/>
                    <a:pt x="17907" y="188"/>
                  </a:cubicBezTo>
                  <a:cubicBezTo>
                    <a:pt x="17265" y="242"/>
                    <a:pt x="16810" y="269"/>
                    <a:pt x="16328" y="295"/>
                  </a:cubicBezTo>
                  <a:cubicBezTo>
                    <a:pt x="15739" y="376"/>
                    <a:pt x="15123" y="429"/>
                    <a:pt x="14535" y="563"/>
                  </a:cubicBezTo>
                  <a:lnTo>
                    <a:pt x="14535" y="804"/>
                  </a:lnTo>
                  <a:cubicBezTo>
                    <a:pt x="14535" y="964"/>
                    <a:pt x="14481" y="1098"/>
                    <a:pt x="14427" y="1232"/>
                  </a:cubicBezTo>
                  <a:cubicBezTo>
                    <a:pt x="14401" y="1366"/>
                    <a:pt x="14320" y="1500"/>
                    <a:pt x="14267" y="1607"/>
                  </a:cubicBezTo>
                  <a:cubicBezTo>
                    <a:pt x="14133" y="1874"/>
                    <a:pt x="13946" y="2115"/>
                    <a:pt x="13732" y="2303"/>
                  </a:cubicBezTo>
                  <a:cubicBezTo>
                    <a:pt x="13517" y="2517"/>
                    <a:pt x="13303" y="2704"/>
                    <a:pt x="13036" y="2838"/>
                  </a:cubicBezTo>
                  <a:cubicBezTo>
                    <a:pt x="12768" y="2999"/>
                    <a:pt x="12500" y="3106"/>
                    <a:pt x="12179" y="3186"/>
                  </a:cubicBezTo>
                  <a:cubicBezTo>
                    <a:pt x="11885" y="3266"/>
                    <a:pt x="11564" y="3320"/>
                    <a:pt x="11296" y="3320"/>
                  </a:cubicBezTo>
                  <a:lnTo>
                    <a:pt x="11189" y="3320"/>
                  </a:lnTo>
                  <a:cubicBezTo>
                    <a:pt x="10894" y="3320"/>
                    <a:pt x="10627" y="3266"/>
                    <a:pt x="10386" y="3213"/>
                  </a:cubicBezTo>
                  <a:cubicBezTo>
                    <a:pt x="10279" y="3186"/>
                    <a:pt x="10225" y="3186"/>
                    <a:pt x="10145" y="3132"/>
                  </a:cubicBezTo>
                  <a:cubicBezTo>
                    <a:pt x="10065" y="3106"/>
                    <a:pt x="10011" y="3106"/>
                    <a:pt x="9958" y="3079"/>
                  </a:cubicBezTo>
                  <a:cubicBezTo>
                    <a:pt x="9797" y="2999"/>
                    <a:pt x="9690" y="2972"/>
                    <a:pt x="9583" y="2865"/>
                  </a:cubicBezTo>
                  <a:cubicBezTo>
                    <a:pt x="9556" y="2838"/>
                    <a:pt x="9476" y="2811"/>
                    <a:pt x="9449" y="2785"/>
                  </a:cubicBezTo>
                  <a:cubicBezTo>
                    <a:pt x="9422" y="2731"/>
                    <a:pt x="9369" y="2731"/>
                    <a:pt x="9369" y="2704"/>
                  </a:cubicBezTo>
                  <a:cubicBezTo>
                    <a:pt x="9288" y="2651"/>
                    <a:pt x="9208" y="2570"/>
                    <a:pt x="9128" y="2517"/>
                  </a:cubicBezTo>
                  <a:cubicBezTo>
                    <a:pt x="7870" y="3213"/>
                    <a:pt x="6665" y="4069"/>
                    <a:pt x="5595" y="5060"/>
                  </a:cubicBezTo>
                  <a:lnTo>
                    <a:pt x="5702" y="5060"/>
                  </a:lnTo>
                  <a:cubicBezTo>
                    <a:pt x="5782" y="5060"/>
                    <a:pt x="5889" y="5060"/>
                    <a:pt x="5996" y="5086"/>
                  </a:cubicBezTo>
                  <a:cubicBezTo>
                    <a:pt x="6157" y="5113"/>
                    <a:pt x="6291" y="5113"/>
                    <a:pt x="6425" y="5140"/>
                  </a:cubicBezTo>
                  <a:cubicBezTo>
                    <a:pt x="6558" y="5193"/>
                    <a:pt x="6692" y="5247"/>
                    <a:pt x="6826" y="5274"/>
                  </a:cubicBezTo>
                  <a:cubicBezTo>
                    <a:pt x="7013" y="5354"/>
                    <a:pt x="7094" y="5408"/>
                    <a:pt x="7228" y="5488"/>
                  </a:cubicBezTo>
                  <a:cubicBezTo>
                    <a:pt x="7361" y="5541"/>
                    <a:pt x="7468" y="5648"/>
                    <a:pt x="7549" y="5729"/>
                  </a:cubicBezTo>
                  <a:cubicBezTo>
                    <a:pt x="7763" y="5916"/>
                    <a:pt x="7950" y="6157"/>
                    <a:pt x="8111" y="6425"/>
                  </a:cubicBezTo>
                  <a:cubicBezTo>
                    <a:pt x="8245" y="6692"/>
                    <a:pt x="8378" y="6960"/>
                    <a:pt x="8432" y="7254"/>
                  </a:cubicBezTo>
                  <a:cubicBezTo>
                    <a:pt x="8512" y="7549"/>
                    <a:pt x="8539" y="7870"/>
                    <a:pt x="8539" y="8164"/>
                  </a:cubicBezTo>
                  <a:cubicBezTo>
                    <a:pt x="8539" y="8459"/>
                    <a:pt x="8512" y="8753"/>
                    <a:pt x="8432" y="9074"/>
                  </a:cubicBezTo>
                  <a:cubicBezTo>
                    <a:pt x="8378" y="9369"/>
                    <a:pt x="8271" y="9663"/>
                    <a:pt x="8164" y="9931"/>
                  </a:cubicBezTo>
                  <a:cubicBezTo>
                    <a:pt x="8030" y="10199"/>
                    <a:pt x="7897" y="10466"/>
                    <a:pt x="7736" y="10707"/>
                  </a:cubicBezTo>
                  <a:cubicBezTo>
                    <a:pt x="7575" y="10975"/>
                    <a:pt x="7361" y="11216"/>
                    <a:pt x="7174" y="11403"/>
                  </a:cubicBezTo>
                  <a:cubicBezTo>
                    <a:pt x="6746" y="11831"/>
                    <a:pt x="6237" y="12206"/>
                    <a:pt x="5702" y="12420"/>
                  </a:cubicBezTo>
                  <a:cubicBezTo>
                    <a:pt x="5541" y="12474"/>
                    <a:pt x="5354" y="12554"/>
                    <a:pt x="5220" y="12581"/>
                  </a:cubicBezTo>
                  <a:cubicBezTo>
                    <a:pt x="5086" y="12607"/>
                    <a:pt x="4926" y="12634"/>
                    <a:pt x="4792" y="12688"/>
                  </a:cubicBezTo>
                  <a:cubicBezTo>
                    <a:pt x="4658" y="12715"/>
                    <a:pt x="4524" y="12715"/>
                    <a:pt x="4364" y="12715"/>
                  </a:cubicBezTo>
                  <a:cubicBezTo>
                    <a:pt x="4203" y="12715"/>
                    <a:pt x="4069" y="12715"/>
                    <a:pt x="3882" y="12688"/>
                  </a:cubicBezTo>
                  <a:cubicBezTo>
                    <a:pt x="3721" y="12634"/>
                    <a:pt x="3561" y="12607"/>
                    <a:pt x="3427" y="12581"/>
                  </a:cubicBezTo>
                  <a:cubicBezTo>
                    <a:pt x="3293" y="12554"/>
                    <a:pt x="3159" y="12474"/>
                    <a:pt x="3052" y="12420"/>
                  </a:cubicBezTo>
                  <a:cubicBezTo>
                    <a:pt x="3025" y="12367"/>
                    <a:pt x="2999" y="12367"/>
                    <a:pt x="2945" y="12340"/>
                  </a:cubicBezTo>
                  <a:cubicBezTo>
                    <a:pt x="2865" y="12286"/>
                    <a:pt x="2758" y="12206"/>
                    <a:pt x="2677" y="12179"/>
                  </a:cubicBezTo>
                  <a:cubicBezTo>
                    <a:pt x="2597" y="12099"/>
                    <a:pt x="2490" y="12019"/>
                    <a:pt x="2383" y="11912"/>
                  </a:cubicBezTo>
                  <a:lnTo>
                    <a:pt x="2276" y="11805"/>
                  </a:lnTo>
                  <a:cubicBezTo>
                    <a:pt x="2222" y="11697"/>
                    <a:pt x="2115" y="11617"/>
                    <a:pt x="2062" y="11510"/>
                  </a:cubicBezTo>
                  <a:lnTo>
                    <a:pt x="1848" y="11216"/>
                  </a:lnTo>
                  <a:lnTo>
                    <a:pt x="1821" y="11162"/>
                  </a:lnTo>
                  <a:cubicBezTo>
                    <a:pt x="1741" y="11028"/>
                    <a:pt x="1687" y="10868"/>
                    <a:pt x="1660" y="10734"/>
                  </a:cubicBezTo>
                  <a:cubicBezTo>
                    <a:pt x="1607" y="10627"/>
                    <a:pt x="1580" y="10547"/>
                    <a:pt x="1580" y="10439"/>
                  </a:cubicBezTo>
                  <a:lnTo>
                    <a:pt x="1580" y="10413"/>
                  </a:lnTo>
                  <a:cubicBezTo>
                    <a:pt x="1286" y="11002"/>
                    <a:pt x="1018" y="11671"/>
                    <a:pt x="804" y="12313"/>
                  </a:cubicBezTo>
                  <a:cubicBezTo>
                    <a:pt x="483" y="13303"/>
                    <a:pt x="268" y="14347"/>
                    <a:pt x="135" y="15418"/>
                  </a:cubicBezTo>
                  <a:cubicBezTo>
                    <a:pt x="54" y="15445"/>
                    <a:pt x="1" y="15552"/>
                    <a:pt x="54" y="15659"/>
                  </a:cubicBezTo>
                  <a:cubicBezTo>
                    <a:pt x="322" y="16462"/>
                    <a:pt x="509" y="17318"/>
                    <a:pt x="670" y="18255"/>
                  </a:cubicBezTo>
                  <a:cubicBezTo>
                    <a:pt x="938" y="19781"/>
                    <a:pt x="1071" y="21280"/>
                    <a:pt x="1205" y="22885"/>
                  </a:cubicBezTo>
                  <a:cubicBezTo>
                    <a:pt x="1205" y="22993"/>
                    <a:pt x="1312" y="23073"/>
                    <a:pt x="1419" y="23073"/>
                  </a:cubicBezTo>
                  <a:cubicBezTo>
                    <a:pt x="1419" y="23153"/>
                    <a:pt x="1473" y="23260"/>
                    <a:pt x="1553" y="23287"/>
                  </a:cubicBezTo>
                  <a:cubicBezTo>
                    <a:pt x="2115" y="23421"/>
                    <a:pt x="2731" y="23528"/>
                    <a:pt x="3293" y="23555"/>
                  </a:cubicBezTo>
                  <a:lnTo>
                    <a:pt x="3213" y="23448"/>
                  </a:lnTo>
                  <a:lnTo>
                    <a:pt x="3159" y="23394"/>
                  </a:lnTo>
                  <a:cubicBezTo>
                    <a:pt x="2999" y="23126"/>
                    <a:pt x="2865" y="22859"/>
                    <a:pt x="2758" y="22591"/>
                  </a:cubicBezTo>
                  <a:cubicBezTo>
                    <a:pt x="2624" y="22270"/>
                    <a:pt x="2544" y="21975"/>
                    <a:pt x="2490" y="21681"/>
                  </a:cubicBezTo>
                  <a:cubicBezTo>
                    <a:pt x="2410" y="21333"/>
                    <a:pt x="2410" y="21039"/>
                    <a:pt x="2410" y="20771"/>
                  </a:cubicBezTo>
                  <a:cubicBezTo>
                    <a:pt x="2410" y="20450"/>
                    <a:pt x="2463" y="20129"/>
                    <a:pt x="2544" y="19834"/>
                  </a:cubicBezTo>
                  <a:cubicBezTo>
                    <a:pt x="2677" y="19245"/>
                    <a:pt x="2945" y="18710"/>
                    <a:pt x="3293" y="18228"/>
                  </a:cubicBezTo>
                  <a:cubicBezTo>
                    <a:pt x="3454" y="17987"/>
                    <a:pt x="3641" y="17773"/>
                    <a:pt x="3855" y="17559"/>
                  </a:cubicBezTo>
                  <a:cubicBezTo>
                    <a:pt x="3989" y="17425"/>
                    <a:pt x="4149" y="17291"/>
                    <a:pt x="4337" y="17184"/>
                  </a:cubicBezTo>
                  <a:cubicBezTo>
                    <a:pt x="4390" y="17131"/>
                    <a:pt x="4497" y="17104"/>
                    <a:pt x="4551" y="17024"/>
                  </a:cubicBezTo>
                  <a:lnTo>
                    <a:pt x="4604" y="16997"/>
                  </a:lnTo>
                  <a:lnTo>
                    <a:pt x="4631" y="16970"/>
                  </a:lnTo>
                  <a:cubicBezTo>
                    <a:pt x="4872" y="16836"/>
                    <a:pt x="5086" y="16703"/>
                    <a:pt x="5354" y="16596"/>
                  </a:cubicBezTo>
                  <a:cubicBezTo>
                    <a:pt x="5675" y="16489"/>
                    <a:pt x="5943" y="16381"/>
                    <a:pt x="6237" y="16355"/>
                  </a:cubicBezTo>
                  <a:cubicBezTo>
                    <a:pt x="6317" y="16355"/>
                    <a:pt x="6398" y="16328"/>
                    <a:pt x="6505" y="16328"/>
                  </a:cubicBezTo>
                  <a:lnTo>
                    <a:pt x="7174" y="16328"/>
                  </a:lnTo>
                  <a:cubicBezTo>
                    <a:pt x="7335" y="16328"/>
                    <a:pt x="7495" y="16355"/>
                    <a:pt x="7656" y="16355"/>
                  </a:cubicBezTo>
                  <a:cubicBezTo>
                    <a:pt x="7763" y="16355"/>
                    <a:pt x="7897" y="16381"/>
                    <a:pt x="8030" y="16435"/>
                  </a:cubicBezTo>
                  <a:lnTo>
                    <a:pt x="8057" y="16435"/>
                  </a:lnTo>
                  <a:cubicBezTo>
                    <a:pt x="8245" y="16462"/>
                    <a:pt x="8405" y="16515"/>
                    <a:pt x="8566" y="16569"/>
                  </a:cubicBezTo>
                  <a:cubicBezTo>
                    <a:pt x="8860" y="16649"/>
                    <a:pt x="9128" y="16783"/>
                    <a:pt x="9369" y="16917"/>
                  </a:cubicBezTo>
                  <a:cubicBezTo>
                    <a:pt x="9636" y="17104"/>
                    <a:pt x="9877" y="17265"/>
                    <a:pt x="10065" y="17452"/>
                  </a:cubicBezTo>
                  <a:cubicBezTo>
                    <a:pt x="10306" y="17666"/>
                    <a:pt x="10520" y="17907"/>
                    <a:pt x="10680" y="18121"/>
                  </a:cubicBezTo>
                  <a:cubicBezTo>
                    <a:pt x="10868" y="18389"/>
                    <a:pt x="11001" y="18657"/>
                    <a:pt x="11135" y="18924"/>
                  </a:cubicBezTo>
                  <a:cubicBezTo>
                    <a:pt x="11269" y="19245"/>
                    <a:pt x="11376" y="19513"/>
                    <a:pt x="11456" y="19781"/>
                  </a:cubicBezTo>
                  <a:cubicBezTo>
                    <a:pt x="11510" y="20102"/>
                    <a:pt x="11537" y="20396"/>
                    <a:pt x="11590" y="20717"/>
                  </a:cubicBezTo>
                  <a:cubicBezTo>
                    <a:pt x="11590" y="21039"/>
                    <a:pt x="11564" y="21333"/>
                    <a:pt x="11510" y="21601"/>
                  </a:cubicBezTo>
                  <a:cubicBezTo>
                    <a:pt x="11483" y="21815"/>
                    <a:pt x="11456" y="21975"/>
                    <a:pt x="11376" y="22136"/>
                  </a:cubicBezTo>
                  <a:cubicBezTo>
                    <a:pt x="12875" y="21520"/>
                    <a:pt x="14401" y="20664"/>
                    <a:pt x="15793" y="19647"/>
                  </a:cubicBezTo>
                  <a:cubicBezTo>
                    <a:pt x="16756" y="18924"/>
                    <a:pt x="17666" y="18175"/>
                    <a:pt x="18496" y="17318"/>
                  </a:cubicBezTo>
                  <a:lnTo>
                    <a:pt x="18308" y="17318"/>
                  </a:lnTo>
                  <a:cubicBezTo>
                    <a:pt x="18201" y="17318"/>
                    <a:pt x="18068" y="17318"/>
                    <a:pt x="17987" y="17291"/>
                  </a:cubicBezTo>
                  <a:cubicBezTo>
                    <a:pt x="17800" y="17265"/>
                    <a:pt x="17666" y="17238"/>
                    <a:pt x="17586" y="17184"/>
                  </a:cubicBezTo>
                  <a:cubicBezTo>
                    <a:pt x="17398" y="17131"/>
                    <a:pt x="17265" y="17051"/>
                    <a:pt x="17158" y="16997"/>
                  </a:cubicBezTo>
                  <a:cubicBezTo>
                    <a:pt x="17024" y="16917"/>
                    <a:pt x="16943" y="16836"/>
                    <a:pt x="16836" y="16756"/>
                  </a:cubicBezTo>
                  <a:cubicBezTo>
                    <a:pt x="16595" y="16596"/>
                    <a:pt x="16408" y="16355"/>
                    <a:pt x="16248" y="16114"/>
                  </a:cubicBezTo>
                  <a:cubicBezTo>
                    <a:pt x="16167" y="16033"/>
                    <a:pt x="16087" y="15926"/>
                    <a:pt x="16033" y="15793"/>
                  </a:cubicBezTo>
                  <a:cubicBezTo>
                    <a:pt x="15980" y="15659"/>
                    <a:pt x="15900" y="15498"/>
                    <a:pt x="15846" y="15364"/>
                  </a:cubicBezTo>
                  <a:cubicBezTo>
                    <a:pt x="15766" y="15177"/>
                    <a:pt x="15712" y="14990"/>
                    <a:pt x="15659" y="14829"/>
                  </a:cubicBezTo>
                  <a:cubicBezTo>
                    <a:pt x="15632" y="14722"/>
                    <a:pt x="15632" y="14588"/>
                    <a:pt x="15605" y="14481"/>
                  </a:cubicBezTo>
                  <a:lnTo>
                    <a:pt x="15605" y="14454"/>
                  </a:lnTo>
                  <a:cubicBezTo>
                    <a:pt x="15578" y="14213"/>
                    <a:pt x="15578" y="14026"/>
                    <a:pt x="15605" y="13785"/>
                  </a:cubicBezTo>
                  <a:lnTo>
                    <a:pt x="15605" y="13758"/>
                  </a:lnTo>
                  <a:lnTo>
                    <a:pt x="15605" y="13705"/>
                  </a:lnTo>
                  <a:lnTo>
                    <a:pt x="15605" y="13571"/>
                  </a:lnTo>
                  <a:cubicBezTo>
                    <a:pt x="15605" y="13491"/>
                    <a:pt x="15632" y="13384"/>
                    <a:pt x="15659" y="13277"/>
                  </a:cubicBezTo>
                  <a:lnTo>
                    <a:pt x="15766" y="12982"/>
                  </a:lnTo>
                  <a:cubicBezTo>
                    <a:pt x="15793" y="12902"/>
                    <a:pt x="15846" y="12822"/>
                    <a:pt x="15873" y="12741"/>
                  </a:cubicBezTo>
                  <a:cubicBezTo>
                    <a:pt x="15926" y="12581"/>
                    <a:pt x="16007" y="12447"/>
                    <a:pt x="16060" y="12340"/>
                  </a:cubicBezTo>
                  <a:cubicBezTo>
                    <a:pt x="16087" y="12313"/>
                    <a:pt x="16140" y="12233"/>
                    <a:pt x="16167" y="12206"/>
                  </a:cubicBezTo>
                  <a:cubicBezTo>
                    <a:pt x="16194" y="12152"/>
                    <a:pt x="16274" y="12072"/>
                    <a:pt x="16301" y="12045"/>
                  </a:cubicBezTo>
                  <a:lnTo>
                    <a:pt x="16328" y="12019"/>
                  </a:lnTo>
                  <a:lnTo>
                    <a:pt x="16488" y="11831"/>
                  </a:lnTo>
                  <a:lnTo>
                    <a:pt x="16595" y="11751"/>
                  </a:lnTo>
                  <a:cubicBezTo>
                    <a:pt x="16676" y="11697"/>
                    <a:pt x="16729" y="11644"/>
                    <a:pt x="16810" y="11617"/>
                  </a:cubicBezTo>
                  <a:cubicBezTo>
                    <a:pt x="16836" y="11564"/>
                    <a:pt x="16890" y="11537"/>
                    <a:pt x="16943" y="11537"/>
                  </a:cubicBezTo>
                  <a:lnTo>
                    <a:pt x="16970" y="11537"/>
                  </a:lnTo>
                  <a:cubicBezTo>
                    <a:pt x="17024" y="11510"/>
                    <a:pt x="17131" y="11483"/>
                    <a:pt x="17211" y="11430"/>
                  </a:cubicBezTo>
                  <a:cubicBezTo>
                    <a:pt x="17265" y="11403"/>
                    <a:pt x="17291" y="11403"/>
                    <a:pt x="17372" y="11403"/>
                  </a:cubicBezTo>
                  <a:lnTo>
                    <a:pt x="17425" y="11403"/>
                  </a:lnTo>
                  <a:cubicBezTo>
                    <a:pt x="17506" y="11403"/>
                    <a:pt x="17559" y="11376"/>
                    <a:pt x="17613" y="11376"/>
                  </a:cubicBezTo>
                  <a:lnTo>
                    <a:pt x="18094" y="11376"/>
                  </a:lnTo>
                  <a:cubicBezTo>
                    <a:pt x="18282" y="11403"/>
                    <a:pt x="18416" y="11403"/>
                    <a:pt x="18496" y="11483"/>
                  </a:cubicBezTo>
                  <a:cubicBezTo>
                    <a:pt x="18630" y="11510"/>
                    <a:pt x="18764" y="11564"/>
                    <a:pt x="18897" y="11644"/>
                  </a:cubicBezTo>
                  <a:cubicBezTo>
                    <a:pt x="18978" y="11671"/>
                    <a:pt x="19031" y="11697"/>
                    <a:pt x="19085" y="11751"/>
                  </a:cubicBezTo>
                  <a:cubicBezTo>
                    <a:pt x="19138" y="11778"/>
                    <a:pt x="19219" y="11805"/>
                    <a:pt x="19245" y="11885"/>
                  </a:cubicBezTo>
                  <a:cubicBezTo>
                    <a:pt x="19486" y="12045"/>
                    <a:pt x="19674" y="12233"/>
                    <a:pt x="19834" y="12474"/>
                  </a:cubicBezTo>
                  <a:cubicBezTo>
                    <a:pt x="20021" y="12715"/>
                    <a:pt x="20182" y="12982"/>
                    <a:pt x="20289" y="13250"/>
                  </a:cubicBezTo>
                  <a:cubicBezTo>
                    <a:pt x="20343" y="13410"/>
                    <a:pt x="20369" y="13544"/>
                    <a:pt x="20423" y="13678"/>
                  </a:cubicBezTo>
                  <a:cubicBezTo>
                    <a:pt x="20450" y="13839"/>
                    <a:pt x="20477" y="13973"/>
                    <a:pt x="20503" y="14106"/>
                  </a:cubicBezTo>
                  <a:cubicBezTo>
                    <a:pt x="20557" y="14240"/>
                    <a:pt x="20557" y="14401"/>
                    <a:pt x="20557" y="14588"/>
                  </a:cubicBezTo>
                  <a:cubicBezTo>
                    <a:pt x="20557" y="14722"/>
                    <a:pt x="20557" y="14856"/>
                    <a:pt x="20503" y="14936"/>
                  </a:cubicBezTo>
                  <a:cubicBezTo>
                    <a:pt x="20691" y="14749"/>
                    <a:pt x="20851" y="14508"/>
                    <a:pt x="21012" y="14240"/>
                  </a:cubicBezTo>
                  <a:cubicBezTo>
                    <a:pt x="21815" y="13063"/>
                    <a:pt x="22484" y="11831"/>
                    <a:pt x="23019" y="10493"/>
                  </a:cubicBezTo>
                  <a:cubicBezTo>
                    <a:pt x="23260" y="9931"/>
                    <a:pt x="23421" y="9369"/>
                    <a:pt x="23581" y="8780"/>
                  </a:cubicBezTo>
                  <a:lnTo>
                    <a:pt x="23581" y="8780"/>
                  </a:lnTo>
                  <a:cubicBezTo>
                    <a:pt x="23421" y="8860"/>
                    <a:pt x="23287" y="8914"/>
                    <a:pt x="23153" y="8967"/>
                  </a:cubicBezTo>
                  <a:cubicBezTo>
                    <a:pt x="22992" y="9021"/>
                    <a:pt x="22859" y="9048"/>
                    <a:pt x="22725" y="9101"/>
                  </a:cubicBezTo>
                  <a:cubicBezTo>
                    <a:pt x="22591" y="9128"/>
                    <a:pt x="22430" y="9155"/>
                    <a:pt x="22297" y="9155"/>
                  </a:cubicBezTo>
                  <a:cubicBezTo>
                    <a:pt x="22082" y="9181"/>
                    <a:pt x="21895" y="9181"/>
                    <a:pt x="21681" y="9181"/>
                  </a:cubicBezTo>
                  <a:lnTo>
                    <a:pt x="21413" y="9181"/>
                  </a:lnTo>
                  <a:cubicBezTo>
                    <a:pt x="21092" y="9155"/>
                    <a:pt x="20771" y="9128"/>
                    <a:pt x="20503" y="9048"/>
                  </a:cubicBezTo>
                  <a:cubicBezTo>
                    <a:pt x="20209" y="8994"/>
                    <a:pt x="19914" y="8860"/>
                    <a:pt x="19674" y="8726"/>
                  </a:cubicBezTo>
                  <a:cubicBezTo>
                    <a:pt x="19540" y="8646"/>
                    <a:pt x="19406" y="8593"/>
                    <a:pt x="19272" y="8486"/>
                  </a:cubicBezTo>
                  <a:cubicBezTo>
                    <a:pt x="19138" y="8432"/>
                    <a:pt x="19031" y="8325"/>
                    <a:pt x="18951" y="8245"/>
                  </a:cubicBezTo>
                  <a:cubicBezTo>
                    <a:pt x="18710" y="8084"/>
                    <a:pt x="18496" y="7897"/>
                    <a:pt x="18308" y="7656"/>
                  </a:cubicBezTo>
                  <a:cubicBezTo>
                    <a:pt x="18094" y="7415"/>
                    <a:pt x="17907" y="7147"/>
                    <a:pt x="17773" y="6906"/>
                  </a:cubicBezTo>
                  <a:cubicBezTo>
                    <a:pt x="17613" y="6639"/>
                    <a:pt x="17506" y="6371"/>
                    <a:pt x="17398" y="6077"/>
                  </a:cubicBezTo>
                  <a:cubicBezTo>
                    <a:pt x="17318" y="5782"/>
                    <a:pt x="17238" y="5488"/>
                    <a:pt x="17211" y="5220"/>
                  </a:cubicBezTo>
                  <a:cubicBezTo>
                    <a:pt x="17184" y="4899"/>
                    <a:pt x="17184" y="4578"/>
                    <a:pt x="17184" y="4310"/>
                  </a:cubicBezTo>
                  <a:cubicBezTo>
                    <a:pt x="17211" y="4016"/>
                    <a:pt x="17238" y="3695"/>
                    <a:pt x="17345" y="3400"/>
                  </a:cubicBezTo>
                  <a:cubicBezTo>
                    <a:pt x="17452" y="3106"/>
                    <a:pt x="17532" y="2838"/>
                    <a:pt x="17666" y="2570"/>
                  </a:cubicBezTo>
                  <a:cubicBezTo>
                    <a:pt x="17800" y="2303"/>
                    <a:pt x="17987" y="2062"/>
                    <a:pt x="18148" y="1821"/>
                  </a:cubicBezTo>
                  <a:cubicBezTo>
                    <a:pt x="18335" y="1607"/>
                    <a:pt x="18549" y="1366"/>
                    <a:pt x="18790" y="1205"/>
                  </a:cubicBezTo>
                  <a:cubicBezTo>
                    <a:pt x="19004" y="991"/>
                    <a:pt x="19272" y="831"/>
                    <a:pt x="19513" y="697"/>
                  </a:cubicBezTo>
                  <a:cubicBezTo>
                    <a:pt x="19781" y="563"/>
                    <a:pt x="20048" y="429"/>
                    <a:pt x="20343" y="322"/>
                  </a:cubicBezTo>
                  <a:cubicBezTo>
                    <a:pt x="20557" y="269"/>
                    <a:pt x="20744" y="215"/>
                    <a:pt x="20958" y="188"/>
                  </a:cubicBezTo>
                  <a:cubicBezTo>
                    <a:pt x="20396" y="54"/>
                    <a:pt x="19807" y="28"/>
                    <a:pt x="194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6" name="Google Shape;6446;p41"/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7" name="Google Shape;6447;p41"/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8" name="Google Shape;6448;p41"/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49" name="Google Shape;6449;p41"/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0" name="Google Shape;6450;p41"/>
            <p:cNvSpPr/>
            <p:nvPr/>
          </p:nvSpPr>
          <p:spPr>
            <a:xfrm>
              <a:off x="9180525" y="5940900"/>
              <a:ext cx="139875" cy="155925"/>
            </a:xfrm>
            <a:custGeom>
              <a:avLst/>
              <a:gdLst/>
              <a:ahLst/>
              <a:cxnLst/>
              <a:rect l="l" t="t" r="r" b="b"/>
              <a:pathLst>
                <a:path w="5595" h="6237" extrusionOk="0">
                  <a:moveTo>
                    <a:pt x="1713" y="0"/>
                  </a:moveTo>
                  <a:cubicBezTo>
                    <a:pt x="1606" y="294"/>
                    <a:pt x="1499" y="455"/>
                    <a:pt x="1365" y="616"/>
                  </a:cubicBezTo>
                  <a:cubicBezTo>
                    <a:pt x="964" y="1312"/>
                    <a:pt x="509" y="2034"/>
                    <a:pt x="0" y="2650"/>
                  </a:cubicBezTo>
                  <a:lnTo>
                    <a:pt x="27" y="2650"/>
                  </a:lnTo>
                  <a:cubicBezTo>
                    <a:pt x="187" y="2703"/>
                    <a:pt x="321" y="2703"/>
                    <a:pt x="428" y="2757"/>
                  </a:cubicBezTo>
                  <a:cubicBezTo>
                    <a:pt x="562" y="2784"/>
                    <a:pt x="696" y="2864"/>
                    <a:pt x="830" y="2917"/>
                  </a:cubicBezTo>
                  <a:cubicBezTo>
                    <a:pt x="910" y="2971"/>
                    <a:pt x="964" y="2998"/>
                    <a:pt x="990" y="3025"/>
                  </a:cubicBezTo>
                  <a:cubicBezTo>
                    <a:pt x="1071" y="3051"/>
                    <a:pt x="1124" y="3105"/>
                    <a:pt x="1178" y="3158"/>
                  </a:cubicBezTo>
                  <a:cubicBezTo>
                    <a:pt x="1392" y="3319"/>
                    <a:pt x="1606" y="3533"/>
                    <a:pt x="1767" y="3747"/>
                  </a:cubicBezTo>
                  <a:cubicBezTo>
                    <a:pt x="1927" y="3988"/>
                    <a:pt x="2115" y="4256"/>
                    <a:pt x="2195" y="4523"/>
                  </a:cubicBezTo>
                  <a:cubicBezTo>
                    <a:pt x="2275" y="4684"/>
                    <a:pt x="2302" y="4818"/>
                    <a:pt x="2329" y="4952"/>
                  </a:cubicBezTo>
                  <a:cubicBezTo>
                    <a:pt x="2382" y="5139"/>
                    <a:pt x="2409" y="5273"/>
                    <a:pt x="2436" y="5407"/>
                  </a:cubicBezTo>
                  <a:cubicBezTo>
                    <a:pt x="2463" y="5540"/>
                    <a:pt x="2463" y="5701"/>
                    <a:pt x="2463" y="5862"/>
                  </a:cubicBezTo>
                  <a:lnTo>
                    <a:pt x="2463" y="6236"/>
                  </a:lnTo>
                  <a:cubicBezTo>
                    <a:pt x="2463" y="6210"/>
                    <a:pt x="2489" y="6210"/>
                    <a:pt x="2543" y="6156"/>
                  </a:cubicBezTo>
                  <a:cubicBezTo>
                    <a:pt x="2677" y="5996"/>
                    <a:pt x="2837" y="5808"/>
                    <a:pt x="2998" y="5540"/>
                  </a:cubicBezTo>
                  <a:cubicBezTo>
                    <a:pt x="3801" y="4363"/>
                    <a:pt x="4470" y="3132"/>
                    <a:pt x="5005" y="1793"/>
                  </a:cubicBezTo>
                  <a:cubicBezTo>
                    <a:pt x="5246" y="1204"/>
                    <a:pt x="5407" y="642"/>
                    <a:pt x="5594" y="80"/>
                  </a:cubicBezTo>
                  <a:lnTo>
                    <a:pt x="5594" y="80"/>
                  </a:lnTo>
                  <a:lnTo>
                    <a:pt x="5460" y="134"/>
                  </a:lnTo>
                  <a:cubicBezTo>
                    <a:pt x="5353" y="187"/>
                    <a:pt x="5246" y="214"/>
                    <a:pt x="5193" y="241"/>
                  </a:cubicBezTo>
                  <a:cubicBezTo>
                    <a:pt x="5005" y="321"/>
                    <a:pt x="4871" y="348"/>
                    <a:pt x="4738" y="375"/>
                  </a:cubicBezTo>
                  <a:cubicBezTo>
                    <a:pt x="4604" y="401"/>
                    <a:pt x="4443" y="455"/>
                    <a:pt x="4309" y="455"/>
                  </a:cubicBezTo>
                  <a:cubicBezTo>
                    <a:pt x="4149" y="482"/>
                    <a:pt x="3935" y="482"/>
                    <a:pt x="3720" y="482"/>
                  </a:cubicBezTo>
                  <a:lnTo>
                    <a:pt x="3453" y="482"/>
                  </a:lnTo>
                  <a:cubicBezTo>
                    <a:pt x="3132" y="455"/>
                    <a:pt x="2810" y="401"/>
                    <a:pt x="2543" y="348"/>
                  </a:cubicBezTo>
                  <a:cubicBezTo>
                    <a:pt x="2302" y="268"/>
                    <a:pt x="2115" y="214"/>
                    <a:pt x="1900" y="107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1" name="Google Shape;6451;p41"/>
            <p:cNvSpPr/>
            <p:nvPr/>
          </p:nvSpPr>
          <p:spPr>
            <a:xfrm>
              <a:off x="9015900" y="6076725"/>
              <a:ext cx="178025" cy="202775"/>
            </a:xfrm>
            <a:custGeom>
              <a:avLst/>
              <a:gdLst/>
              <a:ahLst/>
              <a:cxnLst/>
              <a:rect l="l" t="t" r="r" b="b"/>
              <a:pathLst>
                <a:path w="7121" h="8111" extrusionOk="0">
                  <a:moveTo>
                    <a:pt x="4176" y="0"/>
                  </a:moveTo>
                  <a:cubicBezTo>
                    <a:pt x="4042" y="27"/>
                    <a:pt x="3908" y="107"/>
                    <a:pt x="3775" y="215"/>
                  </a:cubicBezTo>
                  <a:cubicBezTo>
                    <a:pt x="3614" y="348"/>
                    <a:pt x="3427" y="429"/>
                    <a:pt x="3266" y="563"/>
                  </a:cubicBezTo>
                  <a:cubicBezTo>
                    <a:pt x="2865" y="830"/>
                    <a:pt x="2463" y="1151"/>
                    <a:pt x="2088" y="1446"/>
                  </a:cubicBezTo>
                  <a:cubicBezTo>
                    <a:pt x="1740" y="1740"/>
                    <a:pt x="1366" y="2035"/>
                    <a:pt x="1018" y="2383"/>
                  </a:cubicBezTo>
                  <a:cubicBezTo>
                    <a:pt x="857" y="2543"/>
                    <a:pt x="697" y="2757"/>
                    <a:pt x="590" y="2945"/>
                  </a:cubicBezTo>
                  <a:cubicBezTo>
                    <a:pt x="563" y="3025"/>
                    <a:pt x="536" y="3078"/>
                    <a:pt x="482" y="3186"/>
                  </a:cubicBezTo>
                  <a:cubicBezTo>
                    <a:pt x="482" y="3212"/>
                    <a:pt x="456" y="3293"/>
                    <a:pt x="482" y="3319"/>
                  </a:cubicBezTo>
                  <a:lnTo>
                    <a:pt x="482" y="3426"/>
                  </a:lnTo>
                  <a:cubicBezTo>
                    <a:pt x="482" y="3453"/>
                    <a:pt x="536" y="3480"/>
                    <a:pt x="536" y="3507"/>
                  </a:cubicBezTo>
                  <a:cubicBezTo>
                    <a:pt x="563" y="3560"/>
                    <a:pt x="590" y="3587"/>
                    <a:pt x="590" y="3614"/>
                  </a:cubicBezTo>
                  <a:cubicBezTo>
                    <a:pt x="616" y="3641"/>
                    <a:pt x="670" y="3694"/>
                    <a:pt x="697" y="3694"/>
                  </a:cubicBezTo>
                  <a:cubicBezTo>
                    <a:pt x="750" y="3721"/>
                    <a:pt x="804" y="3721"/>
                    <a:pt x="857" y="3748"/>
                  </a:cubicBezTo>
                  <a:cubicBezTo>
                    <a:pt x="964" y="3774"/>
                    <a:pt x="1045" y="3774"/>
                    <a:pt x="1152" y="3774"/>
                  </a:cubicBezTo>
                  <a:cubicBezTo>
                    <a:pt x="1393" y="3774"/>
                    <a:pt x="1633" y="3721"/>
                    <a:pt x="1874" y="3641"/>
                  </a:cubicBezTo>
                  <a:cubicBezTo>
                    <a:pt x="2088" y="3587"/>
                    <a:pt x="2329" y="3507"/>
                    <a:pt x="2543" y="3426"/>
                  </a:cubicBezTo>
                  <a:cubicBezTo>
                    <a:pt x="2731" y="3319"/>
                    <a:pt x="2945" y="3239"/>
                    <a:pt x="3132" y="3159"/>
                  </a:cubicBezTo>
                  <a:cubicBezTo>
                    <a:pt x="3293" y="3052"/>
                    <a:pt x="3507" y="2971"/>
                    <a:pt x="3668" y="2891"/>
                  </a:cubicBezTo>
                  <a:cubicBezTo>
                    <a:pt x="3775" y="2811"/>
                    <a:pt x="3908" y="2757"/>
                    <a:pt x="3989" y="2704"/>
                  </a:cubicBezTo>
                  <a:cubicBezTo>
                    <a:pt x="4042" y="2704"/>
                    <a:pt x="4069" y="2704"/>
                    <a:pt x="4069" y="2757"/>
                  </a:cubicBezTo>
                  <a:lnTo>
                    <a:pt x="4069" y="2784"/>
                  </a:lnTo>
                  <a:lnTo>
                    <a:pt x="4069" y="2811"/>
                  </a:lnTo>
                  <a:cubicBezTo>
                    <a:pt x="3427" y="3453"/>
                    <a:pt x="2758" y="4015"/>
                    <a:pt x="2035" y="4524"/>
                  </a:cubicBezTo>
                  <a:cubicBezTo>
                    <a:pt x="1393" y="4952"/>
                    <a:pt x="750" y="5354"/>
                    <a:pt x="54" y="5702"/>
                  </a:cubicBezTo>
                  <a:cubicBezTo>
                    <a:pt x="135" y="6023"/>
                    <a:pt x="161" y="6317"/>
                    <a:pt x="188" y="6638"/>
                  </a:cubicBezTo>
                  <a:lnTo>
                    <a:pt x="188" y="6772"/>
                  </a:lnTo>
                  <a:cubicBezTo>
                    <a:pt x="188" y="7040"/>
                    <a:pt x="161" y="7307"/>
                    <a:pt x="135" y="7575"/>
                  </a:cubicBezTo>
                  <a:cubicBezTo>
                    <a:pt x="81" y="7736"/>
                    <a:pt x="54" y="7870"/>
                    <a:pt x="27" y="8030"/>
                  </a:cubicBezTo>
                  <a:cubicBezTo>
                    <a:pt x="27" y="8051"/>
                    <a:pt x="27" y="8088"/>
                    <a:pt x="15" y="8103"/>
                  </a:cubicBezTo>
                  <a:lnTo>
                    <a:pt x="15" y="8103"/>
                  </a:lnTo>
                  <a:cubicBezTo>
                    <a:pt x="171" y="8027"/>
                    <a:pt x="326" y="7974"/>
                    <a:pt x="456" y="7896"/>
                  </a:cubicBezTo>
                  <a:cubicBezTo>
                    <a:pt x="1794" y="7307"/>
                    <a:pt x="3132" y="6531"/>
                    <a:pt x="4417" y="5621"/>
                  </a:cubicBezTo>
                  <a:cubicBezTo>
                    <a:pt x="5381" y="4925"/>
                    <a:pt x="6291" y="4149"/>
                    <a:pt x="7120" y="3319"/>
                  </a:cubicBezTo>
                  <a:lnTo>
                    <a:pt x="6906" y="3319"/>
                  </a:lnTo>
                  <a:cubicBezTo>
                    <a:pt x="6826" y="3319"/>
                    <a:pt x="6692" y="3319"/>
                    <a:pt x="6585" y="3293"/>
                  </a:cubicBezTo>
                  <a:lnTo>
                    <a:pt x="6184" y="3186"/>
                  </a:lnTo>
                  <a:cubicBezTo>
                    <a:pt x="6023" y="3105"/>
                    <a:pt x="5889" y="3052"/>
                    <a:pt x="5782" y="2971"/>
                  </a:cubicBezTo>
                  <a:cubicBezTo>
                    <a:pt x="5648" y="2918"/>
                    <a:pt x="5514" y="2811"/>
                    <a:pt x="5434" y="2757"/>
                  </a:cubicBezTo>
                  <a:cubicBezTo>
                    <a:pt x="5220" y="2570"/>
                    <a:pt x="5006" y="2356"/>
                    <a:pt x="4845" y="2115"/>
                  </a:cubicBezTo>
                  <a:cubicBezTo>
                    <a:pt x="4765" y="2008"/>
                    <a:pt x="4711" y="1874"/>
                    <a:pt x="4631" y="1767"/>
                  </a:cubicBezTo>
                  <a:cubicBezTo>
                    <a:pt x="4578" y="1633"/>
                    <a:pt x="4497" y="1473"/>
                    <a:pt x="4444" y="1339"/>
                  </a:cubicBezTo>
                  <a:cubicBezTo>
                    <a:pt x="4364" y="1178"/>
                    <a:pt x="4310" y="964"/>
                    <a:pt x="4283" y="803"/>
                  </a:cubicBezTo>
                  <a:cubicBezTo>
                    <a:pt x="4230" y="696"/>
                    <a:pt x="4230" y="563"/>
                    <a:pt x="4203" y="482"/>
                  </a:cubicBezTo>
                  <a:lnTo>
                    <a:pt x="4203" y="429"/>
                  </a:lnTo>
                  <a:cubicBezTo>
                    <a:pt x="4203" y="295"/>
                    <a:pt x="4176" y="215"/>
                    <a:pt x="4176" y="107"/>
                  </a:cubicBezTo>
                  <a:lnTo>
                    <a:pt x="4176" y="0"/>
                  </a:lnTo>
                  <a:close/>
                  <a:moveTo>
                    <a:pt x="15" y="8103"/>
                  </a:moveTo>
                  <a:cubicBezTo>
                    <a:pt x="10" y="8106"/>
                    <a:pt x="5" y="8108"/>
                    <a:pt x="1" y="8110"/>
                  </a:cubicBezTo>
                  <a:cubicBezTo>
                    <a:pt x="7" y="8110"/>
                    <a:pt x="11" y="8108"/>
                    <a:pt x="15" y="8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2" name="Google Shape;6452;p41"/>
            <p:cNvSpPr/>
            <p:nvPr/>
          </p:nvSpPr>
          <p:spPr>
            <a:xfrm>
              <a:off x="9030625" y="615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3" name="Google Shape;6453;p41"/>
            <p:cNvSpPr/>
            <p:nvPr/>
          </p:nvSpPr>
          <p:spPr>
            <a:xfrm>
              <a:off x="9029950" y="616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4" name="Google Shape;6454;p41"/>
            <p:cNvSpPr/>
            <p:nvPr/>
          </p:nvSpPr>
          <p:spPr>
            <a:xfrm>
              <a:off x="9034650" y="616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5" name="Google Shape;6455;p41"/>
            <p:cNvSpPr/>
            <p:nvPr/>
          </p:nvSpPr>
          <p:spPr>
            <a:xfrm>
              <a:off x="9037975" y="617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6" name="Google Shape;6456;p41"/>
            <p:cNvSpPr/>
            <p:nvPr/>
          </p:nvSpPr>
          <p:spPr>
            <a:xfrm>
              <a:off x="8759625" y="6270100"/>
              <a:ext cx="54225" cy="40850"/>
            </a:xfrm>
            <a:custGeom>
              <a:avLst/>
              <a:gdLst/>
              <a:ahLst/>
              <a:cxnLst/>
              <a:rect l="l" t="t" r="r" b="b"/>
              <a:pathLst>
                <a:path w="2169" h="1634" extrusionOk="0">
                  <a:moveTo>
                    <a:pt x="1446" y="1"/>
                  </a:moveTo>
                  <a:cubicBezTo>
                    <a:pt x="1018" y="1"/>
                    <a:pt x="509" y="27"/>
                    <a:pt x="0" y="27"/>
                  </a:cubicBezTo>
                  <a:cubicBezTo>
                    <a:pt x="27" y="322"/>
                    <a:pt x="81" y="616"/>
                    <a:pt x="81" y="964"/>
                  </a:cubicBezTo>
                  <a:cubicBezTo>
                    <a:pt x="81" y="1098"/>
                    <a:pt x="161" y="1152"/>
                    <a:pt x="268" y="1152"/>
                  </a:cubicBezTo>
                  <a:cubicBezTo>
                    <a:pt x="268" y="1232"/>
                    <a:pt x="348" y="1339"/>
                    <a:pt x="402" y="1366"/>
                  </a:cubicBezTo>
                  <a:cubicBezTo>
                    <a:pt x="964" y="1500"/>
                    <a:pt x="1580" y="1607"/>
                    <a:pt x="2168" y="1633"/>
                  </a:cubicBezTo>
                  <a:lnTo>
                    <a:pt x="2142" y="1553"/>
                  </a:lnTo>
                  <a:lnTo>
                    <a:pt x="2115" y="1526"/>
                  </a:lnTo>
                  <a:lnTo>
                    <a:pt x="2035" y="1473"/>
                  </a:lnTo>
                  <a:cubicBezTo>
                    <a:pt x="1874" y="1205"/>
                    <a:pt x="1740" y="964"/>
                    <a:pt x="1633" y="670"/>
                  </a:cubicBezTo>
                  <a:lnTo>
                    <a:pt x="1446" y="54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7" name="Google Shape;6457;p41"/>
            <p:cNvSpPr/>
            <p:nvPr/>
          </p:nvSpPr>
          <p:spPr>
            <a:xfrm>
              <a:off x="8353450" y="5878000"/>
              <a:ext cx="184725" cy="157925"/>
            </a:xfrm>
            <a:custGeom>
              <a:avLst/>
              <a:gdLst/>
              <a:ahLst/>
              <a:cxnLst/>
              <a:rect l="l" t="t" r="r" b="b"/>
              <a:pathLst>
                <a:path w="7389" h="6317" extrusionOk="0">
                  <a:moveTo>
                    <a:pt x="3239" y="0"/>
                  </a:moveTo>
                  <a:cubicBezTo>
                    <a:pt x="3191" y="48"/>
                    <a:pt x="3162" y="58"/>
                    <a:pt x="3141" y="58"/>
                  </a:cubicBezTo>
                  <a:cubicBezTo>
                    <a:pt x="3127" y="58"/>
                    <a:pt x="3116" y="54"/>
                    <a:pt x="3106" y="54"/>
                  </a:cubicBezTo>
                  <a:cubicBezTo>
                    <a:pt x="2998" y="54"/>
                    <a:pt x="2891" y="80"/>
                    <a:pt x="2811" y="134"/>
                  </a:cubicBezTo>
                  <a:cubicBezTo>
                    <a:pt x="2704" y="161"/>
                    <a:pt x="2570" y="187"/>
                    <a:pt x="2436" y="214"/>
                  </a:cubicBezTo>
                  <a:cubicBezTo>
                    <a:pt x="2142" y="321"/>
                    <a:pt x="1794" y="455"/>
                    <a:pt x="1500" y="616"/>
                  </a:cubicBezTo>
                  <a:cubicBezTo>
                    <a:pt x="1125" y="803"/>
                    <a:pt x="830" y="990"/>
                    <a:pt x="590" y="1151"/>
                  </a:cubicBezTo>
                  <a:cubicBezTo>
                    <a:pt x="456" y="1258"/>
                    <a:pt x="349" y="1365"/>
                    <a:pt x="268" y="1472"/>
                  </a:cubicBezTo>
                  <a:cubicBezTo>
                    <a:pt x="161" y="1552"/>
                    <a:pt x="81" y="1660"/>
                    <a:pt x="54" y="1793"/>
                  </a:cubicBezTo>
                  <a:cubicBezTo>
                    <a:pt x="27" y="1900"/>
                    <a:pt x="1" y="2034"/>
                    <a:pt x="27" y="2141"/>
                  </a:cubicBezTo>
                  <a:cubicBezTo>
                    <a:pt x="54" y="2222"/>
                    <a:pt x="81" y="2355"/>
                    <a:pt x="188" y="2462"/>
                  </a:cubicBezTo>
                  <a:cubicBezTo>
                    <a:pt x="215" y="2489"/>
                    <a:pt x="268" y="2543"/>
                    <a:pt x="322" y="2570"/>
                  </a:cubicBezTo>
                  <a:cubicBezTo>
                    <a:pt x="349" y="2596"/>
                    <a:pt x="429" y="2623"/>
                    <a:pt x="483" y="2623"/>
                  </a:cubicBezTo>
                  <a:cubicBezTo>
                    <a:pt x="536" y="2623"/>
                    <a:pt x="590" y="2677"/>
                    <a:pt x="616" y="2677"/>
                  </a:cubicBezTo>
                  <a:cubicBezTo>
                    <a:pt x="697" y="2677"/>
                    <a:pt x="750" y="2677"/>
                    <a:pt x="830" y="2623"/>
                  </a:cubicBezTo>
                  <a:cubicBezTo>
                    <a:pt x="964" y="2596"/>
                    <a:pt x="1098" y="2543"/>
                    <a:pt x="1205" y="2462"/>
                  </a:cubicBezTo>
                  <a:cubicBezTo>
                    <a:pt x="1339" y="2409"/>
                    <a:pt x="1419" y="2302"/>
                    <a:pt x="1553" y="2195"/>
                  </a:cubicBezTo>
                  <a:cubicBezTo>
                    <a:pt x="1794" y="2007"/>
                    <a:pt x="2035" y="1793"/>
                    <a:pt x="2329" y="1472"/>
                  </a:cubicBezTo>
                  <a:cubicBezTo>
                    <a:pt x="2490" y="1258"/>
                    <a:pt x="2677" y="1071"/>
                    <a:pt x="2865" y="830"/>
                  </a:cubicBezTo>
                  <a:cubicBezTo>
                    <a:pt x="2945" y="749"/>
                    <a:pt x="2972" y="696"/>
                    <a:pt x="3025" y="616"/>
                  </a:cubicBezTo>
                  <a:cubicBezTo>
                    <a:pt x="3079" y="669"/>
                    <a:pt x="3106" y="696"/>
                    <a:pt x="3132" y="696"/>
                  </a:cubicBezTo>
                  <a:cubicBezTo>
                    <a:pt x="3213" y="723"/>
                    <a:pt x="3266" y="803"/>
                    <a:pt x="3346" y="830"/>
                  </a:cubicBezTo>
                  <a:cubicBezTo>
                    <a:pt x="3400" y="857"/>
                    <a:pt x="3453" y="883"/>
                    <a:pt x="3534" y="964"/>
                  </a:cubicBezTo>
                  <a:cubicBezTo>
                    <a:pt x="3668" y="1071"/>
                    <a:pt x="3828" y="1151"/>
                    <a:pt x="3962" y="1285"/>
                  </a:cubicBezTo>
                  <a:cubicBezTo>
                    <a:pt x="4230" y="1499"/>
                    <a:pt x="4497" y="1767"/>
                    <a:pt x="4765" y="2034"/>
                  </a:cubicBezTo>
                  <a:cubicBezTo>
                    <a:pt x="5059" y="2329"/>
                    <a:pt x="5354" y="2623"/>
                    <a:pt x="5541" y="2944"/>
                  </a:cubicBezTo>
                  <a:cubicBezTo>
                    <a:pt x="5809" y="3292"/>
                    <a:pt x="6050" y="3640"/>
                    <a:pt x="6237" y="4015"/>
                  </a:cubicBezTo>
                  <a:lnTo>
                    <a:pt x="6237" y="3961"/>
                  </a:lnTo>
                  <a:lnTo>
                    <a:pt x="6237" y="3935"/>
                  </a:lnTo>
                  <a:cubicBezTo>
                    <a:pt x="6665" y="4711"/>
                    <a:pt x="6987" y="5433"/>
                    <a:pt x="7147" y="6183"/>
                  </a:cubicBezTo>
                  <a:lnTo>
                    <a:pt x="7147" y="6210"/>
                  </a:lnTo>
                  <a:cubicBezTo>
                    <a:pt x="7147" y="6290"/>
                    <a:pt x="7227" y="6317"/>
                    <a:pt x="7254" y="6317"/>
                  </a:cubicBezTo>
                  <a:cubicBezTo>
                    <a:pt x="7281" y="6317"/>
                    <a:pt x="7308" y="6290"/>
                    <a:pt x="7335" y="6290"/>
                  </a:cubicBezTo>
                  <a:cubicBezTo>
                    <a:pt x="7335" y="6236"/>
                    <a:pt x="7388" y="6236"/>
                    <a:pt x="7335" y="6210"/>
                  </a:cubicBezTo>
                  <a:cubicBezTo>
                    <a:pt x="7120" y="5219"/>
                    <a:pt x="6746" y="4229"/>
                    <a:pt x="6264" y="3265"/>
                  </a:cubicBezTo>
                  <a:cubicBezTo>
                    <a:pt x="5996" y="2703"/>
                    <a:pt x="5702" y="2222"/>
                    <a:pt x="5434" y="1793"/>
                  </a:cubicBezTo>
                  <a:cubicBezTo>
                    <a:pt x="5113" y="1338"/>
                    <a:pt x="4738" y="937"/>
                    <a:pt x="4337" y="589"/>
                  </a:cubicBezTo>
                  <a:lnTo>
                    <a:pt x="3935" y="294"/>
                  </a:lnTo>
                  <a:cubicBezTo>
                    <a:pt x="3828" y="214"/>
                    <a:pt x="3721" y="187"/>
                    <a:pt x="3641" y="134"/>
                  </a:cubicBezTo>
                  <a:cubicBezTo>
                    <a:pt x="3587" y="80"/>
                    <a:pt x="3561" y="80"/>
                    <a:pt x="3534" y="80"/>
                  </a:cubicBezTo>
                  <a:cubicBezTo>
                    <a:pt x="3507" y="80"/>
                    <a:pt x="3507" y="80"/>
                    <a:pt x="3453" y="54"/>
                  </a:cubicBezTo>
                  <a:cubicBezTo>
                    <a:pt x="3427" y="54"/>
                    <a:pt x="3400" y="27"/>
                    <a:pt x="3400" y="27"/>
                  </a:cubicBezTo>
                  <a:cubicBezTo>
                    <a:pt x="3373" y="0"/>
                    <a:pt x="3293" y="0"/>
                    <a:pt x="326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8" name="Google Shape;6458;p41"/>
            <p:cNvSpPr/>
            <p:nvPr/>
          </p:nvSpPr>
          <p:spPr>
            <a:xfrm>
              <a:off x="8431750" y="5880000"/>
              <a:ext cx="10050" cy="6050"/>
            </a:xfrm>
            <a:custGeom>
              <a:avLst/>
              <a:gdLst/>
              <a:ahLst/>
              <a:cxnLst/>
              <a:rect l="l" t="t" r="r" b="b"/>
              <a:pathLst>
                <a:path w="402" h="242" extrusionOk="0">
                  <a:moveTo>
                    <a:pt x="81" y="0"/>
                  </a:moveTo>
                  <a:lnTo>
                    <a:pt x="0" y="81"/>
                  </a:lnTo>
                  <a:cubicBezTo>
                    <a:pt x="0" y="107"/>
                    <a:pt x="0" y="134"/>
                    <a:pt x="27" y="134"/>
                  </a:cubicBezTo>
                  <a:cubicBezTo>
                    <a:pt x="81" y="134"/>
                    <a:pt x="134" y="188"/>
                    <a:pt x="161" y="188"/>
                  </a:cubicBezTo>
                  <a:cubicBezTo>
                    <a:pt x="241" y="214"/>
                    <a:pt x="268" y="214"/>
                    <a:pt x="348" y="241"/>
                  </a:cubicBezTo>
                  <a:cubicBezTo>
                    <a:pt x="375" y="241"/>
                    <a:pt x="402" y="241"/>
                    <a:pt x="402" y="214"/>
                  </a:cubicBezTo>
                  <a:cubicBezTo>
                    <a:pt x="402" y="188"/>
                    <a:pt x="402" y="134"/>
                    <a:pt x="375" y="134"/>
                  </a:cubicBezTo>
                  <a:cubicBezTo>
                    <a:pt x="295" y="107"/>
                    <a:pt x="268" y="81"/>
                    <a:pt x="214" y="81"/>
                  </a:cubicBezTo>
                  <a:cubicBezTo>
                    <a:pt x="161" y="27"/>
                    <a:pt x="107" y="27"/>
                    <a:pt x="8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59" name="Google Shape;6459;p41"/>
            <p:cNvSpPr/>
            <p:nvPr/>
          </p:nvSpPr>
          <p:spPr>
            <a:xfrm>
              <a:off x="8431075" y="5879325"/>
              <a:ext cx="11400" cy="6725"/>
            </a:xfrm>
            <a:custGeom>
              <a:avLst/>
              <a:gdLst/>
              <a:ahLst/>
              <a:cxnLst/>
              <a:rect l="l" t="t" r="r" b="b"/>
              <a:pathLst>
                <a:path w="456" h="269" extrusionOk="0">
                  <a:moveTo>
                    <a:pt x="54" y="1"/>
                  </a:moveTo>
                  <a:lnTo>
                    <a:pt x="1" y="81"/>
                  </a:lnTo>
                  <a:cubicBezTo>
                    <a:pt x="1" y="108"/>
                    <a:pt x="1" y="134"/>
                    <a:pt x="27" y="134"/>
                  </a:cubicBezTo>
                  <a:cubicBezTo>
                    <a:pt x="54" y="134"/>
                    <a:pt x="108" y="161"/>
                    <a:pt x="134" y="161"/>
                  </a:cubicBezTo>
                  <a:cubicBezTo>
                    <a:pt x="161" y="161"/>
                    <a:pt x="188" y="215"/>
                    <a:pt x="241" y="215"/>
                  </a:cubicBezTo>
                  <a:cubicBezTo>
                    <a:pt x="295" y="241"/>
                    <a:pt x="322" y="241"/>
                    <a:pt x="402" y="268"/>
                  </a:cubicBezTo>
                  <a:cubicBezTo>
                    <a:pt x="429" y="268"/>
                    <a:pt x="456" y="268"/>
                    <a:pt x="456" y="241"/>
                  </a:cubicBezTo>
                  <a:cubicBezTo>
                    <a:pt x="456" y="215"/>
                    <a:pt x="456" y="161"/>
                    <a:pt x="429" y="161"/>
                  </a:cubicBezTo>
                  <a:cubicBezTo>
                    <a:pt x="348" y="134"/>
                    <a:pt x="322" y="108"/>
                    <a:pt x="268" y="81"/>
                  </a:cubicBezTo>
                  <a:cubicBezTo>
                    <a:pt x="241" y="81"/>
                    <a:pt x="188" y="27"/>
                    <a:pt x="161" y="27"/>
                  </a:cubicBezTo>
                  <a:cubicBezTo>
                    <a:pt x="134" y="27"/>
                    <a:pt x="108" y="1"/>
                    <a:pt x="5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0" name="Google Shape;6460;p41"/>
            <p:cNvSpPr/>
            <p:nvPr/>
          </p:nvSpPr>
          <p:spPr>
            <a:xfrm>
              <a:off x="8455175" y="5845375"/>
              <a:ext cx="135850" cy="191225"/>
            </a:xfrm>
            <a:custGeom>
              <a:avLst/>
              <a:gdLst/>
              <a:ahLst/>
              <a:cxnLst/>
              <a:rect l="l" t="t" r="r" b="b"/>
              <a:pathLst>
                <a:path w="5434" h="7649" extrusionOk="0">
                  <a:moveTo>
                    <a:pt x="2476" y="0"/>
                  </a:moveTo>
                  <a:cubicBezTo>
                    <a:pt x="2309" y="0"/>
                    <a:pt x="2141" y="7"/>
                    <a:pt x="1981" y="20"/>
                  </a:cubicBezTo>
                  <a:cubicBezTo>
                    <a:pt x="1579" y="47"/>
                    <a:pt x="1231" y="74"/>
                    <a:pt x="937" y="181"/>
                  </a:cubicBezTo>
                  <a:cubicBezTo>
                    <a:pt x="776" y="208"/>
                    <a:pt x="642" y="288"/>
                    <a:pt x="509" y="341"/>
                  </a:cubicBezTo>
                  <a:cubicBezTo>
                    <a:pt x="375" y="422"/>
                    <a:pt x="268" y="475"/>
                    <a:pt x="214" y="582"/>
                  </a:cubicBezTo>
                  <a:cubicBezTo>
                    <a:pt x="107" y="689"/>
                    <a:pt x="80" y="796"/>
                    <a:pt x="27" y="877"/>
                  </a:cubicBezTo>
                  <a:cubicBezTo>
                    <a:pt x="0" y="984"/>
                    <a:pt x="0" y="1118"/>
                    <a:pt x="80" y="1252"/>
                  </a:cubicBezTo>
                  <a:cubicBezTo>
                    <a:pt x="107" y="1332"/>
                    <a:pt x="107" y="1359"/>
                    <a:pt x="134" y="1412"/>
                  </a:cubicBezTo>
                  <a:cubicBezTo>
                    <a:pt x="161" y="1466"/>
                    <a:pt x="214" y="1519"/>
                    <a:pt x="268" y="1546"/>
                  </a:cubicBezTo>
                  <a:cubicBezTo>
                    <a:pt x="295" y="1599"/>
                    <a:pt x="348" y="1626"/>
                    <a:pt x="402" y="1626"/>
                  </a:cubicBezTo>
                  <a:cubicBezTo>
                    <a:pt x="482" y="1653"/>
                    <a:pt x="535" y="1653"/>
                    <a:pt x="616" y="1707"/>
                  </a:cubicBezTo>
                  <a:cubicBezTo>
                    <a:pt x="660" y="1715"/>
                    <a:pt x="708" y="1718"/>
                    <a:pt x="755" y="1718"/>
                  </a:cubicBezTo>
                  <a:cubicBezTo>
                    <a:pt x="851" y="1718"/>
                    <a:pt x="946" y="1707"/>
                    <a:pt x="1017" y="1707"/>
                  </a:cubicBezTo>
                  <a:cubicBezTo>
                    <a:pt x="1151" y="1653"/>
                    <a:pt x="1285" y="1653"/>
                    <a:pt x="1472" y="1599"/>
                  </a:cubicBezTo>
                  <a:cubicBezTo>
                    <a:pt x="1767" y="1519"/>
                    <a:pt x="2088" y="1385"/>
                    <a:pt x="2436" y="1225"/>
                  </a:cubicBezTo>
                  <a:cubicBezTo>
                    <a:pt x="2677" y="1118"/>
                    <a:pt x="2918" y="984"/>
                    <a:pt x="3185" y="850"/>
                  </a:cubicBezTo>
                  <a:lnTo>
                    <a:pt x="3373" y="770"/>
                  </a:lnTo>
                  <a:cubicBezTo>
                    <a:pt x="3373" y="796"/>
                    <a:pt x="3426" y="823"/>
                    <a:pt x="3453" y="850"/>
                  </a:cubicBezTo>
                  <a:cubicBezTo>
                    <a:pt x="3480" y="930"/>
                    <a:pt x="3560" y="984"/>
                    <a:pt x="3587" y="1064"/>
                  </a:cubicBezTo>
                  <a:cubicBezTo>
                    <a:pt x="3613" y="1118"/>
                    <a:pt x="3694" y="1198"/>
                    <a:pt x="3721" y="1252"/>
                  </a:cubicBezTo>
                  <a:cubicBezTo>
                    <a:pt x="3828" y="1385"/>
                    <a:pt x="3908" y="1573"/>
                    <a:pt x="3988" y="1733"/>
                  </a:cubicBezTo>
                  <a:cubicBezTo>
                    <a:pt x="4149" y="2028"/>
                    <a:pt x="4283" y="2376"/>
                    <a:pt x="4443" y="2724"/>
                  </a:cubicBezTo>
                  <a:cubicBezTo>
                    <a:pt x="4631" y="3125"/>
                    <a:pt x="4711" y="3500"/>
                    <a:pt x="4818" y="3875"/>
                  </a:cubicBezTo>
                  <a:cubicBezTo>
                    <a:pt x="4925" y="4303"/>
                    <a:pt x="5032" y="4731"/>
                    <a:pt x="5059" y="5133"/>
                  </a:cubicBezTo>
                  <a:lnTo>
                    <a:pt x="5059" y="5106"/>
                  </a:lnTo>
                  <a:lnTo>
                    <a:pt x="5059" y="5079"/>
                  </a:lnTo>
                  <a:lnTo>
                    <a:pt x="5059" y="5079"/>
                  </a:lnTo>
                  <a:cubicBezTo>
                    <a:pt x="5166" y="5935"/>
                    <a:pt x="5166" y="6738"/>
                    <a:pt x="5032" y="7488"/>
                  </a:cubicBezTo>
                  <a:lnTo>
                    <a:pt x="5032" y="7515"/>
                  </a:lnTo>
                  <a:cubicBezTo>
                    <a:pt x="5032" y="7595"/>
                    <a:pt x="5032" y="7622"/>
                    <a:pt x="5086" y="7648"/>
                  </a:cubicBezTo>
                  <a:lnTo>
                    <a:pt x="5193" y="7648"/>
                  </a:lnTo>
                  <a:cubicBezTo>
                    <a:pt x="5219" y="7648"/>
                    <a:pt x="5219" y="7622"/>
                    <a:pt x="5219" y="7568"/>
                  </a:cubicBezTo>
                  <a:cubicBezTo>
                    <a:pt x="5380" y="6578"/>
                    <a:pt x="5434" y="5534"/>
                    <a:pt x="5380" y="4463"/>
                  </a:cubicBezTo>
                  <a:cubicBezTo>
                    <a:pt x="5353" y="3848"/>
                    <a:pt x="5300" y="3286"/>
                    <a:pt x="5193" y="2804"/>
                  </a:cubicBezTo>
                  <a:cubicBezTo>
                    <a:pt x="5059" y="2215"/>
                    <a:pt x="4898" y="1733"/>
                    <a:pt x="4631" y="1252"/>
                  </a:cubicBezTo>
                  <a:cubicBezTo>
                    <a:pt x="4550" y="1091"/>
                    <a:pt x="4443" y="957"/>
                    <a:pt x="4363" y="823"/>
                  </a:cubicBezTo>
                  <a:cubicBezTo>
                    <a:pt x="4283" y="716"/>
                    <a:pt x="4229" y="663"/>
                    <a:pt x="4149" y="556"/>
                  </a:cubicBezTo>
                  <a:cubicBezTo>
                    <a:pt x="4122" y="529"/>
                    <a:pt x="4095" y="502"/>
                    <a:pt x="4095" y="449"/>
                  </a:cubicBezTo>
                  <a:lnTo>
                    <a:pt x="4042" y="422"/>
                  </a:lnTo>
                  <a:lnTo>
                    <a:pt x="3988" y="368"/>
                  </a:lnTo>
                  <a:cubicBezTo>
                    <a:pt x="3961" y="315"/>
                    <a:pt x="3908" y="288"/>
                    <a:pt x="3881" y="288"/>
                  </a:cubicBezTo>
                  <a:lnTo>
                    <a:pt x="3854" y="288"/>
                  </a:lnTo>
                  <a:cubicBezTo>
                    <a:pt x="3721" y="181"/>
                    <a:pt x="3721" y="154"/>
                    <a:pt x="3694" y="127"/>
                  </a:cubicBezTo>
                  <a:cubicBezTo>
                    <a:pt x="3587" y="74"/>
                    <a:pt x="3480" y="74"/>
                    <a:pt x="3373" y="47"/>
                  </a:cubicBezTo>
                  <a:cubicBezTo>
                    <a:pt x="3292" y="47"/>
                    <a:pt x="3158" y="20"/>
                    <a:pt x="2971" y="20"/>
                  </a:cubicBezTo>
                  <a:cubicBezTo>
                    <a:pt x="2810" y="7"/>
                    <a:pt x="2643" y="0"/>
                    <a:pt x="247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1" name="Google Shape;6461;p41"/>
            <p:cNvSpPr/>
            <p:nvPr/>
          </p:nvSpPr>
          <p:spPr>
            <a:xfrm>
              <a:off x="8546175" y="5851225"/>
              <a:ext cx="8725" cy="7875"/>
            </a:xfrm>
            <a:custGeom>
              <a:avLst/>
              <a:gdLst/>
              <a:ahLst/>
              <a:cxnLst/>
              <a:rect l="l" t="t" r="r" b="b"/>
              <a:pathLst>
                <a:path w="349" h="315" extrusionOk="0">
                  <a:moveTo>
                    <a:pt x="54" y="0"/>
                  </a:moveTo>
                  <a:cubicBezTo>
                    <a:pt x="0" y="27"/>
                    <a:pt x="54" y="54"/>
                    <a:pt x="54" y="54"/>
                  </a:cubicBezTo>
                  <a:lnTo>
                    <a:pt x="134" y="161"/>
                  </a:lnTo>
                  <a:cubicBezTo>
                    <a:pt x="188" y="188"/>
                    <a:pt x="214" y="268"/>
                    <a:pt x="241" y="295"/>
                  </a:cubicBezTo>
                  <a:cubicBezTo>
                    <a:pt x="241" y="308"/>
                    <a:pt x="248" y="315"/>
                    <a:pt x="261" y="315"/>
                  </a:cubicBezTo>
                  <a:cubicBezTo>
                    <a:pt x="275" y="315"/>
                    <a:pt x="295" y="308"/>
                    <a:pt x="321" y="295"/>
                  </a:cubicBezTo>
                  <a:cubicBezTo>
                    <a:pt x="348" y="268"/>
                    <a:pt x="348" y="268"/>
                    <a:pt x="321" y="215"/>
                  </a:cubicBezTo>
                  <a:cubicBezTo>
                    <a:pt x="268" y="188"/>
                    <a:pt x="241" y="134"/>
                    <a:pt x="214" y="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2" name="Google Shape;6462;p41"/>
            <p:cNvSpPr/>
            <p:nvPr/>
          </p:nvSpPr>
          <p:spPr>
            <a:xfrm>
              <a:off x="8547500" y="5849375"/>
              <a:ext cx="8725" cy="9725"/>
            </a:xfrm>
            <a:custGeom>
              <a:avLst/>
              <a:gdLst/>
              <a:ahLst/>
              <a:cxnLst/>
              <a:rect l="l" t="t" r="r" b="b"/>
              <a:pathLst>
                <a:path w="349" h="389" extrusionOk="0">
                  <a:moveTo>
                    <a:pt x="14" y="1"/>
                  </a:moveTo>
                  <a:cubicBezTo>
                    <a:pt x="7" y="1"/>
                    <a:pt x="1" y="8"/>
                    <a:pt x="1" y="21"/>
                  </a:cubicBezTo>
                  <a:lnTo>
                    <a:pt x="1" y="101"/>
                  </a:lnTo>
                  <a:cubicBezTo>
                    <a:pt x="28" y="128"/>
                    <a:pt x="54" y="128"/>
                    <a:pt x="81" y="155"/>
                  </a:cubicBezTo>
                  <a:cubicBezTo>
                    <a:pt x="135" y="208"/>
                    <a:pt x="161" y="208"/>
                    <a:pt x="161" y="235"/>
                  </a:cubicBezTo>
                  <a:cubicBezTo>
                    <a:pt x="188" y="262"/>
                    <a:pt x="215" y="342"/>
                    <a:pt x="268" y="369"/>
                  </a:cubicBezTo>
                  <a:cubicBezTo>
                    <a:pt x="282" y="382"/>
                    <a:pt x="288" y="389"/>
                    <a:pt x="295" y="389"/>
                  </a:cubicBezTo>
                  <a:cubicBezTo>
                    <a:pt x="302" y="389"/>
                    <a:pt x="309" y="382"/>
                    <a:pt x="322" y="369"/>
                  </a:cubicBezTo>
                  <a:cubicBezTo>
                    <a:pt x="349" y="342"/>
                    <a:pt x="349" y="342"/>
                    <a:pt x="322" y="289"/>
                  </a:cubicBezTo>
                  <a:cubicBezTo>
                    <a:pt x="295" y="235"/>
                    <a:pt x="268" y="208"/>
                    <a:pt x="188" y="155"/>
                  </a:cubicBezTo>
                  <a:cubicBezTo>
                    <a:pt x="161" y="128"/>
                    <a:pt x="135" y="128"/>
                    <a:pt x="135" y="101"/>
                  </a:cubicBezTo>
                  <a:cubicBezTo>
                    <a:pt x="81" y="74"/>
                    <a:pt x="54" y="74"/>
                    <a:pt x="28" y="21"/>
                  </a:cubicBezTo>
                  <a:cubicBezTo>
                    <a:pt x="28" y="8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3" name="Google Shape;6463;p41"/>
            <p:cNvSpPr/>
            <p:nvPr/>
          </p:nvSpPr>
          <p:spPr>
            <a:xfrm>
              <a:off x="8330025" y="5995975"/>
              <a:ext cx="515950" cy="450900"/>
            </a:xfrm>
            <a:custGeom>
              <a:avLst/>
              <a:gdLst/>
              <a:ahLst/>
              <a:cxnLst/>
              <a:rect l="l" t="t" r="r" b="b"/>
              <a:pathLst>
                <a:path w="20638" h="18036" extrusionOk="0">
                  <a:moveTo>
                    <a:pt x="10967" y="0"/>
                  </a:moveTo>
                  <a:cubicBezTo>
                    <a:pt x="10587" y="0"/>
                    <a:pt x="10205" y="15"/>
                    <a:pt x="9824" y="45"/>
                  </a:cubicBezTo>
                  <a:cubicBezTo>
                    <a:pt x="9369" y="99"/>
                    <a:pt x="8860" y="179"/>
                    <a:pt x="8325" y="286"/>
                  </a:cubicBezTo>
                  <a:cubicBezTo>
                    <a:pt x="8084" y="313"/>
                    <a:pt x="7816" y="393"/>
                    <a:pt x="7549" y="500"/>
                  </a:cubicBezTo>
                  <a:cubicBezTo>
                    <a:pt x="7308" y="554"/>
                    <a:pt x="7121" y="607"/>
                    <a:pt x="6880" y="688"/>
                  </a:cubicBezTo>
                  <a:cubicBezTo>
                    <a:pt x="5943" y="1036"/>
                    <a:pt x="5113" y="1491"/>
                    <a:pt x="4337" y="2106"/>
                  </a:cubicBezTo>
                  <a:cubicBezTo>
                    <a:pt x="3962" y="2401"/>
                    <a:pt x="3641" y="2695"/>
                    <a:pt x="3293" y="3070"/>
                  </a:cubicBezTo>
                  <a:cubicBezTo>
                    <a:pt x="2999" y="3391"/>
                    <a:pt x="2704" y="3766"/>
                    <a:pt x="2437" y="4167"/>
                  </a:cubicBezTo>
                  <a:cubicBezTo>
                    <a:pt x="1955" y="4863"/>
                    <a:pt x="1607" y="5666"/>
                    <a:pt x="1339" y="6549"/>
                  </a:cubicBezTo>
                  <a:cubicBezTo>
                    <a:pt x="1072" y="7379"/>
                    <a:pt x="884" y="8289"/>
                    <a:pt x="857" y="9226"/>
                  </a:cubicBezTo>
                  <a:cubicBezTo>
                    <a:pt x="617" y="9601"/>
                    <a:pt x="322" y="10136"/>
                    <a:pt x="162" y="10698"/>
                  </a:cubicBezTo>
                  <a:cubicBezTo>
                    <a:pt x="81" y="10939"/>
                    <a:pt x="28" y="11207"/>
                    <a:pt x="1" y="11421"/>
                  </a:cubicBezTo>
                  <a:lnTo>
                    <a:pt x="1" y="11795"/>
                  </a:lnTo>
                  <a:cubicBezTo>
                    <a:pt x="1" y="11929"/>
                    <a:pt x="28" y="12090"/>
                    <a:pt x="54" y="12197"/>
                  </a:cubicBezTo>
                  <a:cubicBezTo>
                    <a:pt x="81" y="12438"/>
                    <a:pt x="188" y="12679"/>
                    <a:pt x="322" y="12973"/>
                  </a:cubicBezTo>
                  <a:cubicBezTo>
                    <a:pt x="429" y="13214"/>
                    <a:pt x="563" y="13401"/>
                    <a:pt x="724" y="13642"/>
                  </a:cubicBezTo>
                  <a:cubicBezTo>
                    <a:pt x="991" y="14044"/>
                    <a:pt x="1339" y="14445"/>
                    <a:pt x="1687" y="14847"/>
                  </a:cubicBezTo>
                  <a:cubicBezTo>
                    <a:pt x="2035" y="15168"/>
                    <a:pt x="2437" y="15516"/>
                    <a:pt x="2892" y="15810"/>
                  </a:cubicBezTo>
                  <a:cubicBezTo>
                    <a:pt x="3293" y="16078"/>
                    <a:pt x="3775" y="16346"/>
                    <a:pt x="4283" y="16586"/>
                  </a:cubicBezTo>
                  <a:cubicBezTo>
                    <a:pt x="5167" y="17015"/>
                    <a:pt x="6184" y="17336"/>
                    <a:pt x="7254" y="17630"/>
                  </a:cubicBezTo>
                  <a:cubicBezTo>
                    <a:pt x="8325" y="17898"/>
                    <a:pt x="9396" y="18032"/>
                    <a:pt x="10386" y="18032"/>
                  </a:cubicBezTo>
                  <a:cubicBezTo>
                    <a:pt x="10482" y="18034"/>
                    <a:pt x="10578" y="18035"/>
                    <a:pt x="10673" y="18035"/>
                  </a:cubicBezTo>
                  <a:cubicBezTo>
                    <a:pt x="11724" y="18035"/>
                    <a:pt x="12750" y="17900"/>
                    <a:pt x="13732" y="17630"/>
                  </a:cubicBezTo>
                  <a:lnTo>
                    <a:pt x="14053" y="17523"/>
                  </a:lnTo>
                  <a:cubicBezTo>
                    <a:pt x="15043" y="17229"/>
                    <a:pt x="15953" y="16827"/>
                    <a:pt x="16783" y="16292"/>
                  </a:cubicBezTo>
                  <a:cubicBezTo>
                    <a:pt x="17720" y="15676"/>
                    <a:pt x="18523" y="14847"/>
                    <a:pt x="19165" y="13937"/>
                  </a:cubicBezTo>
                  <a:cubicBezTo>
                    <a:pt x="19700" y="13134"/>
                    <a:pt x="20102" y="12197"/>
                    <a:pt x="20343" y="11153"/>
                  </a:cubicBezTo>
                  <a:cubicBezTo>
                    <a:pt x="20557" y="10189"/>
                    <a:pt x="20637" y="9146"/>
                    <a:pt x="20530" y="8129"/>
                  </a:cubicBezTo>
                  <a:cubicBezTo>
                    <a:pt x="20423" y="7085"/>
                    <a:pt x="20209" y="6121"/>
                    <a:pt x="19781" y="5184"/>
                  </a:cubicBezTo>
                  <a:cubicBezTo>
                    <a:pt x="19593" y="4703"/>
                    <a:pt x="19352" y="4274"/>
                    <a:pt x="19085" y="3873"/>
                  </a:cubicBezTo>
                  <a:cubicBezTo>
                    <a:pt x="18817" y="3471"/>
                    <a:pt x="18496" y="3070"/>
                    <a:pt x="18121" y="2695"/>
                  </a:cubicBezTo>
                  <a:cubicBezTo>
                    <a:pt x="17452" y="1999"/>
                    <a:pt x="16649" y="1437"/>
                    <a:pt x="15712" y="982"/>
                  </a:cubicBezTo>
                  <a:cubicBezTo>
                    <a:pt x="14856" y="581"/>
                    <a:pt x="13866" y="286"/>
                    <a:pt x="12848" y="126"/>
                  </a:cubicBezTo>
                  <a:cubicBezTo>
                    <a:pt x="12229" y="42"/>
                    <a:pt x="11600" y="0"/>
                    <a:pt x="109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4" name="Google Shape;6464;p41"/>
            <p:cNvSpPr/>
            <p:nvPr/>
          </p:nvSpPr>
          <p:spPr>
            <a:xfrm>
              <a:off x="8485950" y="5995100"/>
              <a:ext cx="359350" cy="452350"/>
            </a:xfrm>
            <a:custGeom>
              <a:avLst/>
              <a:gdLst/>
              <a:ahLst/>
              <a:cxnLst/>
              <a:rect l="l" t="t" r="r" b="b"/>
              <a:pathLst>
                <a:path w="14374" h="18094" extrusionOk="0">
                  <a:moveTo>
                    <a:pt x="4711" y="0"/>
                  </a:moveTo>
                  <a:cubicBezTo>
                    <a:pt x="4390" y="27"/>
                    <a:pt x="3988" y="54"/>
                    <a:pt x="3614" y="80"/>
                  </a:cubicBezTo>
                  <a:lnTo>
                    <a:pt x="3533" y="80"/>
                  </a:lnTo>
                  <a:cubicBezTo>
                    <a:pt x="3988" y="134"/>
                    <a:pt x="4470" y="161"/>
                    <a:pt x="4925" y="268"/>
                  </a:cubicBezTo>
                  <a:cubicBezTo>
                    <a:pt x="5728" y="428"/>
                    <a:pt x="6531" y="723"/>
                    <a:pt x="7281" y="1124"/>
                  </a:cubicBezTo>
                  <a:cubicBezTo>
                    <a:pt x="8003" y="1526"/>
                    <a:pt x="8672" y="2034"/>
                    <a:pt x="9288" y="2596"/>
                  </a:cubicBezTo>
                  <a:cubicBezTo>
                    <a:pt x="9877" y="3158"/>
                    <a:pt x="10412" y="3828"/>
                    <a:pt x="10814" y="4577"/>
                  </a:cubicBezTo>
                  <a:cubicBezTo>
                    <a:pt x="11242" y="5300"/>
                    <a:pt x="11563" y="6103"/>
                    <a:pt x="11750" y="6906"/>
                  </a:cubicBezTo>
                  <a:cubicBezTo>
                    <a:pt x="11965" y="7789"/>
                    <a:pt x="12045" y="8672"/>
                    <a:pt x="11991" y="9555"/>
                  </a:cubicBezTo>
                  <a:cubicBezTo>
                    <a:pt x="11965" y="10010"/>
                    <a:pt x="11884" y="10492"/>
                    <a:pt x="11777" y="10974"/>
                  </a:cubicBezTo>
                  <a:cubicBezTo>
                    <a:pt x="11697" y="11402"/>
                    <a:pt x="11563" y="11857"/>
                    <a:pt x="11376" y="12312"/>
                  </a:cubicBezTo>
                  <a:cubicBezTo>
                    <a:pt x="11215" y="12714"/>
                    <a:pt x="11028" y="13115"/>
                    <a:pt x="10760" y="13517"/>
                  </a:cubicBezTo>
                  <a:cubicBezTo>
                    <a:pt x="10519" y="13865"/>
                    <a:pt x="10252" y="14239"/>
                    <a:pt x="9957" y="14534"/>
                  </a:cubicBezTo>
                  <a:cubicBezTo>
                    <a:pt x="9342" y="15203"/>
                    <a:pt x="8672" y="15738"/>
                    <a:pt x="7896" y="16220"/>
                  </a:cubicBezTo>
                  <a:cubicBezTo>
                    <a:pt x="7147" y="16675"/>
                    <a:pt x="6290" y="17023"/>
                    <a:pt x="5434" y="17264"/>
                  </a:cubicBezTo>
                  <a:cubicBezTo>
                    <a:pt x="4550" y="17478"/>
                    <a:pt x="3614" y="17612"/>
                    <a:pt x="2730" y="17612"/>
                  </a:cubicBezTo>
                  <a:cubicBezTo>
                    <a:pt x="2409" y="17612"/>
                    <a:pt x="2142" y="17612"/>
                    <a:pt x="1847" y="17585"/>
                  </a:cubicBezTo>
                  <a:cubicBezTo>
                    <a:pt x="1553" y="17585"/>
                    <a:pt x="1258" y="17558"/>
                    <a:pt x="910" y="17532"/>
                  </a:cubicBezTo>
                  <a:lnTo>
                    <a:pt x="0" y="17424"/>
                  </a:lnTo>
                  <a:lnTo>
                    <a:pt x="0" y="17424"/>
                  </a:lnTo>
                  <a:cubicBezTo>
                    <a:pt x="322" y="17532"/>
                    <a:pt x="643" y="17585"/>
                    <a:pt x="991" y="17692"/>
                  </a:cubicBezTo>
                  <a:cubicBezTo>
                    <a:pt x="2061" y="17960"/>
                    <a:pt x="3132" y="18094"/>
                    <a:pt x="4122" y="18094"/>
                  </a:cubicBezTo>
                  <a:lnTo>
                    <a:pt x="4363" y="18094"/>
                  </a:lnTo>
                  <a:cubicBezTo>
                    <a:pt x="5434" y="18094"/>
                    <a:pt x="6478" y="17960"/>
                    <a:pt x="7468" y="17692"/>
                  </a:cubicBezTo>
                  <a:lnTo>
                    <a:pt x="7762" y="17585"/>
                  </a:lnTo>
                  <a:cubicBezTo>
                    <a:pt x="8779" y="17291"/>
                    <a:pt x="9689" y="16889"/>
                    <a:pt x="10519" y="16327"/>
                  </a:cubicBezTo>
                  <a:cubicBezTo>
                    <a:pt x="11456" y="15711"/>
                    <a:pt x="12259" y="14882"/>
                    <a:pt x="12875" y="13972"/>
                  </a:cubicBezTo>
                  <a:cubicBezTo>
                    <a:pt x="13410" y="13169"/>
                    <a:pt x="13811" y="12232"/>
                    <a:pt x="14052" y="11188"/>
                  </a:cubicBezTo>
                  <a:cubicBezTo>
                    <a:pt x="14293" y="10224"/>
                    <a:pt x="14373" y="9181"/>
                    <a:pt x="14266" y="8164"/>
                  </a:cubicBezTo>
                  <a:cubicBezTo>
                    <a:pt x="14159" y="7120"/>
                    <a:pt x="13918" y="6156"/>
                    <a:pt x="13517" y="5219"/>
                  </a:cubicBezTo>
                  <a:cubicBezTo>
                    <a:pt x="13330" y="4738"/>
                    <a:pt x="13089" y="4309"/>
                    <a:pt x="12821" y="3908"/>
                  </a:cubicBezTo>
                  <a:cubicBezTo>
                    <a:pt x="12553" y="3506"/>
                    <a:pt x="12205" y="3105"/>
                    <a:pt x="11858" y="2703"/>
                  </a:cubicBezTo>
                  <a:cubicBezTo>
                    <a:pt x="11188" y="2007"/>
                    <a:pt x="10385" y="1419"/>
                    <a:pt x="9449" y="990"/>
                  </a:cubicBezTo>
                  <a:cubicBezTo>
                    <a:pt x="8565" y="589"/>
                    <a:pt x="7602" y="294"/>
                    <a:pt x="6558" y="134"/>
                  </a:cubicBezTo>
                  <a:cubicBezTo>
                    <a:pt x="5969" y="27"/>
                    <a:pt x="5353" y="0"/>
                    <a:pt x="471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5" name="Google Shape;6465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6" name="Google Shape;6466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7" name="Google Shape;6467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8" name="Google Shape;6468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69" name="Google Shape;6469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0" name="Google Shape;6470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1" name="Google Shape;6471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2" name="Google Shape;6472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3" name="Google Shape;6473;p41"/>
            <p:cNvSpPr/>
            <p:nvPr/>
          </p:nvSpPr>
          <p:spPr>
            <a:xfrm>
              <a:off x="8477250" y="6294875"/>
              <a:ext cx="70950" cy="42600"/>
            </a:xfrm>
            <a:custGeom>
              <a:avLst/>
              <a:gdLst/>
              <a:ahLst/>
              <a:cxnLst/>
              <a:rect l="l" t="t" r="r" b="b"/>
              <a:pathLst>
                <a:path w="2838" h="1704" extrusionOk="0">
                  <a:moveTo>
                    <a:pt x="1633" y="0"/>
                  </a:moveTo>
                  <a:cubicBezTo>
                    <a:pt x="1285" y="0"/>
                    <a:pt x="1017" y="54"/>
                    <a:pt x="750" y="134"/>
                  </a:cubicBezTo>
                  <a:cubicBezTo>
                    <a:pt x="562" y="241"/>
                    <a:pt x="348" y="348"/>
                    <a:pt x="214" y="509"/>
                  </a:cubicBezTo>
                  <a:cubicBezTo>
                    <a:pt x="188" y="535"/>
                    <a:pt x="161" y="616"/>
                    <a:pt x="134" y="642"/>
                  </a:cubicBezTo>
                  <a:cubicBezTo>
                    <a:pt x="81" y="669"/>
                    <a:pt x="81" y="749"/>
                    <a:pt x="54" y="776"/>
                  </a:cubicBezTo>
                  <a:cubicBezTo>
                    <a:pt x="27" y="883"/>
                    <a:pt x="0" y="964"/>
                    <a:pt x="27" y="1044"/>
                  </a:cubicBezTo>
                  <a:cubicBezTo>
                    <a:pt x="54" y="1151"/>
                    <a:pt x="81" y="1231"/>
                    <a:pt x="161" y="1312"/>
                  </a:cubicBezTo>
                  <a:cubicBezTo>
                    <a:pt x="214" y="1365"/>
                    <a:pt x="295" y="1445"/>
                    <a:pt x="348" y="1472"/>
                  </a:cubicBezTo>
                  <a:cubicBezTo>
                    <a:pt x="348" y="1472"/>
                    <a:pt x="402" y="1499"/>
                    <a:pt x="429" y="1499"/>
                  </a:cubicBezTo>
                  <a:cubicBezTo>
                    <a:pt x="562" y="1579"/>
                    <a:pt x="723" y="1633"/>
                    <a:pt x="884" y="1686"/>
                  </a:cubicBezTo>
                  <a:cubicBezTo>
                    <a:pt x="960" y="1698"/>
                    <a:pt x="1036" y="1703"/>
                    <a:pt x="1110" y="1703"/>
                  </a:cubicBezTo>
                  <a:cubicBezTo>
                    <a:pt x="1889" y="1703"/>
                    <a:pt x="2517" y="1086"/>
                    <a:pt x="2811" y="402"/>
                  </a:cubicBezTo>
                  <a:cubicBezTo>
                    <a:pt x="2838" y="348"/>
                    <a:pt x="2811" y="268"/>
                    <a:pt x="2730" y="241"/>
                  </a:cubicBezTo>
                  <a:lnTo>
                    <a:pt x="2570" y="241"/>
                  </a:lnTo>
                  <a:cubicBezTo>
                    <a:pt x="2409" y="187"/>
                    <a:pt x="2222" y="107"/>
                    <a:pt x="2035" y="80"/>
                  </a:cubicBezTo>
                  <a:cubicBezTo>
                    <a:pt x="1901" y="54"/>
                    <a:pt x="1767" y="0"/>
                    <a:pt x="1633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4" name="Google Shape;6474;p41"/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5" name="Google Shape;6475;p41"/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6" name="Google Shape;6476;p41"/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2222" y="1820"/>
                  </a:moveTo>
                  <a:cubicBezTo>
                    <a:pt x="2382" y="1847"/>
                    <a:pt x="2570" y="1874"/>
                    <a:pt x="2757" y="1954"/>
                  </a:cubicBezTo>
                  <a:cubicBezTo>
                    <a:pt x="2891" y="2008"/>
                    <a:pt x="2971" y="2088"/>
                    <a:pt x="3159" y="2142"/>
                  </a:cubicBezTo>
                  <a:cubicBezTo>
                    <a:pt x="3078" y="2329"/>
                    <a:pt x="2971" y="2463"/>
                    <a:pt x="2891" y="2597"/>
                  </a:cubicBezTo>
                  <a:cubicBezTo>
                    <a:pt x="2730" y="2757"/>
                    <a:pt x="2597" y="2891"/>
                    <a:pt x="2516" y="3025"/>
                  </a:cubicBezTo>
                  <a:cubicBezTo>
                    <a:pt x="2409" y="3132"/>
                    <a:pt x="2302" y="3159"/>
                    <a:pt x="2168" y="3212"/>
                  </a:cubicBezTo>
                  <a:cubicBezTo>
                    <a:pt x="2088" y="3292"/>
                    <a:pt x="1954" y="3319"/>
                    <a:pt x="1847" y="3319"/>
                  </a:cubicBezTo>
                  <a:lnTo>
                    <a:pt x="1499" y="3319"/>
                  </a:lnTo>
                  <a:cubicBezTo>
                    <a:pt x="1365" y="3292"/>
                    <a:pt x="1285" y="3266"/>
                    <a:pt x="1178" y="3212"/>
                  </a:cubicBezTo>
                  <a:cubicBezTo>
                    <a:pt x="1151" y="3185"/>
                    <a:pt x="1098" y="3185"/>
                    <a:pt x="1071" y="3159"/>
                  </a:cubicBezTo>
                  <a:cubicBezTo>
                    <a:pt x="1017" y="3159"/>
                    <a:pt x="964" y="3132"/>
                    <a:pt x="937" y="3078"/>
                  </a:cubicBezTo>
                  <a:cubicBezTo>
                    <a:pt x="830" y="3025"/>
                    <a:pt x="777" y="2944"/>
                    <a:pt x="696" y="2864"/>
                  </a:cubicBezTo>
                  <a:cubicBezTo>
                    <a:pt x="669" y="2811"/>
                    <a:pt x="669" y="2784"/>
                    <a:pt x="643" y="2757"/>
                  </a:cubicBezTo>
                  <a:lnTo>
                    <a:pt x="616" y="2730"/>
                  </a:lnTo>
                  <a:lnTo>
                    <a:pt x="643" y="2677"/>
                  </a:lnTo>
                  <a:lnTo>
                    <a:pt x="669" y="2623"/>
                  </a:lnTo>
                  <a:lnTo>
                    <a:pt x="696" y="2516"/>
                  </a:lnTo>
                  <a:lnTo>
                    <a:pt x="696" y="2543"/>
                  </a:lnTo>
                  <a:cubicBezTo>
                    <a:pt x="803" y="2409"/>
                    <a:pt x="910" y="2275"/>
                    <a:pt x="1044" y="2195"/>
                  </a:cubicBezTo>
                  <a:cubicBezTo>
                    <a:pt x="1178" y="2088"/>
                    <a:pt x="1285" y="2008"/>
                    <a:pt x="1419" y="1954"/>
                  </a:cubicBezTo>
                  <a:cubicBezTo>
                    <a:pt x="1526" y="1927"/>
                    <a:pt x="1633" y="1874"/>
                    <a:pt x="1767" y="1847"/>
                  </a:cubicBezTo>
                  <a:cubicBezTo>
                    <a:pt x="1901" y="1820"/>
                    <a:pt x="2088" y="1820"/>
                    <a:pt x="2222" y="1820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7" name="Google Shape;6477;p41"/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78" name="Google Shape;6478;p41"/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264F36A1-C6C6-463C-9C36-1D351D49DD0A}"/>
              </a:ext>
            </a:extLst>
          </p:cNvPr>
          <p:cNvSpPr/>
          <p:nvPr/>
        </p:nvSpPr>
        <p:spPr>
          <a:xfrm>
            <a:off x="5600296" y="720818"/>
            <a:ext cx="2776134" cy="372753"/>
          </a:xfrm>
          <a:prstGeom prst="roundRect">
            <a:avLst>
              <a:gd name="adj" fmla="val 10270"/>
            </a:avLst>
          </a:prstGeom>
          <a:solidFill>
            <a:srgbClr val="FFC000">
              <a:alpha val="71000"/>
            </a:srgb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17E93B26-A589-40CD-995E-7F1006A4186C}"/>
              </a:ext>
            </a:extLst>
          </p:cNvPr>
          <p:cNvSpPr/>
          <p:nvPr/>
        </p:nvSpPr>
        <p:spPr>
          <a:xfrm>
            <a:off x="7284229" y="1156729"/>
            <a:ext cx="3294871" cy="372753"/>
          </a:xfrm>
          <a:prstGeom prst="roundRect">
            <a:avLst>
              <a:gd name="adj" fmla="val 10270"/>
            </a:avLst>
          </a:prstGeom>
          <a:solidFill>
            <a:schemeClr val="accent4">
              <a:lumMod val="40000"/>
              <a:lumOff val="60000"/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25" name="Picture 8">
            <a:extLst>
              <a:ext uri="{FF2B5EF4-FFF2-40B4-BE49-F238E27FC236}">
                <a16:creationId xmlns:a16="http://schemas.microsoft.com/office/drawing/2014/main" id="{B4AAD106-AE08-41F0-B8E1-B26D11C2376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>
            <a:off x="15086388" y="1289502"/>
            <a:ext cx="2431943" cy="1796598"/>
          </a:xfrm>
          <a:prstGeom prst="rect">
            <a:avLst/>
          </a:prstGeom>
        </p:spPr>
      </p:pic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1BCDB144-F5AA-4E9A-B193-B32514335DEB}"/>
              </a:ext>
            </a:extLst>
          </p:cNvPr>
          <p:cNvSpPr/>
          <p:nvPr/>
        </p:nvSpPr>
        <p:spPr>
          <a:xfrm>
            <a:off x="1327651" y="1613947"/>
            <a:ext cx="5824016" cy="364373"/>
          </a:xfrm>
          <a:prstGeom prst="roundRect">
            <a:avLst>
              <a:gd name="adj" fmla="val 10270"/>
            </a:avLst>
          </a:prstGeom>
          <a:solidFill>
            <a:schemeClr val="accent4">
              <a:lumMod val="40000"/>
              <a:lumOff val="60000"/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518" name="Google Shape;6518;p41"/>
          <p:cNvSpPr/>
          <p:nvPr/>
        </p:nvSpPr>
        <p:spPr>
          <a:xfrm>
            <a:off x="3971897" y="6561286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519" name="Google Shape;6519;p41"/>
          <p:cNvSpPr/>
          <p:nvPr/>
        </p:nvSpPr>
        <p:spPr>
          <a:xfrm>
            <a:off x="4065297" y="6639120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23" name="Rectangle: Rounded Corners 122">
            <a:extLst>
              <a:ext uri="{FF2B5EF4-FFF2-40B4-BE49-F238E27FC236}">
                <a16:creationId xmlns:a16="http://schemas.microsoft.com/office/drawing/2014/main" id="{4376A1F8-E2AC-467E-A63A-C5B6FC366699}"/>
              </a:ext>
            </a:extLst>
          </p:cNvPr>
          <p:cNvSpPr/>
          <p:nvPr/>
        </p:nvSpPr>
        <p:spPr>
          <a:xfrm>
            <a:off x="5246208" y="1152631"/>
            <a:ext cx="1905459" cy="399801"/>
          </a:xfrm>
          <a:prstGeom prst="roundRect">
            <a:avLst>
              <a:gd name="adj" fmla="val 10270"/>
            </a:avLst>
          </a:prstGeom>
          <a:solidFill>
            <a:schemeClr val="tx2">
              <a:alpha val="71000"/>
            </a:scheme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B4EAD6E-5098-4E2D-8375-3821DA4D134B}"/>
              </a:ext>
            </a:extLst>
          </p:cNvPr>
          <p:cNvGrpSpPr/>
          <p:nvPr/>
        </p:nvGrpSpPr>
        <p:grpSpPr>
          <a:xfrm>
            <a:off x="1052780" y="2761527"/>
            <a:ext cx="2981914" cy="2571810"/>
            <a:chOff x="3749828" y="2497846"/>
            <a:chExt cx="2981914" cy="2571810"/>
          </a:xfrm>
        </p:grpSpPr>
        <p:sp>
          <p:nvSpPr>
            <p:cNvPr id="133" name="Parallelogram 132">
              <a:extLst>
                <a:ext uri="{FF2B5EF4-FFF2-40B4-BE49-F238E27FC236}">
                  <a16:creationId xmlns:a16="http://schemas.microsoft.com/office/drawing/2014/main" id="{45510E66-4567-4383-820A-EB8E48A1150C}"/>
                </a:ext>
              </a:extLst>
            </p:cNvPr>
            <p:cNvSpPr/>
            <p:nvPr/>
          </p:nvSpPr>
          <p:spPr bwMode="auto">
            <a:xfrm rot="18833929">
              <a:off x="3256284" y="3140037"/>
              <a:ext cx="2320295" cy="1333207"/>
            </a:xfrm>
            <a:prstGeom prst="parallelogram">
              <a:avLst>
                <a:gd name="adj" fmla="val 106333"/>
              </a:avLst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36" name="Rectangle 135">
              <a:extLst>
                <a:ext uri="{FF2B5EF4-FFF2-40B4-BE49-F238E27FC236}">
                  <a16:creationId xmlns:a16="http://schemas.microsoft.com/office/drawing/2014/main" id="{C06A54F0-2735-40C1-BC53-6F8553BDA977}"/>
                </a:ext>
              </a:extLst>
            </p:cNvPr>
            <p:cNvSpPr/>
            <p:nvPr/>
          </p:nvSpPr>
          <p:spPr bwMode="auto">
            <a:xfrm>
              <a:off x="4715157" y="2525118"/>
              <a:ext cx="2016585" cy="191483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2" name="Parallelogram 141">
              <a:extLst>
                <a:ext uri="{FF2B5EF4-FFF2-40B4-BE49-F238E27FC236}">
                  <a16:creationId xmlns:a16="http://schemas.microsoft.com/office/drawing/2014/main" id="{7B9BDA6A-ACC6-41C9-8ED8-DA227E683B9F}"/>
                </a:ext>
              </a:extLst>
            </p:cNvPr>
            <p:cNvSpPr/>
            <p:nvPr/>
          </p:nvSpPr>
          <p:spPr bwMode="auto">
            <a:xfrm>
              <a:off x="4151722" y="4437573"/>
              <a:ext cx="2492236" cy="625153"/>
            </a:xfrm>
            <a:prstGeom prst="parallelogram">
              <a:avLst>
                <a:gd name="adj" fmla="val 98788"/>
              </a:avLst>
            </a:prstGeom>
            <a:solidFill>
              <a:schemeClr val="accent2">
                <a:lumMod val="20000"/>
                <a:lumOff val="8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E668E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6BF5BCA-B686-438D-8A69-223EC8A08D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15436" y="2497846"/>
              <a:ext cx="2589483" cy="2571810"/>
              <a:chOff x="1810" y="1152"/>
              <a:chExt cx="2510" cy="1886"/>
            </a:xfrm>
            <a:noFill/>
          </p:grpSpPr>
          <p:sp>
            <p:nvSpPr>
              <p:cNvPr id="154" name="AutoShape 20">
                <a:extLst>
                  <a:ext uri="{FF2B5EF4-FFF2-40B4-BE49-F238E27FC236}">
                    <a16:creationId xmlns:a16="http://schemas.microsoft.com/office/drawing/2014/main" id="{CEBF8681-201B-4428-89C3-E1CAAFDCD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152"/>
                <a:ext cx="2496" cy="1872"/>
              </a:xfrm>
              <a:prstGeom prst="cube">
                <a:avLst>
                  <a:gd name="adj" fmla="val 25000"/>
                </a:avLst>
              </a:prstGeom>
              <a:grpFill/>
              <a:ln w="38100">
                <a:solidFill>
                  <a:sysClr val="windowText" lastClr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defPPr>
                  <a:defRPr lang="en-US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itchFamily="18" charset="0"/>
                </a:endParaRPr>
              </a:p>
            </p:txBody>
          </p:sp>
          <p:sp>
            <p:nvSpPr>
              <p:cNvPr id="155" name="Line 21">
                <a:extLst>
                  <a:ext uri="{FF2B5EF4-FFF2-40B4-BE49-F238E27FC236}">
                    <a16:creationId xmlns:a16="http://schemas.microsoft.com/office/drawing/2014/main" id="{BEF550D4-8B6E-4DD1-AF92-30AADF4BE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94" y="1172"/>
                <a:ext cx="8" cy="1392"/>
              </a:xfrm>
              <a:prstGeom prst="line">
                <a:avLst/>
              </a:prstGeom>
              <a:grpFill/>
              <a:ln w="38100">
                <a:solidFill>
                  <a:sysClr val="windowText" lastClr="000000"/>
                </a:solidFill>
                <a:prstDash val="sys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itchFamily="18" charset="0"/>
                </a:endParaRPr>
              </a:p>
            </p:txBody>
          </p:sp>
          <p:sp>
            <p:nvSpPr>
              <p:cNvPr id="157" name="Line 22">
                <a:extLst>
                  <a:ext uri="{FF2B5EF4-FFF2-40B4-BE49-F238E27FC236}">
                    <a16:creationId xmlns:a16="http://schemas.microsoft.com/office/drawing/2014/main" id="{8172CF41-B791-4E90-A49D-D3E56DF67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68" y="2558"/>
                <a:ext cx="1938" cy="6"/>
              </a:xfrm>
              <a:prstGeom prst="line">
                <a:avLst/>
              </a:prstGeom>
              <a:grpFill/>
              <a:ln w="38100">
                <a:solidFill>
                  <a:sysClr val="windowText" lastClr="000000"/>
                </a:solidFill>
                <a:prstDash val="sys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itchFamily="18" charset="0"/>
                </a:endParaRPr>
              </a:p>
            </p:txBody>
          </p:sp>
          <p:sp>
            <p:nvSpPr>
              <p:cNvPr id="158" name="Line 23">
                <a:extLst>
                  <a:ext uri="{FF2B5EF4-FFF2-40B4-BE49-F238E27FC236}">
                    <a16:creationId xmlns:a16="http://schemas.microsoft.com/office/drawing/2014/main" id="{E562841D-0B58-4ECC-9AE0-4066E5569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810" y="2570"/>
                <a:ext cx="592" cy="468"/>
              </a:xfrm>
              <a:prstGeom prst="line">
                <a:avLst/>
              </a:prstGeom>
              <a:grpFill/>
              <a:ln w="38100">
                <a:solidFill>
                  <a:sysClr val="windowText" lastClr="000000"/>
                </a:solidFill>
                <a:prstDash val="sysDash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Times New Roman" pitchFamily="18" charset="0"/>
                    <a:ea typeface="+mn-ea"/>
                    <a:cs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itchFamily="18" charset="0"/>
                </a:endParaRPr>
              </a:p>
            </p:txBody>
          </p:sp>
        </p:grpSp>
        <p:sp>
          <p:nvSpPr>
            <p:cNvPr id="160" name="Rectangle 159">
              <a:extLst>
                <a:ext uri="{FF2B5EF4-FFF2-40B4-BE49-F238E27FC236}">
                  <a16:creationId xmlns:a16="http://schemas.microsoft.com/office/drawing/2014/main" id="{D2B1078B-E2C7-404E-B9CC-A64799C03C22}"/>
                </a:ext>
              </a:extLst>
            </p:cNvPr>
            <p:cNvSpPr/>
            <p:nvPr/>
          </p:nvSpPr>
          <p:spPr bwMode="auto">
            <a:xfrm>
              <a:off x="6096000" y="2552972"/>
              <a:ext cx="601533" cy="2460584"/>
            </a:xfrm>
            <a:custGeom>
              <a:avLst/>
              <a:gdLst>
                <a:gd name="connsiteX0" fmla="*/ 0 w 1038403"/>
                <a:gd name="connsiteY0" fmla="*/ 0 h 2220180"/>
                <a:gd name="connsiteX1" fmla="*/ 1038403 w 1038403"/>
                <a:gd name="connsiteY1" fmla="*/ 0 h 2220180"/>
                <a:gd name="connsiteX2" fmla="*/ 1038403 w 1038403"/>
                <a:gd name="connsiteY2" fmla="*/ 2220180 h 2220180"/>
                <a:gd name="connsiteX3" fmla="*/ 0 w 1038403"/>
                <a:gd name="connsiteY3" fmla="*/ 2220180 h 2220180"/>
                <a:gd name="connsiteX4" fmla="*/ 0 w 1038403"/>
                <a:gd name="connsiteY4" fmla="*/ 0 h 2220180"/>
                <a:gd name="connsiteX0" fmla="*/ 25400 w 1038403"/>
                <a:gd name="connsiteY0" fmla="*/ 381000 h 2220180"/>
                <a:gd name="connsiteX1" fmla="*/ 1038403 w 1038403"/>
                <a:gd name="connsiteY1" fmla="*/ 0 h 2220180"/>
                <a:gd name="connsiteX2" fmla="*/ 1038403 w 1038403"/>
                <a:gd name="connsiteY2" fmla="*/ 2220180 h 2220180"/>
                <a:gd name="connsiteX3" fmla="*/ 0 w 1038403"/>
                <a:gd name="connsiteY3" fmla="*/ 2220180 h 2220180"/>
                <a:gd name="connsiteX4" fmla="*/ 25400 w 1038403"/>
                <a:gd name="connsiteY4" fmla="*/ 381000 h 2220180"/>
                <a:gd name="connsiteX0" fmla="*/ 25400 w 1038403"/>
                <a:gd name="connsiteY0" fmla="*/ 596900 h 2436080"/>
                <a:gd name="connsiteX1" fmla="*/ 695503 w 1038403"/>
                <a:gd name="connsiteY1" fmla="*/ 0 h 2436080"/>
                <a:gd name="connsiteX2" fmla="*/ 1038403 w 1038403"/>
                <a:gd name="connsiteY2" fmla="*/ 2436080 h 2436080"/>
                <a:gd name="connsiteX3" fmla="*/ 0 w 1038403"/>
                <a:gd name="connsiteY3" fmla="*/ 2436080 h 2436080"/>
                <a:gd name="connsiteX4" fmla="*/ 25400 w 1038403"/>
                <a:gd name="connsiteY4" fmla="*/ 596900 h 2436080"/>
                <a:gd name="connsiteX0" fmla="*/ 25400 w 695503"/>
                <a:gd name="connsiteY0" fmla="*/ 596900 h 2436080"/>
                <a:gd name="connsiteX1" fmla="*/ 695503 w 695503"/>
                <a:gd name="connsiteY1" fmla="*/ 0 h 2436080"/>
                <a:gd name="connsiteX2" fmla="*/ 657403 w 695503"/>
                <a:gd name="connsiteY2" fmla="*/ 1915380 h 2436080"/>
                <a:gd name="connsiteX3" fmla="*/ 0 w 695503"/>
                <a:gd name="connsiteY3" fmla="*/ 2436080 h 2436080"/>
                <a:gd name="connsiteX4" fmla="*/ 25400 w 695503"/>
                <a:gd name="connsiteY4" fmla="*/ 596900 h 2436080"/>
                <a:gd name="connsiteX0" fmla="*/ 0 w 670103"/>
                <a:gd name="connsiteY0" fmla="*/ 596900 h 2613880"/>
                <a:gd name="connsiteX1" fmla="*/ 670103 w 670103"/>
                <a:gd name="connsiteY1" fmla="*/ 0 h 2613880"/>
                <a:gd name="connsiteX2" fmla="*/ 632003 w 670103"/>
                <a:gd name="connsiteY2" fmla="*/ 1915380 h 2613880"/>
                <a:gd name="connsiteX3" fmla="*/ 12700 w 670103"/>
                <a:gd name="connsiteY3" fmla="*/ 2613880 h 2613880"/>
                <a:gd name="connsiteX4" fmla="*/ 0 w 670103"/>
                <a:gd name="connsiteY4" fmla="*/ 596900 h 2613880"/>
                <a:gd name="connsiteX0" fmla="*/ 13262 w 683365"/>
                <a:gd name="connsiteY0" fmla="*/ 596900 h 2512280"/>
                <a:gd name="connsiteX1" fmla="*/ 683365 w 683365"/>
                <a:gd name="connsiteY1" fmla="*/ 0 h 2512280"/>
                <a:gd name="connsiteX2" fmla="*/ 645265 w 683365"/>
                <a:gd name="connsiteY2" fmla="*/ 1915380 h 2512280"/>
                <a:gd name="connsiteX3" fmla="*/ 562 w 683365"/>
                <a:gd name="connsiteY3" fmla="*/ 2512280 h 2512280"/>
                <a:gd name="connsiteX4" fmla="*/ 13262 w 683365"/>
                <a:gd name="connsiteY4" fmla="*/ 596900 h 2512280"/>
                <a:gd name="connsiteX0" fmla="*/ 13262 w 721421"/>
                <a:gd name="connsiteY0" fmla="*/ 596900 h 2512280"/>
                <a:gd name="connsiteX1" fmla="*/ 683365 w 721421"/>
                <a:gd name="connsiteY1" fmla="*/ 0 h 2512280"/>
                <a:gd name="connsiteX2" fmla="*/ 721421 w 721421"/>
                <a:gd name="connsiteY2" fmla="*/ 1863513 h 2512280"/>
                <a:gd name="connsiteX3" fmla="*/ 562 w 721421"/>
                <a:gd name="connsiteY3" fmla="*/ 2512280 h 2512280"/>
                <a:gd name="connsiteX4" fmla="*/ 13262 w 721421"/>
                <a:gd name="connsiteY4" fmla="*/ 596900 h 251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421" h="2512280">
                  <a:moveTo>
                    <a:pt x="13262" y="596900"/>
                  </a:moveTo>
                  <a:lnTo>
                    <a:pt x="683365" y="0"/>
                  </a:lnTo>
                  <a:lnTo>
                    <a:pt x="721421" y="1863513"/>
                  </a:lnTo>
                  <a:lnTo>
                    <a:pt x="562" y="2512280"/>
                  </a:lnTo>
                  <a:cubicBezTo>
                    <a:pt x="-3671" y="1839953"/>
                    <a:pt x="17495" y="1269227"/>
                    <a:pt x="13262" y="596900"/>
                  </a:cubicBezTo>
                  <a:close/>
                </a:path>
              </a:pathLst>
            </a:cu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  <p:sp>
          <p:nvSpPr>
            <p:cNvPr id="148" name="Rectangle 147">
              <a:extLst>
                <a:ext uri="{FF2B5EF4-FFF2-40B4-BE49-F238E27FC236}">
                  <a16:creationId xmlns:a16="http://schemas.microsoft.com/office/drawing/2014/main" id="{4A0C842F-83D3-4F9B-9C64-941040D5A7A1}"/>
                </a:ext>
              </a:extLst>
            </p:cNvPr>
            <p:cNvSpPr/>
            <p:nvPr/>
          </p:nvSpPr>
          <p:spPr bwMode="auto">
            <a:xfrm>
              <a:off x="4162909" y="3172112"/>
              <a:ext cx="1882533" cy="1873025"/>
            </a:xfrm>
            <a:prstGeom prst="rect">
              <a:avLst/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+mn-ea"/>
                <a:cs typeface="+mn-cs"/>
              </a:endParaRPr>
            </a:p>
          </p:txBody>
        </p:sp>
      </p:grpSp>
      <p:sp>
        <p:nvSpPr>
          <p:cNvPr id="161" name="Text Box 69">
            <a:extLst>
              <a:ext uri="{FF2B5EF4-FFF2-40B4-BE49-F238E27FC236}">
                <a16:creationId xmlns:a16="http://schemas.microsoft.com/office/drawing/2014/main" id="{C4F7DA7F-5726-435C-9C7A-6012AEF06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3830" y="4450855"/>
            <a:ext cx="300692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Đáp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sô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 31,25 dm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2270B6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66" name="Text Box 69">
            <a:extLst>
              <a:ext uri="{FF2B5EF4-FFF2-40B4-BE49-F238E27FC236}">
                <a16:creationId xmlns:a16="http://schemas.microsoft.com/office/drawing/2014/main" id="{C2C89099-ADF9-4E3D-A4A7-B04335D50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1667" y="2553087"/>
            <a:ext cx="166612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giải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44" name="Text Box 69">
            <a:extLst>
              <a:ext uri="{FF2B5EF4-FFF2-40B4-BE49-F238E27FC236}">
                <a16:creationId xmlns:a16="http://schemas.microsoft.com/office/drawing/2014/main" id="{43C4970D-365F-4E3A-B2EF-0EC39ABC3C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39930" y="621589"/>
            <a:ext cx="9429015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lvl="0" algn="just">
              <a:spcBef>
                <a:spcPct val="50000"/>
              </a:spcBef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8DAA5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8DAA5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2: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Người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ta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cái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hộp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không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nắp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bằng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bìa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cứng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dạng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hình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lập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phương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cạnh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2,5 dm.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diện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tích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bìa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cần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dùng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để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hộp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không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mép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dán</a:t>
            </a:r>
            <a:r>
              <a:rPr lang="en-US" sz="2800" b="1" dirty="0">
                <a:solidFill>
                  <a:srgbClr val="00009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).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8DAA5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8" name="Rectangle: Rounded Corners 167">
            <a:extLst>
              <a:ext uri="{FF2B5EF4-FFF2-40B4-BE49-F238E27FC236}">
                <a16:creationId xmlns:a16="http://schemas.microsoft.com/office/drawing/2014/main" id="{20370246-ABF9-4B7F-9D28-46A3DC3EC8A7}"/>
              </a:ext>
            </a:extLst>
          </p:cNvPr>
          <p:cNvSpPr/>
          <p:nvPr/>
        </p:nvSpPr>
        <p:spPr>
          <a:xfrm>
            <a:off x="7742436" y="3888506"/>
            <a:ext cx="529987" cy="500328"/>
          </a:xfrm>
          <a:prstGeom prst="roundRect">
            <a:avLst>
              <a:gd name="adj" fmla="val 10270"/>
            </a:avLst>
          </a:prstGeom>
          <a:solidFill>
            <a:srgbClr val="FFC000">
              <a:alpha val="71000"/>
            </a:srgbClr>
          </a:solidFill>
          <a:ln w="2857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5" name="Text Box 69">
            <a:extLst>
              <a:ext uri="{FF2B5EF4-FFF2-40B4-BE49-F238E27FC236}">
                <a16:creationId xmlns:a16="http://schemas.microsoft.com/office/drawing/2014/main" id="{C949A9F4-1E86-458F-83A5-D5E67959F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8931" y="3230722"/>
            <a:ext cx="7386984" cy="11695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Arial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Arial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Arial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Arial" pitchFamily="34" charset="0"/>
              </a:defRPr>
            </a:lvl5pPr>
            <a:lvl6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6pPr>
            <a:lvl7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7pPr>
            <a:lvl8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8pPr>
            <a:lvl9pPr eaLnBrk="0" hangingPunct="0">
              <a:defRPr sz="20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Diện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tích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bìa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cần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dùng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để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hộp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altLang="en-US" sz="2800" b="1" i="0" u="none" strike="noStrike" kern="1200" cap="none" spc="0" normalizeH="0" noProof="0" dirty="0" err="1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</a:t>
            </a:r>
            <a:r>
              <a:rPr kumimoji="0" lang="en-US" altLang="en-US" sz="2800" b="1" i="0" u="none" strike="noStrike" kern="1200" cap="none" spc="0" normalizeH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:</a:t>
            </a:r>
            <a:endParaRPr kumimoji="0" lang="en-US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2270B6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(2,5 x </a:t>
            </a:r>
            <a:r>
              <a:rPr lang="en-US" altLang="en-US" sz="2800" b="1" dirty="0">
                <a:solidFill>
                  <a:srgbClr val="2270B6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,5) x 5 = </a:t>
            </a:r>
            <a:r>
              <a:rPr lang="en-US" altLang="en-US" sz="2800" b="1" dirty="0">
                <a:solidFill>
                  <a:srgbClr val="2270B6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31,25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(dm</a:t>
            </a:r>
            <a:r>
              <a:rPr kumimoji="0" lang="en-US" altLang="en-US" sz="2800" b="1" i="0" u="none" strike="noStrike" kern="1200" cap="none" spc="0" normalizeH="0" baseline="3000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</a:t>
            </a: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2270B6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) </a:t>
            </a:r>
          </a:p>
        </p:txBody>
      </p:sp>
    </p:spTree>
    <p:extLst>
      <p:ext uri="{BB962C8B-B14F-4D97-AF65-F5344CB8AC3E}">
        <p14:creationId xmlns:p14="http://schemas.microsoft.com/office/powerpoint/2010/main" val="30160461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1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 animBg="1"/>
      <p:bldP spid="124" grpId="0" animBg="1"/>
      <p:bldP spid="112" grpId="0" animBg="1"/>
      <p:bldP spid="123" grpId="0" animBg="1"/>
      <p:bldP spid="144" grpId="0"/>
      <p:bldP spid="168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2" descr="Medieval fairy tale">
            <a:extLst>
              <a:ext uri="{FF2B5EF4-FFF2-40B4-BE49-F238E27FC236}">
                <a16:creationId xmlns:a16="http://schemas.microsoft.com/office/drawing/2014/main" id="{4CFE5A2C-E6C5-409C-BD16-6839E0B1531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-1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908" b="40694"/>
          <a:stretch/>
        </p:blipFill>
        <p:spPr bwMode="auto">
          <a:xfrm>
            <a:off x="-1" y="0"/>
            <a:ext cx="12192001" cy="6874554"/>
          </a:xfrm>
          <a:prstGeom prst="rect">
            <a:avLst/>
          </a:prstGeom>
          <a:noFill/>
          <a:effectLst>
            <a:glow rad="127000">
              <a:srgbClr val="F2D7E4"/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4">
            <a:extLst>
              <a:ext uri="{FF2B5EF4-FFF2-40B4-BE49-F238E27FC236}">
                <a16:creationId xmlns:a16="http://schemas.microsoft.com/office/drawing/2014/main" id="{A1F8C5EB-CE59-4B23-986C-2E29ED7A524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368300" y="172584"/>
            <a:ext cx="12192001" cy="6795998"/>
          </a:xfrm>
          <a:prstGeom prst="rect">
            <a:avLst/>
          </a:prstGeom>
        </p:spPr>
      </p:pic>
      <p:pic>
        <p:nvPicPr>
          <p:cNvPr id="13" name="Picture 3">
            <a:extLst>
              <a:ext uri="{FF2B5EF4-FFF2-40B4-BE49-F238E27FC236}">
                <a16:creationId xmlns:a16="http://schemas.microsoft.com/office/drawing/2014/main" id="{02186CBF-B0D1-4301-A651-96F957E4618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5199228" y="1622938"/>
            <a:ext cx="1585279" cy="1814339"/>
          </a:xfrm>
          <a:prstGeom prst="rect">
            <a:avLst/>
          </a:prstGeom>
        </p:spPr>
      </p:pic>
      <p:pic>
        <p:nvPicPr>
          <p:cNvPr id="14" name="Picture 4">
            <a:extLst>
              <a:ext uri="{FF2B5EF4-FFF2-40B4-BE49-F238E27FC236}">
                <a16:creationId xmlns:a16="http://schemas.microsoft.com/office/drawing/2014/main" id="{306B2FFE-F82B-4CE9-8B38-1D325B942980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p:blipFill>
        <p:spPr>
          <a:xfrm>
            <a:off x="5146873" y="3655322"/>
            <a:ext cx="2126742" cy="2181273"/>
          </a:xfrm>
          <a:prstGeom prst="rect">
            <a:avLst/>
          </a:prstGeom>
        </p:spPr>
      </p:pic>
      <p:pic>
        <p:nvPicPr>
          <p:cNvPr id="15" name="Picture 5">
            <a:extLst>
              <a:ext uri="{FF2B5EF4-FFF2-40B4-BE49-F238E27FC236}">
                <a16:creationId xmlns:a16="http://schemas.microsoft.com/office/drawing/2014/main" id="{94657B9C-78CB-4BE0-B22E-93DB042F2B2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>
            <a:off x="1936264" y="1444589"/>
            <a:ext cx="1631131" cy="1989185"/>
          </a:xfrm>
          <a:prstGeom prst="rect">
            <a:avLst/>
          </a:prstGeom>
        </p:spPr>
      </p:pic>
      <p:pic>
        <p:nvPicPr>
          <p:cNvPr id="16" name="Picture 6">
            <a:extLst>
              <a:ext uri="{FF2B5EF4-FFF2-40B4-BE49-F238E27FC236}">
                <a16:creationId xmlns:a16="http://schemas.microsoft.com/office/drawing/2014/main" id="{F7F7991A-94B2-470E-8C05-E43F65A6804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rcRect/>
          <a:stretch>
            <a:fillRect/>
          </a:stretch>
        </p:blipFill>
        <p:spPr>
          <a:xfrm>
            <a:off x="2069265" y="3616760"/>
            <a:ext cx="1538803" cy="2038150"/>
          </a:xfrm>
          <a:prstGeom prst="rect">
            <a:avLst/>
          </a:prstGeom>
        </p:spPr>
      </p:pic>
      <p:pic>
        <p:nvPicPr>
          <p:cNvPr id="17" name="bensound-buddy">
            <a:hlinkClick r:id="" action="ppaction://media"/>
            <a:extLst>
              <a:ext uri="{FF2B5EF4-FFF2-40B4-BE49-F238E27FC236}">
                <a16:creationId xmlns:a16="http://schemas.microsoft.com/office/drawing/2014/main" id="{D8FA62E6-3685-4CE7-8933-F5055DAB127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7"/>
          <a:stretch>
            <a:fillRect/>
          </a:stretch>
        </p:blipFill>
        <p:spPr>
          <a:xfrm>
            <a:off x="-1457628" y="228920"/>
            <a:ext cx="1138637" cy="1138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59348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  <p:sndAc>
          <p:stSnd>
            <p:snd r:embed="rId4" name="chimes.wav"/>
          </p:stSnd>
        </p:sndAc>
      </p:transition>
    </mc:Choice>
    <mc:Fallback>
      <p:transition spd="slow">
        <p:random/>
        <p:sndAc>
          <p:stSnd>
            <p:snd r:embed="rId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3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"/>
                </p:tgtEl>
              </p:cMediaNode>
            </p:audio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8">
            <a:extLst>
              <a:ext uri="{FF2B5EF4-FFF2-40B4-BE49-F238E27FC236}">
                <a16:creationId xmlns:a16="http://schemas.microsoft.com/office/drawing/2014/main" id="{05E29ACD-D242-415E-A61F-35097333DB9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1798404" y="756619"/>
            <a:ext cx="7793068" cy="5757129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BDED4C9-8DFD-4682-A37E-91212FBC4496}"/>
              </a:ext>
            </a:extLst>
          </p:cNvPr>
          <p:cNvGrpSpPr/>
          <p:nvPr/>
        </p:nvGrpSpPr>
        <p:grpSpPr>
          <a:xfrm rot="728544" flipH="1">
            <a:off x="7010399" y="141514"/>
            <a:ext cx="4245427" cy="2441734"/>
            <a:chOff x="8092458" y="-876522"/>
            <a:chExt cx="3321952" cy="3649517"/>
          </a:xfrm>
        </p:grpSpPr>
        <p:pic>
          <p:nvPicPr>
            <p:cNvPr id="4" name="图片 3">
              <a:extLst>
                <a:ext uri="{FF2B5EF4-FFF2-40B4-BE49-F238E27FC236}">
                  <a16:creationId xmlns:a16="http://schemas.microsoft.com/office/drawing/2014/main" id="{901AB6F9-D53A-4470-AB08-B5670593CE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092458" y="-876522"/>
              <a:ext cx="3321952" cy="3649517"/>
            </a:xfrm>
            <a:prstGeom prst="rect">
              <a:avLst/>
            </a:prstGeom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87B737B6-112F-4D83-A2B2-23616DFCC19E}"/>
                </a:ext>
              </a:extLst>
            </p:cNvPr>
            <p:cNvSpPr txBox="1"/>
            <p:nvPr/>
          </p:nvSpPr>
          <p:spPr>
            <a:xfrm>
              <a:off x="8586764" y="-29486"/>
              <a:ext cx="2333341" cy="14260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Cảm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ơn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các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bạn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đã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giúp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mình</a:t>
              </a:r>
              <a:r>
                <a:rPr lang="en-US" sz="28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191700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3900">
        <p14:glitter pattern="hexagon"/>
      </p:transition>
    </mc:Choice>
    <mc:Fallback>
      <p:transition spd="slow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0B68B504-6F9B-4B4C-9603-A264F307AADA}"/>
              </a:ext>
            </a:extLst>
          </p:cNvPr>
          <p:cNvSpPr/>
          <p:nvPr/>
        </p:nvSpPr>
        <p:spPr>
          <a:xfrm>
            <a:off x="1306286" y="1186543"/>
            <a:ext cx="9764485" cy="4016828"/>
          </a:xfrm>
          <a:prstGeom prst="roundRect">
            <a:avLst>
              <a:gd name="adj" fmla="val 10270"/>
            </a:avLst>
          </a:prstGeom>
          <a:solidFill>
            <a:schemeClr val="bg1"/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Hộp_Văn_Bản 2"/>
          <p:cNvSpPr txBox="1">
            <a:spLocks noChangeArrowheads="1"/>
          </p:cNvSpPr>
          <p:nvPr/>
        </p:nvSpPr>
        <p:spPr bwMode="auto">
          <a:xfrm>
            <a:off x="3395663" y="1485628"/>
            <a:ext cx="5160646" cy="6322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14114" tIns="57056" rIns="114114" bIns="57056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eaLnBrk="1" hangingPunct="1"/>
            <a:r>
              <a:rPr lang="en-US" sz="3360" b="1" dirty="0" err="1">
                <a:solidFill>
                  <a:srgbClr val="FF0000"/>
                </a:solidFill>
                <a:latin typeface="Arial" charset="0"/>
                <a:cs typeface="Arial" charset="0"/>
              </a:rPr>
              <a:t>Dặn</a:t>
            </a:r>
            <a:r>
              <a:rPr lang="en-US" sz="3360" b="1" dirty="0">
                <a:solidFill>
                  <a:srgbClr val="FF0000"/>
                </a:solidFill>
                <a:latin typeface="Arial" charset="0"/>
                <a:cs typeface="Arial" charset="0"/>
              </a:rPr>
              <a:t> </a:t>
            </a:r>
            <a:r>
              <a:rPr lang="en-US" sz="3360" b="1" dirty="0" err="1">
                <a:solidFill>
                  <a:srgbClr val="FF0000"/>
                </a:solidFill>
                <a:latin typeface="Arial" charset="0"/>
                <a:cs typeface="Arial" charset="0"/>
              </a:rPr>
              <a:t>dò</a:t>
            </a:r>
            <a:r>
              <a:rPr lang="en-US" sz="3360" b="1" dirty="0">
                <a:solidFill>
                  <a:srgbClr val="FF0000"/>
                </a:solidFill>
                <a:latin typeface="Arial" charset="0"/>
                <a:cs typeface="Arial" charset="0"/>
              </a:rPr>
              <a:t>:</a:t>
            </a:r>
          </a:p>
        </p:txBody>
      </p:sp>
      <p:sp>
        <p:nvSpPr>
          <p:cNvPr id="6" name="Hộp_Văn_Bản 3"/>
          <p:cNvSpPr txBox="1">
            <a:spLocks noChangeArrowheads="1"/>
          </p:cNvSpPr>
          <p:nvPr/>
        </p:nvSpPr>
        <p:spPr bwMode="auto">
          <a:xfrm>
            <a:off x="1831797" y="2202012"/>
            <a:ext cx="8288377" cy="21071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4114" tIns="57056" rIns="114114" bIns="57056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>
              <a:lnSpc>
                <a:spcPct val="150000"/>
              </a:lnSpc>
            </a:pPr>
            <a:r>
              <a:rPr lang="en-US" sz="3000" b="1" dirty="0">
                <a:solidFill>
                  <a:srgbClr val="FF0000"/>
                </a:solidFill>
                <a:latin typeface="Arial" charset="0"/>
              </a:rPr>
              <a:t>1.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Học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thuộc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quy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tắc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tính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diện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tích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xung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quanh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và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diện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tích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toàn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phần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của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hình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lập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phương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en-US" sz="3000" b="1" dirty="0">
                <a:solidFill>
                  <a:srgbClr val="FF0000"/>
                </a:solidFill>
                <a:latin typeface="Arial" charset="0"/>
              </a:rPr>
              <a:t>2.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Chuẩn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bị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bài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660066"/>
                </a:solidFill>
                <a:latin typeface="Arial" charset="0"/>
              </a:rPr>
              <a:t>sau</a:t>
            </a:r>
            <a:r>
              <a:rPr lang="en-US" sz="3000" dirty="0">
                <a:solidFill>
                  <a:srgbClr val="660066"/>
                </a:solidFill>
                <a:latin typeface="Arial" charset="0"/>
              </a:rPr>
              <a:t> : </a:t>
            </a:r>
            <a:r>
              <a:rPr lang="en-US" altLang="en-US" sz="3000" dirty="0" err="1">
                <a:solidFill>
                  <a:srgbClr val="000099"/>
                </a:solidFill>
                <a:latin typeface="Arial" charset="0"/>
              </a:rPr>
              <a:t>Luyện</a:t>
            </a:r>
            <a:r>
              <a:rPr lang="en-US" altLang="en-US" sz="3000" dirty="0">
                <a:solidFill>
                  <a:srgbClr val="000099"/>
                </a:solidFill>
                <a:latin typeface="Arial" charset="0"/>
              </a:rPr>
              <a:t> </a:t>
            </a:r>
            <a:r>
              <a:rPr lang="en-US" altLang="en-US" sz="3000" dirty="0" err="1">
                <a:solidFill>
                  <a:srgbClr val="000099"/>
                </a:solidFill>
                <a:latin typeface="Arial" charset="0"/>
              </a:rPr>
              <a:t>tập</a:t>
            </a:r>
            <a:r>
              <a:rPr lang="en-US" altLang="en-US" sz="3000" dirty="0">
                <a:solidFill>
                  <a:srgbClr val="000099"/>
                </a:solidFill>
                <a:latin typeface="Arial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964516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" name="Picture 2" descr="Medieval fairy tale">
            <a:extLst>
              <a:ext uri="{FF2B5EF4-FFF2-40B4-BE49-F238E27FC236}">
                <a16:creationId xmlns:a16="http://schemas.microsoft.com/office/drawing/2014/main" id="{82E6B80B-2FC8-46BA-A2C0-A0C281EC58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1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908" b="40694"/>
          <a:stretch/>
        </p:blipFill>
        <p:spPr bwMode="auto">
          <a:xfrm>
            <a:off x="-1" y="0"/>
            <a:ext cx="12192001" cy="6874554"/>
          </a:xfrm>
          <a:prstGeom prst="rect">
            <a:avLst/>
          </a:prstGeom>
          <a:noFill/>
          <a:effectLst>
            <a:glow rad="127000">
              <a:schemeClr val="accent1"/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4">
            <a:extLst>
              <a:ext uri="{FF2B5EF4-FFF2-40B4-BE49-F238E27FC236}">
                <a16:creationId xmlns:a16="http://schemas.microsoft.com/office/drawing/2014/main" id="{2FDC6254-51D7-4F1B-8097-C8A5937EB8C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368301" y="172584"/>
            <a:ext cx="11684000" cy="651283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9010D1D4-36F6-49B9-B590-B4E3DBDB21A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-1397000" y="2052391"/>
            <a:ext cx="10605714" cy="3052529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Nàng công chúa ngủ trong rừng [kèm tranh minh họa siêu đẹp] - Thế giới cổ  tích">
            <a:extLst>
              <a:ext uri="{FF2B5EF4-FFF2-40B4-BE49-F238E27FC236}">
                <a16:creationId xmlns:a16="http://schemas.microsoft.com/office/drawing/2014/main" id="{7062D81B-0161-46FF-8725-DE4A349FC1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8480"/>
            <a:ext cx="12459963" cy="701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1DD00E4B-3E39-47FB-A751-B53001CF54BE}"/>
              </a:ext>
            </a:extLst>
          </p:cNvPr>
          <p:cNvGrpSpPr/>
          <p:nvPr/>
        </p:nvGrpSpPr>
        <p:grpSpPr>
          <a:xfrm>
            <a:off x="4749798" y="27147"/>
            <a:ext cx="4461112" cy="3119966"/>
            <a:chOff x="8092458" y="-876522"/>
            <a:chExt cx="3321952" cy="3649517"/>
          </a:xfrm>
        </p:grpSpPr>
        <p:pic>
          <p:nvPicPr>
            <p:cNvPr id="7" name="图片 3">
              <a:extLst>
                <a:ext uri="{FF2B5EF4-FFF2-40B4-BE49-F238E27FC236}">
                  <a16:creationId xmlns:a16="http://schemas.microsoft.com/office/drawing/2014/main" id="{9FF0C4B1-DCE8-4798-A673-3277B36BE7E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092458" y="-876522"/>
              <a:ext cx="3321952" cy="3649517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3208BA5-7A15-401C-912F-BE172CFB1395}"/>
                </a:ext>
              </a:extLst>
            </p:cNvPr>
            <p:cNvSpPr txBox="1"/>
            <p:nvPr/>
          </p:nvSpPr>
          <p:spPr>
            <a:xfrm>
              <a:off x="8586763" y="-351498"/>
              <a:ext cx="2333341" cy="21240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Chúng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tôi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sẽ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giúp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hoàng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tử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chuẩn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bị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đồ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để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giải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cứu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công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800" b="1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chúa</a:t>
              </a:r>
              <a:r>
                <a:rPr lang="en-US" sz="2800" b="1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61588160"/>
      </p:ext>
    </p:extLst>
  </p:cSld>
  <p:clrMapOvr>
    <a:masterClrMapping/>
  </p:clrMapOvr>
  <p:transition spd="slow">
    <p:wipe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7" name="Picture 1036">
            <a:extLst>
              <a:ext uri="{FF2B5EF4-FFF2-40B4-BE49-F238E27FC236}">
                <a16:creationId xmlns:a16="http://schemas.microsoft.com/office/drawing/2014/main" id="{8B048FE5-89B9-40C4-965F-BD1B81AAB043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6585" b="47092"/>
          <a:stretch/>
        </p:blipFill>
        <p:spPr>
          <a:xfrm>
            <a:off x="-431946" y="4105005"/>
            <a:ext cx="13402802" cy="2770683"/>
          </a:xfrm>
          <a:prstGeom prst="rect">
            <a:avLst/>
          </a:prstGeom>
        </p:spPr>
      </p:pic>
      <p:grpSp>
        <p:nvGrpSpPr>
          <p:cNvPr id="38" name="Google Shape;2075;p60">
            <a:extLst>
              <a:ext uri="{FF2B5EF4-FFF2-40B4-BE49-F238E27FC236}">
                <a16:creationId xmlns:a16="http://schemas.microsoft.com/office/drawing/2014/main" id="{28FCEE70-6B90-4831-A666-E1AAD89FADCE}"/>
              </a:ext>
            </a:extLst>
          </p:cNvPr>
          <p:cNvGrpSpPr/>
          <p:nvPr/>
        </p:nvGrpSpPr>
        <p:grpSpPr>
          <a:xfrm rot="10800000">
            <a:off x="-203281" y="5789280"/>
            <a:ext cx="1977321" cy="1102939"/>
            <a:chOff x="7446343" y="212596"/>
            <a:chExt cx="1552422" cy="990230"/>
          </a:xfrm>
        </p:grpSpPr>
        <p:sp>
          <p:nvSpPr>
            <p:cNvPr id="39" name="Google Shape;2076;p60">
              <a:extLst>
                <a:ext uri="{FF2B5EF4-FFF2-40B4-BE49-F238E27FC236}">
                  <a16:creationId xmlns:a16="http://schemas.microsoft.com/office/drawing/2014/main" id="{58DE53ED-A2F2-4194-87DB-811C32DFD7E6}"/>
                </a:ext>
              </a:extLst>
            </p:cNvPr>
            <p:cNvSpPr/>
            <p:nvPr/>
          </p:nvSpPr>
          <p:spPr>
            <a:xfrm rot="-6062124">
              <a:off x="8521253" y="652373"/>
              <a:ext cx="516017" cy="326892"/>
            </a:xfrm>
            <a:custGeom>
              <a:avLst/>
              <a:gdLst/>
              <a:ahLst/>
              <a:cxnLst/>
              <a:rect l="l" t="t" r="r" b="b"/>
              <a:pathLst>
                <a:path w="23132" h="14652" extrusionOk="0">
                  <a:moveTo>
                    <a:pt x="0" y="1"/>
                  </a:moveTo>
                  <a:lnTo>
                    <a:pt x="0" y="1"/>
                  </a:lnTo>
                  <a:cubicBezTo>
                    <a:pt x="578" y="3709"/>
                    <a:pt x="4529" y="7964"/>
                    <a:pt x="7508" y="10031"/>
                  </a:cubicBezTo>
                  <a:cubicBezTo>
                    <a:pt x="12098" y="13314"/>
                    <a:pt x="16961" y="13253"/>
                    <a:pt x="22219" y="14651"/>
                  </a:cubicBezTo>
                  <a:lnTo>
                    <a:pt x="23131" y="13253"/>
                  </a:lnTo>
                  <a:cubicBezTo>
                    <a:pt x="20244" y="9636"/>
                    <a:pt x="17964" y="6080"/>
                    <a:pt x="13587" y="3952"/>
                  </a:cubicBezTo>
                  <a:cubicBezTo>
                    <a:pt x="9484" y="1976"/>
                    <a:pt x="4438" y="73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2077;p60">
              <a:extLst>
                <a:ext uri="{FF2B5EF4-FFF2-40B4-BE49-F238E27FC236}">
                  <a16:creationId xmlns:a16="http://schemas.microsoft.com/office/drawing/2014/main" id="{F7C1B3BF-729E-4D98-A9CE-35E1EBC273A0}"/>
                </a:ext>
              </a:extLst>
            </p:cNvPr>
            <p:cNvSpPr/>
            <p:nvPr/>
          </p:nvSpPr>
          <p:spPr>
            <a:xfrm rot="-6062124">
              <a:off x="8524084" y="654705"/>
              <a:ext cx="511265" cy="326892"/>
            </a:xfrm>
            <a:custGeom>
              <a:avLst/>
              <a:gdLst/>
              <a:ahLst/>
              <a:cxnLst/>
              <a:rect l="l" t="t" r="r" b="b"/>
              <a:pathLst>
                <a:path w="22919" h="14652" extrusionOk="0">
                  <a:moveTo>
                    <a:pt x="0" y="1"/>
                  </a:moveTo>
                  <a:cubicBezTo>
                    <a:pt x="578" y="3678"/>
                    <a:pt x="4529" y="7964"/>
                    <a:pt x="7508" y="10031"/>
                  </a:cubicBezTo>
                  <a:cubicBezTo>
                    <a:pt x="12098" y="13314"/>
                    <a:pt x="16961" y="13253"/>
                    <a:pt x="22219" y="14651"/>
                  </a:cubicBezTo>
                  <a:lnTo>
                    <a:pt x="22918" y="13557"/>
                  </a:lnTo>
                  <a:cubicBezTo>
                    <a:pt x="19453" y="11490"/>
                    <a:pt x="1611" y="1520"/>
                    <a:pt x="243" y="31"/>
                  </a:cubicBezTo>
                  <a:cubicBezTo>
                    <a:pt x="182" y="1"/>
                    <a:pt x="9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2078;p60">
              <a:extLst>
                <a:ext uri="{FF2B5EF4-FFF2-40B4-BE49-F238E27FC236}">
                  <a16:creationId xmlns:a16="http://schemas.microsoft.com/office/drawing/2014/main" id="{F054FA49-5047-4674-ACD7-F8B326B6A587}"/>
                </a:ext>
              </a:extLst>
            </p:cNvPr>
            <p:cNvSpPr/>
            <p:nvPr/>
          </p:nvSpPr>
          <p:spPr>
            <a:xfrm rot="-5400000">
              <a:off x="7458008" y="519616"/>
              <a:ext cx="139690" cy="163019"/>
            </a:xfrm>
            <a:custGeom>
              <a:avLst/>
              <a:gdLst/>
              <a:ahLst/>
              <a:cxnLst/>
              <a:rect l="l" t="t" r="r" b="b"/>
              <a:pathLst>
                <a:path w="6262" h="7307" extrusionOk="0">
                  <a:moveTo>
                    <a:pt x="2420" y="1"/>
                  </a:moveTo>
                  <a:cubicBezTo>
                    <a:pt x="2162" y="1"/>
                    <a:pt x="1901" y="87"/>
                    <a:pt x="1642" y="285"/>
                  </a:cubicBezTo>
                  <a:cubicBezTo>
                    <a:pt x="1" y="1501"/>
                    <a:pt x="2189" y="4024"/>
                    <a:pt x="3131" y="4784"/>
                  </a:cubicBezTo>
                  <a:cubicBezTo>
                    <a:pt x="4074" y="5604"/>
                    <a:pt x="5289" y="6303"/>
                    <a:pt x="6049" y="7185"/>
                  </a:cubicBezTo>
                  <a:cubicBezTo>
                    <a:pt x="6110" y="7185"/>
                    <a:pt x="6110" y="7246"/>
                    <a:pt x="6140" y="7306"/>
                  </a:cubicBezTo>
                  <a:lnTo>
                    <a:pt x="6201" y="7154"/>
                  </a:lnTo>
                  <a:cubicBezTo>
                    <a:pt x="6262" y="5878"/>
                    <a:pt x="5988" y="4632"/>
                    <a:pt x="5502" y="3477"/>
                  </a:cubicBezTo>
                  <a:cubicBezTo>
                    <a:pt x="5117" y="2552"/>
                    <a:pt x="3821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079;p60">
              <a:extLst>
                <a:ext uri="{FF2B5EF4-FFF2-40B4-BE49-F238E27FC236}">
                  <a16:creationId xmlns:a16="http://schemas.microsoft.com/office/drawing/2014/main" id="{49436531-4FA4-494D-900A-D19EBBC1C549}"/>
                </a:ext>
              </a:extLst>
            </p:cNvPr>
            <p:cNvSpPr/>
            <p:nvPr/>
          </p:nvSpPr>
          <p:spPr>
            <a:xfrm rot="-5400000">
              <a:off x="7530846" y="425636"/>
              <a:ext cx="69845" cy="141445"/>
            </a:xfrm>
            <a:custGeom>
              <a:avLst/>
              <a:gdLst/>
              <a:ahLst/>
              <a:cxnLst/>
              <a:rect l="l" t="t" r="r" b="b"/>
              <a:pathLst>
                <a:path w="3131" h="6340" extrusionOk="0">
                  <a:moveTo>
                    <a:pt x="1742" y="1"/>
                  </a:moveTo>
                  <a:cubicBezTo>
                    <a:pt x="1545" y="1"/>
                    <a:pt x="1329" y="123"/>
                    <a:pt x="1094" y="412"/>
                  </a:cubicBezTo>
                  <a:cubicBezTo>
                    <a:pt x="0" y="1780"/>
                    <a:pt x="1763" y="4850"/>
                    <a:pt x="2037" y="6339"/>
                  </a:cubicBezTo>
                  <a:lnTo>
                    <a:pt x="2097" y="6339"/>
                  </a:lnTo>
                  <a:cubicBezTo>
                    <a:pt x="2918" y="5731"/>
                    <a:pt x="3131" y="4181"/>
                    <a:pt x="3131" y="3208"/>
                  </a:cubicBezTo>
                  <a:cubicBezTo>
                    <a:pt x="3131" y="2535"/>
                    <a:pt x="2640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080;p60">
              <a:extLst>
                <a:ext uri="{FF2B5EF4-FFF2-40B4-BE49-F238E27FC236}">
                  <a16:creationId xmlns:a16="http://schemas.microsoft.com/office/drawing/2014/main" id="{261199A0-4326-450D-842C-19302EAE0446}"/>
                </a:ext>
              </a:extLst>
            </p:cNvPr>
            <p:cNvSpPr/>
            <p:nvPr/>
          </p:nvSpPr>
          <p:spPr>
            <a:xfrm rot="-5400000">
              <a:off x="7673243" y="523754"/>
              <a:ext cx="115754" cy="172836"/>
            </a:xfrm>
            <a:custGeom>
              <a:avLst/>
              <a:gdLst/>
              <a:ahLst/>
              <a:cxnLst/>
              <a:rect l="l" t="t" r="r" b="b"/>
              <a:pathLst>
                <a:path w="5189" h="7747" extrusionOk="0">
                  <a:moveTo>
                    <a:pt x="1596" y="0"/>
                  </a:moveTo>
                  <a:cubicBezTo>
                    <a:pt x="552" y="0"/>
                    <a:pt x="1" y="1270"/>
                    <a:pt x="204" y="2488"/>
                  </a:cubicBezTo>
                  <a:cubicBezTo>
                    <a:pt x="477" y="4130"/>
                    <a:pt x="1146" y="5771"/>
                    <a:pt x="2514" y="6744"/>
                  </a:cubicBezTo>
                  <a:cubicBezTo>
                    <a:pt x="3213" y="7261"/>
                    <a:pt x="4155" y="7686"/>
                    <a:pt x="5037" y="7747"/>
                  </a:cubicBezTo>
                  <a:lnTo>
                    <a:pt x="5189" y="7534"/>
                  </a:lnTo>
                  <a:cubicBezTo>
                    <a:pt x="4216" y="5498"/>
                    <a:pt x="4824" y="2032"/>
                    <a:pt x="2848" y="513"/>
                  </a:cubicBezTo>
                  <a:cubicBezTo>
                    <a:pt x="2379" y="153"/>
                    <a:pt x="1958" y="0"/>
                    <a:pt x="15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081;p60">
              <a:extLst>
                <a:ext uri="{FF2B5EF4-FFF2-40B4-BE49-F238E27FC236}">
                  <a16:creationId xmlns:a16="http://schemas.microsoft.com/office/drawing/2014/main" id="{486D5A2E-1DE0-44DD-B746-8142DB4EFD1D}"/>
                </a:ext>
              </a:extLst>
            </p:cNvPr>
            <p:cNvSpPr/>
            <p:nvPr/>
          </p:nvSpPr>
          <p:spPr>
            <a:xfrm rot="-5400000">
              <a:off x="7808241" y="289389"/>
              <a:ext cx="119546" cy="202865"/>
            </a:xfrm>
            <a:custGeom>
              <a:avLst/>
              <a:gdLst/>
              <a:ahLst/>
              <a:cxnLst/>
              <a:rect l="l" t="t" r="r" b="b"/>
              <a:pathLst>
                <a:path w="5359" h="9093" extrusionOk="0">
                  <a:moveTo>
                    <a:pt x="3612" y="0"/>
                  </a:moveTo>
                  <a:cubicBezTo>
                    <a:pt x="3080" y="0"/>
                    <a:pt x="2477" y="282"/>
                    <a:pt x="1885" y="916"/>
                  </a:cubicBezTo>
                  <a:cubicBezTo>
                    <a:pt x="760" y="2132"/>
                    <a:pt x="274" y="3773"/>
                    <a:pt x="122" y="5354"/>
                  </a:cubicBezTo>
                  <a:cubicBezTo>
                    <a:pt x="0" y="6570"/>
                    <a:pt x="0" y="7937"/>
                    <a:pt x="61" y="9092"/>
                  </a:cubicBezTo>
                  <a:lnTo>
                    <a:pt x="122" y="9032"/>
                  </a:lnTo>
                  <a:cubicBezTo>
                    <a:pt x="2645" y="8211"/>
                    <a:pt x="5228" y="5141"/>
                    <a:pt x="5319" y="2497"/>
                  </a:cubicBezTo>
                  <a:cubicBezTo>
                    <a:pt x="5359" y="990"/>
                    <a:pt x="4610" y="0"/>
                    <a:pt x="3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082;p60">
              <a:extLst>
                <a:ext uri="{FF2B5EF4-FFF2-40B4-BE49-F238E27FC236}">
                  <a16:creationId xmlns:a16="http://schemas.microsoft.com/office/drawing/2014/main" id="{9675C632-4750-4FB3-8F9E-B659C9DE3242}"/>
                </a:ext>
              </a:extLst>
            </p:cNvPr>
            <p:cNvSpPr/>
            <p:nvPr/>
          </p:nvSpPr>
          <p:spPr>
            <a:xfrm rot="-5400000">
              <a:off x="7989721" y="493913"/>
              <a:ext cx="117315" cy="243581"/>
            </a:xfrm>
            <a:custGeom>
              <a:avLst/>
              <a:gdLst/>
              <a:ahLst/>
              <a:cxnLst/>
              <a:rect l="l" t="t" r="r" b="b"/>
              <a:pathLst>
                <a:path w="5259" h="10918" extrusionOk="0">
                  <a:moveTo>
                    <a:pt x="1668" y="1"/>
                  </a:moveTo>
                  <a:cubicBezTo>
                    <a:pt x="145" y="1"/>
                    <a:pt x="1" y="2163"/>
                    <a:pt x="1" y="3288"/>
                  </a:cubicBezTo>
                  <a:cubicBezTo>
                    <a:pt x="1" y="6267"/>
                    <a:pt x="1855" y="10492"/>
                    <a:pt x="5198" y="10918"/>
                  </a:cubicBezTo>
                  <a:lnTo>
                    <a:pt x="5259" y="10705"/>
                  </a:lnTo>
                  <a:cubicBezTo>
                    <a:pt x="4894" y="8455"/>
                    <a:pt x="5107" y="5993"/>
                    <a:pt x="4560" y="3744"/>
                  </a:cubicBezTo>
                  <a:cubicBezTo>
                    <a:pt x="4226" y="2346"/>
                    <a:pt x="3557" y="97"/>
                    <a:pt x="1794" y="6"/>
                  </a:cubicBezTo>
                  <a:cubicBezTo>
                    <a:pt x="1751" y="2"/>
                    <a:pt x="1709" y="1"/>
                    <a:pt x="1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083;p60">
              <a:extLst>
                <a:ext uri="{FF2B5EF4-FFF2-40B4-BE49-F238E27FC236}">
                  <a16:creationId xmlns:a16="http://schemas.microsoft.com/office/drawing/2014/main" id="{35EF7779-8AF6-43B6-9A2B-60CE783E1C6E}"/>
                </a:ext>
              </a:extLst>
            </p:cNvPr>
            <p:cNvSpPr/>
            <p:nvPr/>
          </p:nvSpPr>
          <p:spPr>
            <a:xfrm rot="-5400000">
              <a:off x="8134111" y="328439"/>
              <a:ext cx="105135" cy="194811"/>
            </a:xfrm>
            <a:custGeom>
              <a:avLst/>
              <a:gdLst/>
              <a:ahLst/>
              <a:cxnLst/>
              <a:rect l="l" t="t" r="r" b="b"/>
              <a:pathLst>
                <a:path w="4713" h="8732" extrusionOk="0">
                  <a:moveTo>
                    <a:pt x="1957" y="0"/>
                  </a:moveTo>
                  <a:cubicBezTo>
                    <a:pt x="1240" y="0"/>
                    <a:pt x="742" y="1380"/>
                    <a:pt x="548" y="2349"/>
                  </a:cubicBezTo>
                  <a:cubicBezTo>
                    <a:pt x="214" y="3838"/>
                    <a:pt x="1" y="5480"/>
                    <a:pt x="214" y="6969"/>
                  </a:cubicBezTo>
                  <a:cubicBezTo>
                    <a:pt x="335" y="7516"/>
                    <a:pt x="639" y="8185"/>
                    <a:pt x="426" y="8732"/>
                  </a:cubicBezTo>
                  <a:lnTo>
                    <a:pt x="487" y="8732"/>
                  </a:lnTo>
                  <a:cubicBezTo>
                    <a:pt x="2189" y="6604"/>
                    <a:pt x="4712" y="3626"/>
                    <a:pt x="2949" y="829"/>
                  </a:cubicBezTo>
                  <a:cubicBezTo>
                    <a:pt x="2586" y="235"/>
                    <a:pt x="2253" y="0"/>
                    <a:pt x="19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2084;p60">
              <a:extLst>
                <a:ext uri="{FF2B5EF4-FFF2-40B4-BE49-F238E27FC236}">
                  <a16:creationId xmlns:a16="http://schemas.microsoft.com/office/drawing/2014/main" id="{D01B33B9-0D25-4389-A1BB-1007416AFF05}"/>
                </a:ext>
              </a:extLst>
            </p:cNvPr>
            <p:cNvSpPr/>
            <p:nvPr/>
          </p:nvSpPr>
          <p:spPr>
            <a:xfrm rot="-5400000">
              <a:off x="7896741" y="-61367"/>
              <a:ext cx="250424" cy="1071482"/>
            </a:xfrm>
            <a:custGeom>
              <a:avLst/>
              <a:gdLst/>
              <a:ahLst/>
              <a:cxnLst/>
              <a:rect l="l" t="t" r="r" b="b"/>
              <a:pathLst>
                <a:path w="11226" h="48027" extrusionOk="0">
                  <a:moveTo>
                    <a:pt x="269" y="1"/>
                  </a:moveTo>
                  <a:cubicBezTo>
                    <a:pt x="130" y="1"/>
                    <a:pt x="0" y="146"/>
                    <a:pt x="83" y="291"/>
                  </a:cubicBezTo>
                  <a:cubicBezTo>
                    <a:pt x="1755" y="3331"/>
                    <a:pt x="3427" y="6431"/>
                    <a:pt x="4217" y="9805"/>
                  </a:cubicBezTo>
                  <a:cubicBezTo>
                    <a:pt x="5068" y="13392"/>
                    <a:pt x="4703" y="17161"/>
                    <a:pt x="4339" y="20778"/>
                  </a:cubicBezTo>
                  <a:cubicBezTo>
                    <a:pt x="3974" y="24395"/>
                    <a:pt x="3609" y="27982"/>
                    <a:pt x="3822" y="31629"/>
                  </a:cubicBezTo>
                  <a:cubicBezTo>
                    <a:pt x="4004" y="34486"/>
                    <a:pt x="4399" y="37374"/>
                    <a:pt x="5311" y="40079"/>
                  </a:cubicBezTo>
                  <a:cubicBezTo>
                    <a:pt x="6375" y="43180"/>
                    <a:pt x="8199" y="45915"/>
                    <a:pt x="10752" y="47982"/>
                  </a:cubicBezTo>
                  <a:cubicBezTo>
                    <a:pt x="10796" y="48013"/>
                    <a:pt x="10843" y="48026"/>
                    <a:pt x="10888" y="48026"/>
                  </a:cubicBezTo>
                  <a:cubicBezTo>
                    <a:pt x="11067" y="48026"/>
                    <a:pt x="11226" y="47823"/>
                    <a:pt x="11056" y="47678"/>
                  </a:cubicBezTo>
                  <a:cubicBezTo>
                    <a:pt x="8746" y="45824"/>
                    <a:pt x="7013" y="43392"/>
                    <a:pt x="5950" y="40596"/>
                  </a:cubicBezTo>
                  <a:cubicBezTo>
                    <a:pt x="4916" y="37891"/>
                    <a:pt x="4491" y="34973"/>
                    <a:pt x="4278" y="32085"/>
                  </a:cubicBezTo>
                  <a:cubicBezTo>
                    <a:pt x="4035" y="28498"/>
                    <a:pt x="4339" y="24973"/>
                    <a:pt x="4703" y="21416"/>
                  </a:cubicBezTo>
                  <a:cubicBezTo>
                    <a:pt x="5038" y="17830"/>
                    <a:pt x="5463" y="14121"/>
                    <a:pt x="4795" y="10565"/>
                  </a:cubicBezTo>
                  <a:cubicBezTo>
                    <a:pt x="4095" y="6826"/>
                    <a:pt x="2272" y="3392"/>
                    <a:pt x="448" y="109"/>
                  </a:cubicBezTo>
                  <a:cubicBezTo>
                    <a:pt x="400" y="32"/>
                    <a:pt x="333" y="1"/>
                    <a:pt x="2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2085;p60">
              <a:extLst>
                <a:ext uri="{FF2B5EF4-FFF2-40B4-BE49-F238E27FC236}">
                  <a16:creationId xmlns:a16="http://schemas.microsoft.com/office/drawing/2014/main" id="{FD395F5C-70D5-4901-A44E-1E573DAE3EC8}"/>
                </a:ext>
              </a:extLst>
            </p:cNvPr>
            <p:cNvSpPr/>
            <p:nvPr/>
          </p:nvSpPr>
          <p:spPr>
            <a:xfrm rot="-5400000">
              <a:off x="7846549" y="323072"/>
              <a:ext cx="149483" cy="228387"/>
            </a:xfrm>
            <a:custGeom>
              <a:avLst/>
              <a:gdLst/>
              <a:ahLst/>
              <a:cxnLst/>
              <a:rect l="l" t="t" r="r" b="b"/>
              <a:pathLst>
                <a:path w="6701" h="10237" extrusionOk="0">
                  <a:moveTo>
                    <a:pt x="6442" y="1"/>
                  </a:moveTo>
                  <a:cubicBezTo>
                    <a:pt x="6363" y="1"/>
                    <a:pt x="6283" y="41"/>
                    <a:pt x="6249" y="133"/>
                  </a:cubicBezTo>
                  <a:cubicBezTo>
                    <a:pt x="5550" y="2048"/>
                    <a:pt x="4638" y="3842"/>
                    <a:pt x="3604" y="5605"/>
                  </a:cubicBezTo>
                  <a:cubicBezTo>
                    <a:pt x="3148" y="6395"/>
                    <a:pt x="2662" y="7216"/>
                    <a:pt x="2024" y="7945"/>
                  </a:cubicBezTo>
                  <a:cubicBezTo>
                    <a:pt x="1416" y="8583"/>
                    <a:pt x="747" y="9191"/>
                    <a:pt x="139" y="9860"/>
                  </a:cubicBezTo>
                  <a:cubicBezTo>
                    <a:pt x="0" y="10022"/>
                    <a:pt x="143" y="10236"/>
                    <a:pt x="299" y="10236"/>
                  </a:cubicBezTo>
                  <a:cubicBezTo>
                    <a:pt x="349" y="10236"/>
                    <a:pt x="399" y="10215"/>
                    <a:pt x="443" y="10164"/>
                  </a:cubicBezTo>
                  <a:cubicBezTo>
                    <a:pt x="1051" y="9465"/>
                    <a:pt x="1750" y="8857"/>
                    <a:pt x="2358" y="8158"/>
                  </a:cubicBezTo>
                  <a:cubicBezTo>
                    <a:pt x="2996" y="7459"/>
                    <a:pt x="3483" y="6638"/>
                    <a:pt x="3969" y="5787"/>
                  </a:cubicBezTo>
                  <a:cubicBezTo>
                    <a:pt x="5002" y="4024"/>
                    <a:pt x="5914" y="2170"/>
                    <a:pt x="6644" y="255"/>
                  </a:cubicBezTo>
                  <a:cubicBezTo>
                    <a:pt x="6700" y="105"/>
                    <a:pt x="6571" y="1"/>
                    <a:pt x="64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086;p60">
              <a:extLst>
                <a:ext uri="{FF2B5EF4-FFF2-40B4-BE49-F238E27FC236}">
                  <a16:creationId xmlns:a16="http://schemas.microsoft.com/office/drawing/2014/main" id="{8ECF70BF-7F25-472F-90EE-AF200453F281}"/>
                </a:ext>
              </a:extLst>
            </p:cNvPr>
            <p:cNvSpPr/>
            <p:nvPr/>
          </p:nvSpPr>
          <p:spPr>
            <a:xfrm rot="-5400000">
              <a:off x="7704691" y="463221"/>
              <a:ext cx="153810" cy="203646"/>
            </a:xfrm>
            <a:custGeom>
              <a:avLst/>
              <a:gdLst/>
              <a:ahLst/>
              <a:cxnLst/>
              <a:rect l="l" t="t" r="r" b="b"/>
              <a:pathLst>
                <a:path w="6895" h="9128" extrusionOk="0">
                  <a:moveTo>
                    <a:pt x="248" y="0"/>
                  </a:moveTo>
                  <a:cubicBezTo>
                    <a:pt x="127" y="0"/>
                    <a:pt x="1" y="102"/>
                    <a:pt x="37" y="248"/>
                  </a:cubicBezTo>
                  <a:cubicBezTo>
                    <a:pt x="523" y="2284"/>
                    <a:pt x="1496" y="4138"/>
                    <a:pt x="2955" y="5628"/>
                  </a:cubicBezTo>
                  <a:cubicBezTo>
                    <a:pt x="3502" y="6175"/>
                    <a:pt x="4171" y="6600"/>
                    <a:pt x="4809" y="7087"/>
                  </a:cubicBezTo>
                  <a:cubicBezTo>
                    <a:pt x="5417" y="7543"/>
                    <a:pt x="6298" y="8151"/>
                    <a:pt x="6481" y="8971"/>
                  </a:cubicBezTo>
                  <a:cubicBezTo>
                    <a:pt x="6493" y="9081"/>
                    <a:pt x="6564" y="9127"/>
                    <a:pt x="6643" y="9127"/>
                  </a:cubicBezTo>
                  <a:cubicBezTo>
                    <a:pt x="6760" y="9127"/>
                    <a:pt x="6894" y="9025"/>
                    <a:pt x="6876" y="8880"/>
                  </a:cubicBezTo>
                  <a:cubicBezTo>
                    <a:pt x="6694" y="8151"/>
                    <a:pt x="6086" y="7573"/>
                    <a:pt x="5539" y="7117"/>
                  </a:cubicBezTo>
                  <a:cubicBezTo>
                    <a:pt x="4900" y="6631"/>
                    <a:pt x="4201" y="6205"/>
                    <a:pt x="3593" y="5658"/>
                  </a:cubicBezTo>
                  <a:cubicBezTo>
                    <a:pt x="1982" y="4230"/>
                    <a:pt x="918" y="2254"/>
                    <a:pt x="432" y="157"/>
                  </a:cubicBezTo>
                  <a:cubicBezTo>
                    <a:pt x="408" y="47"/>
                    <a:pt x="329" y="0"/>
                    <a:pt x="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087;p60">
              <a:extLst>
                <a:ext uri="{FF2B5EF4-FFF2-40B4-BE49-F238E27FC236}">
                  <a16:creationId xmlns:a16="http://schemas.microsoft.com/office/drawing/2014/main" id="{58F11EE9-76B4-4852-8C78-C77DBCB7C4B1}"/>
                </a:ext>
              </a:extLst>
            </p:cNvPr>
            <p:cNvSpPr/>
            <p:nvPr/>
          </p:nvSpPr>
          <p:spPr>
            <a:xfrm rot="-5400000">
              <a:off x="8016784" y="456683"/>
              <a:ext cx="134403" cy="230685"/>
            </a:xfrm>
            <a:custGeom>
              <a:avLst/>
              <a:gdLst/>
              <a:ahLst/>
              <a:cxnLst/>
              <a:rect l="l" t="t" r="r" b="b"/>
              <a:pathLst>
                <a:path w="6025" h="10340" extrusionOk="0">
                  <a:moveTo>
                    <a:pt x="248" y="1"/>
                  </a:moveTo>
                  <a:cubicBezTo>
                    <a:pt x="127" y="1"/>
                    <a:pt x="0" y="103"/>
                    <a:pt x="37" y="248"/>
                  </a:cubicBezTo>
                  <a:cubicBezTo>
                    <a:pt x="584" y="2558"/>
                    <a:pt x="857" y="4960"/>
                    <a:pt x="2073" y="7026"/>
                  </a:cubicBezTo>
                  <a:cubicBezTo>
                    <a:pt x="2529" y="7847"/>
                    <a:pt x="3106" y="8607"/>
                    <a:pt x="3775" y="9245"/>
                  </a:cubicBezTo>
                  <a:cubicBezTo>
                    <a:pt x="4322" y="9792"/>
                    <a:pt x="4991" y="10279"/>
                    <a:pt x="5781" y="10340"/>
                  </a:cubicBezTo>
                  <a:cubicBezTo>
                    <a:pt x="6024" y="10340"/>
                    <a:pt x="6024" y="9944"/>
                    <a:pt x="5781" y="9914"/>
                  </a:cubicBezTo>
                  <a:cubicBezTo>
                    <a:pt x="4991" y="9884"/>
                    <a:pt x="4292" y="9245"/>
                    <a:pt x="3775" y="8698"/>
                  </a:cubicBezTo>
                  <a:cubicBezTo>
                    <a:pt x="3198" y="8060"/>
                    <a:pt x="2681" y="7330"/>
                    <a:pt x="2286" y="6570"/>
                  </a:cubicBezTo>
                  <a:cubicBezTo>
                    <a:pt x="1192" y="4595"/>
                    <a:pt x="948" y="2315"/>
                    <a:pt x="432" y="157"/>
                  </a:cubicBezTo>
                  <a:cubicBezTo>
                    <a:pt x="407" y="47"/>
                    <a:pt x="329" y="1"/>
                    <a:pt x="2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088;p60">
              <a:extLst>
                <a:ext uri="{FF2B5EF4-FFF2-40B4-BE49-F238E27FC236}">
                  <a16:creationId xmlns:a16="http://schemas.microsoft.com/office/drawing/2014/main" id="{BCA6F6C8-37CC-47A2-8BC1-554CB1B9C7E1}"/>
                </a:ext>
              </a:extLst>
            </p:cNvPr>
            <p:cNvSpPr/>
            <p:nvPr/>
          </p:nvSpPr>
          <p:spPr>
            <a:xfrm rot="-5400000">
              <a:off x="8193743" y="357996"/>
              <a:ext cx="59516" cy="210807"/>
            </a:xfrm>
            <a:custGeom>
              <a:avLst/>
              <a:gdLst/>
              <a:ahLst/>
              <a:cxnLst/>
              <a:rect l="l" t="t" r="r" b="b"/>
              <a:pathLst>
                <a:path w="2668" h="9449" extrusionOk="0">
                  <a:moveTo>
                    <a:pt x="2470" y="1"/>
                  </a:moveTo>
                  <a:cubicBezTo>
                    <a:pt x="2372" y="1"/>
                    <a:pt x="2273" y="69"/>
                    <a:pt x="2273" y="206"/>
                  </a:cubicBezTo>
                  <a:cubicBezTo>
                    <a:pt x="2242" y="1756"/>
                    <a:pt x="2151" y="3337"/>
                    <a:pt x="1787" y="4856"/>
                  </a:cubicBezTo>
                  <a:cubicBezTo>
                    <a:pt x="1422" y="6346"/>
                    <a:pt x="844" y="7774"/>
                    <a:pt x="84" y="9142"/>
                  </a:cubicBezTo>
                  <a:cubicBezTo>
                    <a:pt x="0" y="9310"/>
                    <a:pt x="148" y="9449"/>
                    <a:pt x="288" y="9449"/>
                  </a:cubicBezTo>
                  <a:cubicBezTo>
                    <a:pt x="350" y="9449"/>
                    <a:pt x="411" y="9421"/>
                    <a:pt x="449" y="9355"/>
                  </a:cubicBezTo>
                  <a:cubicBezTo>
                    <a:pt x="1209" y="7957"/>
                    <a:pt x="1817" y="6498"/>
                    <a:pt x="2182" y="4948"/>
                  </a:cubicBezTo>
                  <a:cubicBezTo>
                    <a:pt x="2546" y="3397"/>
                    <a:pt x="2668" y="1786"/>
                    <a:pt x="2668" y="206"/>
                  </a:cubicBezTo>
                  <a:cubicBezTo>
                    <a:pt x="2668" y="69"/>
                    <a:pt x="2569" y="1"/>
                    <a:pt x="24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089;p60">
              <a:extLst>
                <a:ext uri="{FF2B5EF4-FFF2-40B4-BE49-F238E27FC236}">
                  <a16:creationId xmlns:a16="http://schemas.microsoft.com/office/drawing/2014/main" id="{BE7C50F7-F170-4119-BC2F-531EECBF588F}"/>
                </a:ext>
              </a:extLst>
            </p:cNvPr>
            <p:cNvSpPr/>
            <p:nvPr/>
          </p:nvSpPr>
          <p:spPr>
            <a:xfrm rot="-5400000">
              <a:off x="7603396" y="414905"/>
              <a:ext cx="29044" cy="153292"/>
            </a:xfrm>
            <a:custGeom>
              <a:avLst/>
              <a:gdLst/>
              <a:ahLst/>
              <a:cxnLst/>
              <a:rect l="l" t="t" r="r" b="b"/>
              <a:pathLst>
                <a:path w="1302" h="6871" extrusionOk="0">
                  <a:moveTo>
                    <a:pt x="826" y="1"/>
                  </a:moveTo>
                  <a:cubicBezTo>
                    <a:pt x="702" y="1"/>
                    <a:pt x="565" y="105"/>
                    <a:pt x="603" y="255"/>
                  </a:cubicBezTo>
                  <a:cubicBezTo>
                    <a:pt x="785" y="1319"/>
                    <a:pt x="876" y="2413"/>
                    <a:pt x="785" y="3507"/>
                  </a:cubicBezTo>
                  <a:cubicBezTo>
                    <a:pt x="694" y="4571"/>
                    <a:pt x="420" y="5605"/>
                    <a:pt x="55" y="6608"/>
                  </a:cubicBezTo>
                  <a:cubicBezTo>
                    <a:pt x="1" y="6772"/>
                    <a:pt x="121" y="6870"/>
                    <a:pt x="246" y="6870"/>
                  </a:cubicBezTo>
                  <a:cubicBezTo>
                    <a:pt x="329" y="6870"/>
                    <a:pt x="414" y="6827"/>
                    <a:pt x="451" y="6729"/>
                  </a:cubicBezTo>
                  <a:cubicBezTo>
                    <a:pt x="815" y="5696"/>
                    <a:pt x="1089" y="4602"/>
                    <a:pt x="1210" y="3507"/>
                  </a:cubicBezTo>
                  <a:cubicBezTo>
                    <a:pt x="1302" y="2383"/>
                    <a:pt x="1180" y="1258"/>
                    <a:pt x="998" y="133"/>
                  </a:cubicBezTo>
                  <a:cubicBezTo>
                    <a:pt x="975" y="41"/>
                    <a:pt x="903" y="1"/>
                    <a:pt x="8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090;p60">
              <a:extLst>
                <a:ext uri="{FF2B5EF4-FFF2-40B4-BE49-F238E27FC236}">
                  <a16:creationId xmlns:a16="http://schemas.microsoft.com/office/drawing/2014/main" id="{CCF4E302-9FB0-44B2-BA19-43A7DE70FCA4}"/>
                </a:ext>
              </a:extLst>
            </p:cNvPr>
            <p:cNvSpPr/>
            <p:nvPr/>
          </p:nvSpPr>
          <p:spPr>
            <a:xfrm rot="-5400000">
              <a:off x="8050298" y="570550"/>
              <a:ext cx="600986" cy="458069"/>
            </a:xfrm>
            <a:custGeom>
              <a:avLst/>
              <a:gdLst/>
              <a:ahLst/>
              <a:cxnLst/>
              <a:rect l="l" t="t" r="r" b="b"/>
              <a:pathLst>
                <a:path w="26941" h="20532" extrusionOk="0">
                  <a:moveTo>
                    <a:pt x="258" y="0"/>
                  </a:moveTo>
                  <a:cubicBezTo>
                    <a:pt x="130" y="0"/>
                    <a:pt x="0" y="104"/>
                    <a:pt x="57" y="255"/>
                  </a:cubicBezTo>
                  <a:cubicBezTo>
                    <a:pt x="847" y="2200"/>
                    <a:pt x="2063" y="3841"/>
                    <a:pt x="3674" y="5209"/>
                  </a:cubicBezTo>
                  <a:cubicBezTo>
                    <a:pt x="5224" y="6516"/>
                    <a:pt x="7048" y="7580"/>
                    <a:pt x="8872" y="8461"/>
                  </a:cubicBezTo>
                  <a:cubicBezTo>
                    <a:pt x="10938" y="9464"/>
                    <a:pt x="13097" y="10255"/>
                    <a:pt x="15194" y="11167"/>
                  </a:cubicBezTo>
                  <a:cubicBezTo>
                    <a:pt x="17443" y="12109"/>
                    <a:pt x="19571" y="13234"/>
                    <a:pt x="21455" y="14814"/>
                  </a:cubicBezTo>
                  <a:cubicBezTo>
                    <a:pt x="23431" y="16395"/>
                    <a:pt x="25103" y="18310"/>
                    <a:pt x="26471" y="20437"/>
                  </a:cubicBezTo>
                  <a:cubicBezTo>
                    <a:pt x="26518" y="20503"/>
                    <a:pt x="26585" y="20531"/>
                    <a:pt x="26652" y="20531"/>
                  </a:cubicBezTo>
                  <a:cubicBezTo>
                    <a:pt x="26799" y="20531"/>
                    <a:pt x="26940" y="20392"/>
                    <a:pt x="26835" y="20225"/>
                  </a:cubicBezTo>
                  <a:cubicBezTo>
                    <a:pt x="24373" y="16395"/>
                    <a:pt x="20908" y="13355"/>
                    <a:pt x="16774" y="11410"/>
                  </a:cubicBezTo>
                  <a:cubicBezTo>
                    <a:pt x="12793" y="9556"/>
                    <a:pt x="8537" y="8309"/>
                    <a:pt x="4951" y="5695"/>
                  </a:cubicBezTo>
                  <a:cubicBezTo>
                    <a:pt x="2944" y="4236"/>
                    <a:pt x="1394" y="2443"/>
                    <a:pt x="452" y="133"/>
                  </a:cubicBezTo>
                  <a:cubicBezTo>
                    <a:pt x="417" y="40"/>
                    <a:pt x="338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2091;p60">
              <a:extLst>
                <a:ext uri="{FF2B5EF4-FFF2-40B4-BE49-F238E27FC236}">
                  <a16:creationId xmlns:a16="http://schemas.microsoft.com/office/drawing/2014/main" id="{C224EBE2-ABEF-4546-AB44-81F056D6B2F3}"/>
                </a:ext>
              </a:extLst>
            </p:cNvPr>
            <p:cNvSpPr/>
            <p:nvPr/>
          </p:nvSpPr>
          <p:spPr>
            <a:xfrm rot="-5400000">
              <a:off x="8080100" y="348371"/>
              <a:ext cx="342086" cy="589229"/>
            </a:xfrm>
            <a:custGeom>
              <a:avLst/>
              <a:gdLst/>
              <a:ahLst/>
              <a:cxnLst/>
              <a:rect l="l" t="t" r="r" b="b"/>
              <a:pathLst>
                <a:path w="15335" h="26411" extrusionOk="0">
                  <a:moveTo>
                    <a:pt x="201" y="1"/>
                  </a:moveTo>
                  <a:cubicBezTo>
                    <a:pt x="99" y="1"/>
                    <a:pt x="0" y="62"/>
                    <a:pt x="0" y="183"/>
                  </a:cubicBezTo>
                  <a:cubicBezTo>
                    <a:pt x="152" y="2281"/>
                    <a:pt x="1064" y="4196"/>
                    <a:pt x="1641" y="6202"/>
                  </a:cubicBezTo>
                  <a:cubicBezTo>
                    <a:pt x="2158" y="7995"/>
                    <a:pt x="2766" y="9758"/>
                    <a:pt x="3648" y="11399"/>
                  </a:cubicBezTo>
                  <a:cubicBezTo>
                    <a:pt x="4529" y="13010"/>
                    <a:pt x="5623" y="14500"/>
                    <a:pt x="6869" y="15867"/>
                  </a:cubicBezTo>
                  <a:cubicBezTo>
                    <a:pt x="8328" y="17539"/>
                    <a:pt x="9757" y="19241"/>
                    <a:pt x="11155" y="20974"/>
                  </a:cubicBezTo>
                  <a:cubicBezTo>
                    <a:pt x="11915" y="21916"/>
                    <a:pt x="12705" y="22858"/>
                    <a:pt x="13374" y="23861"/>
                  </a:cubicBezTo>
                  <a:cubicBezTo>
                    <a:pt x="13921" y="24652"/>
                    <a:pt x="14164" y="25655"/>
                    <a:pt x="14894" y="26354"/>
                  </a:cubicBezTo>
                  <a:cubicBezTo>
                    <a:pt x="14933" y="26393"/>
                    <a:pt x="14979" y="26410"/>
                    <a:pt x="15023" y="26410"/>
                  </a:cubicBezTo>
                  <a:cubicBezTo>
                    <a:pt x="15184" y="26410"/>
                    <a:pt x="15334" y="26193"/>
                    <a:pt x="15167" y="26050"/>
                  </a:cubicBezTo>
                  <a:cubicBezTo>
                    <a:pt x="14560" y="25472"/>
                    <a:pt x="14316" y="24621"/>
                    <a:pt x="13891" y="23892"/>
                  </a:cubicBezTo>
                  <a:cubicBezTo>
                    <a:pt x="13374" y="23041"/>
                    <a:pt x="12736" y="22250"/>
                    <a:pt x="12098" y="21491"/>
                  </a:cubicBezTo>
                  <a:cubicBezTo>
                    <a:pt x="10730" y="19819"/>
                    <a:pt x="9362" y="18117"/>
                    <a:pt x="7964" y="16506"/>
                  </a:cubicBezTo>
                  <a:cubicBezTo>
                    <a:pt x="6687" y="15047"/>
                    <a:pt x="5441" y="13618"/>
                    <a:pt x="4468" y="11946"/>
                  </a:cubicBezTo>
                  <a:cubicBezTo>
                    <a:pt x="3496" y="10366"/>
                    <a:pt x="2796" y="8664"/>
                    <a:pt x="2249" y="6901"/>
                  </a:cubicBezTo>
                  <a:cubicBezTo>
                    <a:pt x="1945" y="5837"/>
                    <a:pt x="1611" y="4773"/>
                    <a:pt x="1246" y="3709"/>
                  </a:cubicBezTo>
                  <a:cubicBezTo>
                    <a:pt x="851" y="2585"/>
                    <a:pt x="486" y="1399"/>
                    <a:pt x="426" y="183"/>
                  </a:cubicBezTo>
                  <a:cubicBezTo>
                    <a:pt x="410" y="62"/>
                    <a:pt x="304" y="1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2092;p60">
              <a:extLst>
                <a:ext uri="{FF2B5EF4-FFF2-40B4-BE49-F238E27FC236}">
                  <a16:creationId xmlns:a16="http://schemas.microsoft.com/office/drawing/2014/main" id="{5CD076C6-D346-4D4D-A8E2-5CBF28C2C3CF}"/>
                </a:ext>
              </a:extLst>
            </p:cNvPr>
            <p:cNvSpPr/>
            <p:nvPr/>
          </p:nvSpPr>
          <p:spPr>
            <a:xfrm rot="-5400000">
              <a:off x="8201062" y="608268"/>
              <a:ext cx="77095" cy="131027"/>
            </a:xfrm>
            <a:custGeom>
              <a:avLst/>
              <a:gdLst/>
              <a:ahLst/>
              <a:cxnLst/>
              <a:rect l="l" t="t" r="r" b="b"/>
              <a:pathLst>
                <a:path w="3456" h="5873" extrusionOk="0">
                  <a:moveTo>
                    <a:pt x="1845" y="0"/>
                  </a:moveTo>
                  <a:cubicBezTo>
                    <a:pt x="1641" y="0"/>
                    <a:pt x="1421" y="75"/>
                    <a:pt x="1186" y="249"/>
                  </a:cubicBezTo>
                  <a:cubicBezTo>
                    <a:pt x="0" y="1131"/>
                    <a:pt x="1186" y="3775"/>
                    <a:pt x="1520" y="4808"/>
                  </a:cubicBezTo>
                  <a:lnTo>
                    <a:pt x="2462" y="5872"/>
                  </a:lnTo>
                  <a:cubicBezTo>
                    <a:pt x="2888" y="4930"/>
                    <a:pt x="3344" y="3714"/>
                    <a:pt x="3405" y="2620"/>
                  </a:cubicBezTo>
                  <a:cubicBezTo>
                    <a:pt x="3455" y="1836"/>
                    <a:pt x="2854" y="0"/>
                    <a:pt x="1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2093;p60">
              <a:extLst>
                <a:ext uri="{FF2B5EF4-FFF2-40B4-BE49-F238E27FC236}">
                  <a16:creationId xmlns:a16="http://schemas.microsoft.com/office/drawing/2014/main" id="{55F0E4F4-B55D-4304-974F-FC68ECE50F26}"/>
                </a:ext>
              </a:extLst>
            </p:cNvPr>
            <p:cNvSpPr/>
            <p:nvPr/>
          </p:nvSpPr>
          <p:spPr>
            <a:xfrm rot="-5400000">
              <a:off x="8122398" y="745596"/>
              <a:ext cx="103752" cy="76523"/>
            </a:xfrm>
            <a:custGeom>
              <a:avLst/>
              <a:gdLst/>
              <a:ahLst/>
              <a:cxnLst/>
              <a:rect l="l" t="t" r="r" b="b"/>
              <a:pathLst>
                <a:path w="4651" h="3430" extrusionOk="0">
                  <a:moveTo>
                    <a:pt x="963" y="1"/>
                  </a:moveTo>
                  <a:cubicBezTo>
                    <a:pt x="629" y="1"/>
                    <a:pt x="376" y="175"/>
                    <a:pt x="274" y="619"/>
                  </a:cubicBezTo>
                  <a:cubicBezTo>
                    <a:pt x="0" y="1834"/>
                    <a:pt x="2250" y="3324"/>
                    <a:pt x="3192" y="3415"/>
                  </a:cubicBezTo>
                  <a:cubicBezTo>
                    <a:pt x="3273" y="3425"/>
                    <a:pt x="3354" y="3429"/>
                    <a:pt x="3435" y="3429"/>
                  </a:cubicBezTo>
                  <a:cubicBezTo>
                    <a:pt x="3840" y="3429"/>
                    <a:pt x="4246" y="3324"/>
                    <a:pt x="4651" y="3324"/>
                  </a:cubicBezTo>
                  <a:lnTo>
                    <a:pt x="4225" y="2169"/>
                  </a:lnTo>
                  <a:cubicBezTo>
                    <a:pt x="3879" y="1753"/>
                    <a:pt x="2020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2094;p60">
              <a:extLst>
                <a:ext uri="{FF2B5EF4-FFF2-40B4-BE49-F238E27FC236}">
                  <a16:creationId xmlns:a16="http://schemas.microsoft.com/office/drawing/2014/main" id="{9E310DF1-B9E6-43B7-9DF8-22098F40FDFD}"/>
                </a:ext>
              </a:extLst>
            </p:cNvPr>
            <p:cNvSpPr/>
            <p:nvPr/>
          </p:nvSpPr>
          <p:spPr>
            <a:xfrm rot="-5400000">
              <a:off x="8048584" y="670764"/>
              <a:ext cx="80709" cy="108204"/>
            </a:xfrm>
            <a:custGeom>
              <a:avLst/>
              <a:gdLst/>
              <a:ahLst/>
              <a:cxnLst/>
              <a:rect l="l" t="t" r="r" b="b"/>
              <a:pathLst>
                <a:path w="3618" h="4850" extrusionOk="0">
                  <a:moveTo>
                    <a:pt x="1344" y="0"/>
                  </a:moveTo>
                  <a:cubicBezTo>
                    <a:pt x="144" y="0"/>
                    <a:pt x="251" y="2993"/>
                    <a:pt x="1" y="3634"/>
                  </a:cubicBezTo>
                  <a:lnTo>
                    <a:pt x="487" y="4850"/>
                  </a:lnTo>
                  <a:cubicBezTo>
                    <a:pt x="1064" y="3968"/>
                    <a:pt x="3618" y="959"/>
                    <a:pt x="1703" y="78"/>
                  </a:cubicBezTo>
                  <a:cubicBezTo>
                    <a:pt x="1572" y="25"/>
                    <a:pt x="1452" y="0"/>
                    <a:pt x="1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095;p60">
              <a:extLst>
                <a:ext uri="{FF2B5EF4-FFF2-40B4-BE49-F238E27FC236}">
                  <a16:creationId xmlns:a16="http://schemas.microsoft.com/office/drawing/2014/main" id="{217CCCED-1ED2-4DC3-AF48-F1C74BAA3337}"/>
                </a:ext>
              </a:extLst>
            </p:cNvPr>
            <p:cNvSpPr/>
            <p:nvPr/>
          </p:nvSpPr>
          <p:spPr>
            <a:xfrm rot="-5400000">
              <a:off x="8004746" y="791472"/>
              <a:ext cx="94048" cy="72686"/>
            </a:xfrm>
            <a:custGeom>
              <a:avLst/>
              <a:gdLst/>
              <a:ahLst/>
              <a:cxnLst/>
              <a:rect l="l" t="t" r="r" b="b"/>
              <a:pathLst>
                <a:path w="4216" h="3258" extrusionOk="0">
                  <a:moveTo>
                    <a:pt x="1359" y="0"/>
                  </a:moveTo>
                  <a:cubicBezTo>
                    <a:pt x="610" y="0"/>
                    <a:pt x="0" y="428"/>
                    <a:pt x="538" y="1404"/>
                  </a:cubicBezTo>
                  <a:cubicBezTo>
                    <a:pt x="1176" y="2559"/>
                    <a:pt x="3060" y="3045"/>
                    <a:pt x="4215" y="3258"/>
                  </a:cubicBezTo>
                  <a:lnTo>
                    <a:pt x="3820" y="2103"/>
                  </a:lnTo>
                  <a:cubicBezTo>
                    <a:pt x="3547" y="1464"/>
                    <a:pt x="3121" y="735"/>
                    <a:pt x="2513" y="340"/>
                  </a:cubicBezTo>
                  <a:cubicBezTo>
                    <a:pt x="2188" y="119"/>
                    <a:pt x="1754" y="0"/>
                    <a:pt x="1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096;p60">
              <a:extLst>
                <a:ext uri="{FF2B5EF4-FFF2-40B4-BE49-F238E27FC236}">
                  <a16:creationId xmlns:a16="http://schemas.microsoft.com/office/drawing/2014/main" id="{6B67BA9B-4987-4DAC-AD7D-E85B157525A5}"/>
                </a:ext>
              </a:extLst>
            </p:cNvPr>
            <p:cNvSpPr/>
            <p:nvPr/>
          </p:nvSpPr>
          <p:spPr>
            <a:xfrm rot="-5400000">
              <a:off x="7692787" y="735371"/>
              <a:ext cx="330240" cy="216295"/>
            </a:xfrm>
            <a:custGeom>
              <a:avLst/>
              <a:gdLst/>
              <a:ahLst/>
              <a:cxnLst/>
              <a:rect l="l" t="t" r="r" b="b"/>
              <a:pathLst>
                <a:path w="14804" h="9695" extrusionOk="0">
                  <a:moveTo>
                    <a:pt x="12261" y="1"/>
                  </a:moveTo>
                  <a:cubicBezTo>
                    <a:pt x="10935" y="1"/>
                    <a:pt x="8890" y="1334"/>
                    <a:pt x="8572" y="3980"/>
                  </a:cubicBezTo>
                  <a:cubicBezTo>
                    <a:pt x="8128" y="1620"/>
                    <a:pt x="6140" y="572"/>
                    <a:pt x="4774" y="572"/>
                  </a:cubicBezTo>
                  <a:cubicBezTo>
                    <a:pt x="4363" y="572"/>
                    <a:pt x="4009" y="667"/>
                    <a:pt x="3770" y="849"/>
                  </a:cubicBezTo>
                  <a:cubicBezTo>
                    <a:pt x="0" y="3707"/>
                    <a:pt x="6323" y="9451"/>
                    <a:pt x="8876" y="9694"/>
                  </a:cubicBezTo>
                  <a:cubicBezTo>
                    <a:pt x="11308" y="9147"/>
                    <a:pt x="14226" y="6047"/>
                    <a:pt x="14590" y="3646"/>
                  </a:cubicBezTo>
                  <a:cubicBezTo>
                    <a:pt x="14803" y="2217"/>
                    <a:pt x="14560" y="728"/>
                    <a:pt x="12797" y="89"/>
                  </a:cubicBezTo>
                  <a:cubicBezTo>
                    <a:pt x="12640" y="30"/>
                    <a:pt x="12458" y="1"/>
                    <a:pt x="12261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097;p60">
              <a:extLst>
                <a:ext uri="{FF2B5EF4-FFF2-40B4-BE49-F238E27FC236}">
                  <a16:creationId xmlns:a16="http://schemas.microsoft.com/office/drawing/2014/main" id="{D8575B79-86E4-41C4-ACA0-7A7763B020D7}"/>
                </a:ext>
              </a:extLst>
            </p:cNvPr>
            <p:cNvSpPr/>
            <p:nvPr/>
          </p:nvSpPr>
          <p:spPr>
            <a:xfrm rot="-5400000">
              <a:off x="7795962" y="775486"/>
              <a:ext cx="165477" cy="108270"/>
            </a:xfrm>
            <a:custGeom>
              <a:avLst/>
              <a:gdLst/>
              <a:ahLst/>
              <a:cxnLst/>
              <a:rect l="l" t="t" r="r" b="b"/>
              <a:pathLst>
                <a:path w="7418" h="4853" extrusionOk="0">
                  <a:moveTo>
                    <a:pt x="6135" y="1"/>
                  </a:moveTo>
                  <a:cubicBezTo>
                    <a:pt x="5469" y="1"/>
                    <a:pt x="4444" y="679"/>
                    <a:pt x="4286" y="1995"/>
                  </a:cubicBezTo>
                  <a:cubicBezTo>
                    <a:pt x="4075" y="796"/>
                    <a:pt x="3063" y="288"/>
                    <a:pt x="2377" y="288"/>
                  </a:cubicBezTo>
                  <a:cubicBezTo>
                    <a:pt x="2176" y="288"/>
                    <a:pt x="2002" y="332"/>
                    <a:pt x="1885" y="414"/>
                  </a:cubicBezTo>
                  <a:cubicBezTo>
                    <a:pt x="1" y="1873"/>
                    <a:pt x="3162" y="4761"/>
                    <a:pt x="4438" y="4852"/>
                  </a:cubicBezTo>
                  <a:cubicBezTo>
                    <a:pt x="5654" y="4579"/>
                    <a:pt x="7113" y="3028"/>
                    <a:pt x="7296" y="1843"/>
                  </a:cubicBezTo>
                  <a:cubicBezTo>
                    <a:pt x="7417" y="1113"/>
                    <a:pt x="7296" y="354"/>
                    <a:pt x="6414" y="50"/>
                  </a:cubicBezTo>
                  <a:cubicBezTo>
                    <a:pt x="6333" y="17"/>
                    <a:pt x="6238" y="1"/>
                    <a:pt x="6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098;p60">
              <a:extLst>
                <a:ext uri="{FF2B5EF4-FFF2-40B4-BE49-F238E27FC236}">
                  <a16:creationId xmlns:a16="http://schemas.microsoft.com/office/drawing/2014/main" id="{E70FD4D2-27DA-43F7-9B12-762D9800B1C0}"/>
                </a:ext>
              </a:extLst>
            </p:cNvPr>
            <p:cNvSpPr/>
            <p:nvPr/>
          </p:nvSpPr>
          <p:spPr>
            <a:xfrm rot="-5400000">
              <a:off x="8011475" y="1067513"/>
              <a:ext cx="152851" cy="117774"/>
            </a:xfrm>
            <a:custGeom>
              <a:avLst/>
              <a:gdLst/>
              <a:ahLst/>
              <a:cxnLst/>
              <a:rect l="l" t="t" r="r" b="b"/>
              <a:pathLst>
                <a:path w="6852" h="5279" extrusionOk="0">
                  <a:moveTo>
                    <a:pt x="5145" y="0"/>
                  </a:moveTo>
                  <a:cubicBezTo>
                    <a:pt x="5107" y="0"/>
                    <a:pt x="5068" y="2"/>
                    <a:pt x="5028" y="4"/>
                  </a:cubicBezTo>
                  <a:cubicBezTo>
                    <a:pt x="4359" y="65"/>
                    <a:pt x="3417" y="1190"/>
                    <a:pt x="3842" y="2649"/>
                  </a:cubicBezTo>
                  <a:cubicBezTo>
                    <a:pt x="3392" y="1957"/>
                    <a:pt x="2720" y="1708"/>
                    <a:pt x="2138" y="1708"/>
                  </a:cubicBezTo>
                  <a:cubicBezTo>
                    <a:pt x="1620" y="1708"/>
                    <a:pt x="1173" y="1905"/>
                    <a:pt x="1015" y="2162"/>
                  </a:cubicBezTo>
                  <a:cubicBezTo>
                    <a:pt x="0" y="3978"/>
                    <a:pt x="3022" y="5278"/>
                    <a:pt x="4595" y="5278"/>
                  </a:cubicBezTo>
                  <a:cubicBezTo>
                    <a:pt x="4812" y="5278"/>
                    <a:pt x="5002" y="5254"/>
                    <a:pt x="5149" y="5202"/>
                  </a:cubicBezTo>
                  <a:cubicBezTo>
                    <a:pt x="6152" y="4472"/>
                    <a:pt x="6851" y="2497"/>
                    <a:pt x="6578" y="1311"/>
                  </a:cubicBezTo>
                  <a:cubicBezTo>
                    <a:pt x="6374" y="642"/>
                    <a:pt x="6003" y="0"/>
                    <a:pt x="5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099;p60">
              <a:extLst>
                <a:ext uri="{FF2B5EF4-FFF2-40B4-BE49-F238E27FC236}">
                  <a16:creationId xmlns:a16="http://schemas.microsoft.com/office/drawing/2014/main" id="{91817FFE-B0DB-4EDF-A4BB-4BCCE248C476}"/>
                </a:ext>
              </a:extLst>
            </p:cNvPr>
            <p:cNvSpPr/>
            <p:nvPr/>
          </p:nvSpPr>
          <p:spPr>
            <a:xfrm rot="-5400000">
              <a:off x="7652750" y="464143"/>
              <a:ext cx="94941" cy="73244"/>
            </a:xfrm>
            <a:custGeom>
              <a:avLst/>
              <a:gdLst/>
              <a:ahLst/>
              <a:cxnLst/>
              <a:rect l="l" t="t" r="r" b="b"/>
              <a:pathLst>
                <a:path w="4256" h="3283" extrusionOk="0">
                  <a:moveTo>
                    <a:pt x="2128" y="0"/>
                  </a:moveTo>
                  <a:cubicBezTo>
                    <a:pt x="0" y="0"/>
                    <a:pt x="0" y="3283"/>
                    <a:pt x="2128" y="3283"/>
                  </a:cubicBezTo>
                  <a:cubicBezTo>
                    <a:pt x="4256" y="3283"/>
                    <a:pt x="4256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2100;p60">
              <a:extLst>
                <a:ext uri="{FF2B5EF4-FFF2-40B4-BE49-F238E27FC236}">
                  <a16:creationId xmlns:a16="http://schemas.microsoft.com/office/drawing/2014/main" id="{0516F357-B5CE-4575-BACD-9992C61E4A0C}"/>
                </a:ext>
              </a:extLst>
            </p:cNvPr>
            <p:cNvSpPr/>
            <p:nvPr/>
          </p:nvSpPr>
          <p:spPr>
            <a:xfrm rot="-5400000">
              <a:off x="7991459" y="459726"/>
              <a:ext cx="75288" cy="73266"/>
            </a:xfrm>
            <a:custGeom>
              <a:avLst/>
              <a:gdLst/>
              <a:ahLst/>
              <a:cxnLst/>
              <a:rect l="l" t="t" r="r" b="b"/>
              <a:pathLst>
                <a:path w="3375" h="3284" extrusionOk="0">
                  <a:moveTo>
                    <a:pt x="1672" y="1"/>
                  </a:moveTo>
                  <a:cubicBezTo>
                    <a:pt x="760" y="1"/>
                    <a:pt x="0" y="761"/>
                    <a:pt x="0" y="1642"/>
                  </a:cubicBezTo>
                  <a:cubicBezTo>
                    <a:pt x="0" y="2554"/>
                    <a:pt x="760" y="3284"/>
                    <a:pt x="1672" y="3284"/>
                  </a:cubicBezTo>
                  <a:lnTo>
                    <a:pt x="1703" y="3284"/>
                  </a:lnTo>
                  <a:cubicBezTo>
                    <a:pt x="2614" y="3284"/>
                    <a:pt x="3374" y="2554"/>
                    <a:pt x="3374" y="1642"/>
                  </a:cubicBezTo>
                  <a:cubicBezTo>
                    <a:pt x="3374" y="761"/>
                    <a:pt x="2614" y="1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2101;p60">
              <a:extLst>
                <a:ext uri="{FF2B5EF4-FFF2-40B4-BE49-F238E27FC236}">
                  <a16:creationId xmlns:a16="http://schemas.microsoft.com/office/drawing/2014/main" id="{F0BD7DFE-CAD1-4A5B-A6CB-D386EF5F330D}"/>
                </a:ext>
              </a:extLst>
            </p:cNvPr>
            <p:cNvSpPr/>
            <p:nvPr/>
          </p:nvSpPr>
          <p:spPr>
            <a:xfrm rot="-6062124">
              <a:off x="8319588" y="407372"/>
              <a:ext cx="667217" cy="574047"/>
            </a:xfrm>
            <a:custGeom>
              <a:avLst/>
              <a:gdLst/>
              <a:ahLst/>
              <a:cxnLst/>
              <a:rect l="l" t="t" r="r" b="b"/>
              <a:pathLst>
                <a:path w="29910" h="25730" extrusionOk="0">
                  <a:moveTo>
                    <a:pt x="0" y="1"/>
                  </a:moveTo>
                  <a:lnTo>
                    <a:pt x="0" y="1"/>
                  </a:lnTo>
                  <a:cubicBezTo>
                    <a:pt x="152" y="3344"/>
                    <a:pt x="1277" y="6536"/>
                    <a:pt x="2249" y="9119"/>
                  </a:cubicBezTo>
                  <a:cubicBezTo>
                    <a:pt x="3404" y="12341"/>
                    <a:pt x="5046" y="15715"/>
                    <a:pt x="7204" y="18451"/>
                  </a:cubicBezTo>
                  <a:cubicBezTo>
                    <a:pt x="9544" y="21460"/>
                    <a:pt x="12736" y="23557"/>
                    <a:pt x="16414" y="24651"/>
                  </a:cubicBezTo>
                  <a:cubicBezTo>
                    <a:pt x="18346" y="25274"/>
                    <a:pt x="20702" y="25730"/>
                    <a:pt x="22937" y="25730"/>
                  </a:cubicBezTo>
                  <a:cubicBezTo>
                    <a:pt x="23866" y="25730"/>
                    <a:pt x="24775" y="25651"/>
                    <a:pt x="25624" y="25472"/>
                  </a:cubicBezTo>
                  <a:cubicBezTo>
                    <a:pt x="26961" y="25199"/>
                    <a:pt x="28390" y="24864"/>
                    <a:pt x="29636" y="24256"/>
                  </a:cubicBezTo>
                  <a:lnTo>
                    <a:pt x="29757" y="23983"/>
                  </a:lnTo>
                  <a:cubicBezTo>
                    <a:pt x="29757" y="21369"/>
                    <a:pt x="29909" y="18451"/>
                    <a:pt x="28937" y="15928"/>
                  </a:cubicBezTo>
                  <a:cubicBezTo>
                    <a:pt x="27539" y="12250"/>
                    <a:pt x="25198" y="9666"/>
                    <a:pt x="21946" y="7478"/>
                  </a:cubicBezTo>
                  <a:cubicBezTo>
                    <a:pt x="19149" y="5502"/>
                    <a:pt x="15654" y="4438"/>
                    <a:pt x="12341" y="3526"/>
                  </a:cubicBezTo>
                  <a:cubicBezTo>
                    <a:pt x="9058" y="2584"/>
                    <a:pt x="5714" y="1703"/>
                    <a:pt x="2432" y="730"/>
                  </a:cubicBezTo>
                  <a:cubicBezTo>
                    <a:pt x="1581" y="487"/>
                    <a:pt x="821" y="213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2102;p60">
              <a:extLst>
                <a:ext uri="{FF2B5EF4-FFF2-40B4-BE49-F238E27FC236}">
                  <a16:creationId xmlns:a16="http://schemas.microsoft.com/office/drawing/2014/main" id="{1AD71834-E8D8-4BB8-91FA-2960328BC2F6}"/>
                </a:ext>
              </a:extLst>
            </p:cNvPr>
            <p:cNvSpPr/>
            <p:nvPr/>
          </p:nvSpPr>
          <p:spPr>
            <a:xfrm rot="-6062124">
              <a:off x="8300800" y="430180"/>
              <a:ext cx="667217" cy="535762"/>
            </a:xfrm>
            <a:custGeom>
              <a:avLst/>
              <a:gdLst/>
              <a:ahLst/>
              <a:cxnLst/>
              <a:rect l="l" t="t" r="r" b="b"/>
              <a:pathLst>
                <a:path w="29910" h="24014" extrusionOk="0">
                  <a:moveTo>
                    <a:pt x="0" y="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52" y="153"/>
                    <a:pt x="304" y="335"/>
                    <a:pt x="426" y="548"/>
                  </a:cubicBezTo>
                  <a:cubicBezTo>
                    <a:pt x="1733" y="2858"/>
                    <a:pt x="4620" y="4438"/>
                    <a:pt x="6535" y="6232"/>
                  </a:cubicBezTo>
                  <a:cubicBezTo>
                    <a:pt x="9088" y="8603"/>
                    <a:pt x="11550" y="10973"/>
                    <a:pt x="14225" y="13192"/>
                  </a:cubicBezTo>
                  <a:cubicBezTo>
                    <a:pt x="16900" y="15381"/>
                    <a:pt x="19727" y="17417"/>
                    <a:pt x="22554" y="19393"/>
                  </a:cubicBezTo>
                  <a:cubicBezTo>
                    <a:pt x="24925" y="21004"/>
                    <a:pt x="27387" y="22433"/>
                    <a:pt x="29727" y="24013"/>
                  </a:cubicBezTo>
                  <a:lnTo>
                    <a:pt x="29757" y="23983"/>
                  </a:lnTo>
                  <a:cubicBezTo>
                    <a:pt x="29757" y="21369"/>
                    <a:pt x="29909" y="18451"/>
                    <a:pt x="28906" y="15928"/>
                  </a:cubicBezTo>
                  <a:cubicBezTo>
                    <a:pt x="27539" y="12250"/>
                    <a:pt x="25198" y="9666"/>
                    <a:pt x="21946" y="7478"/>
                  </a:cubicBezTo>
                  <a:cubicBezTo>
                    <a:pt x="19149" y="5502"/>
                    <a:pt x="15623" y="4469"/>
                    <a:pt x="12341" y="3526"/>
                  </a:cubicBezTo>
                  <a:cubicBezTo>
                    <a:pt x="9058" y="2584"/>
                    <a:pt x="5714" y="1703"/>
                    <a:pt x="2401" y="730"/>
                  </a:cubicBezTo>
                  <a:cubicBezTo>
                    <a:pt x="1581" y="517"/>
                    <a:pt x="821" y="24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2103;p60">
              <a:extLst>
                <a:ext uri="{FF2B5EF4-FFF2-40B4-BE49-F238E27FC236}">
                  <a16:creationId xmlns:a16="http://schemas.microsoft.com/office/drawing/2014/main" id="{67BC4BC6-5EAC-411D-9A99-9975AD50F294}"/>
                </a:ext>
              </a:extLst>
            </p:cNvPr>
            <p:cNvSpPr/>
            <p:nvPr/>
          </p:nvSpPr>
          <p:spPr>
            <a:xfrm rot="-6062124">
              <a:off x="8308506" y="429112"/>
              <a:ext cx="665522" cy="540403"/>
            </a:xfrm>
            <a:custGeom>
              <a:avLst/>
              <a:gdLst/>
              <a:ahLst/>
              <a:cxnLst/>
              <a:rect l="l" t="t" r="r" b="b"/>
              <a:pathLst>
                <a:path w="29834" h="24222" extrusionOk="0">
                  <a:moveTo>
                    <a:pt x="312" y="1"/>
                  </a:moveTo>
                  <a:cubicBezTo>
                    <a:pt x="151" y="1"/>
                    <a:pt x="1" y="218"/>
                    <a:pt x="167" y="361"/>
                  </a:cubicBezTo>
                  <a:cubicBezTo>
                    <a:pt x="1049" y="1181"/>
                    <a:pt x="1809" y="2154"/>
                    <a:pt x="2721" y="3005"/>
                  </a:cubicBezTo>
                  <a:cubicBezTo>
                    <a:pt x="3632" y="3826"/>
                    <a:pt x="4605" y="4586"/>
                    <a:pt x="5547" y="5406"/>
                  </a:cubicBezTo>
                  <a:cubicBezTo>
                    <a:pt x="7462" y="7139"/>
                    <a:pt x="9438" y="8841"/>
                    <a:pt x="11383" y="10543"/>
                  </a:cubicBezTo>
                  <a:cubicBezTo>
                    <a:pt x="13329" y="12245"/>
                    <a:pt x="15244" y="13948"/>
                    <a:pt x="17280" y="15528"/>
                  </a:cubicBezTo>
                  <a:cubicBezTo>
                    <a:pt x="19286" y="17078"/>
                    <a:pt x="21414" y="18446"/>
                    <a:pt x="23450" y="19935"/>
                  </a:cubicBezTo>
                  <a:cubicBezTo>
                    <a:pt x="24605" y="20787"/>
                    <a:pt x="25730" y="21668"/>
                    <a:pt x="26855" y="22580"/>
                  </a:cubicBezTo>
                  <a:cubicBezTo>
                    <a:pt x="27280" y="22975"/>
                    <a:pt x="27736" y="23340"/>
                    <a:pt x="28223" y="23674"/>
                  </a:cubicBezTo>
                  <a:cubicBezTo>
                    <a:pt x="28587" y="23917"/>
                    <a:pt x="29104" y="24221"/>
                    <a:pt x="29560" y="24221"/>
                  </a:cubicBezTo>
                  <a:cubicBezTo>
                    <a:pt x="29833" y="24221"/>
                    <a:pt x="29833" y="23826"/>
                    <a:pt x="29560" y="23826"/>
                  </a:cubicBezTo>
                  <a:cubicBezTo>
                    <a:pt x="29104" y="23826"/>
                    <a:pt x="28587" y="23431"/>
                    <a:pt x="28223" y="23188"/>
                  </a:cubicBezTo>
                  <a:cubicBezTo>
                    <a:pt x="27736" y="22823"/>
                    <a:pt x="27311" y="22428"/>
                    <a:pt x="26855" y="22063"/>
                  </a:cubicBezTo>
                  <a:cubicBezTo>
                    <a:pt x="25912" y="21334"/>
                    <a:pt x="25001" y="20574"/>
                    <a:pt x="24028" y="19875"/>
                  </a:cubicBezTo>
                  <a:cubicBezTo>
                    <a:pt x="22052" y="18385"/>
                    <a:pt x="19955" y="17048"/>
                    <a:pt x="17979" y="15559"/>
                  </a:cubicBezTo>
                  <a:cubicBezTo>
                    <a:pt x="15943" y="14008"/>
                    <a:pt x="14058" y="12367"/>
                    <a:pt x="12174" y="10695"/>
                  </a:cubicBezTo>
                  <a:cubicBezTo>
                    <a:pt x="10259" y="8993"/>
                    <a:pt x="8313" y="7352"/>
                    <a:pt x="6429" y="5650"/>
                  </a:cubicBezTo>
                  <a:cubicBezTo>
                    <a:pt x="5426" y="4738"/>
                    <a:pt x="4362" y="3887"/>
                    <a:pt x="3359" y="3005"/>
                  </a:cubicBezTo>
                  <a:cubicBezTo>
                    <a:pt x="2295" y="2093"/>
                    <a:pt x="1444" y="999"/>
                    <a:pt x="441" y="57"/>
                  </a:cubicBezTo>
                  <a:cubicBezTo>
                    <a:pt x="401" y="17"/>
                    <a:pt x="35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2104;p60">
              <a:extLst>
                <a:ext uri="{FF2B5EF4-FFF2-40B4-BE49-F238E27FC236}">
                  <a16:creationId xmlns:a16="http://schemas.microsoft.com/office/drawing/2014/main" id="{E3D7650F-87ED-4FE6-8217-996B06FFD2E1}"/>
                </a:ext>
              </a:extLst>
            </p:cNvPr>
            <p:cNvSpPr/>
            <p:nvPr/>
          </p:nvSpPr>
          <p:spPr>
            <a:xfrm rot="-6062124">
              <a:off x="8585000" y="498847"/>
              <a:ext cx="231239" cy="200615"/>
            </a:xfrm>
            <a:custGeom>
              <a:avLst/>
              <a:gdLst/>
              <a:ahLst/>
              <a:cxnLst/>
              <a:rect l="l" t="t" r="r" b="b"/>
              <a:pathLst>
                <a:path w="10366" h="8992" extrusionOk="0">
                  <a:moveTo>
                    <a:pt x="9413" y="0"/>
                  </a:moveTo>
                  <a:cubicBezTo>
                    <a:pt x="9296" y="0"/>
                    <a:pt x="9162" y="102"/>
                    <a:pt x="9180" y="248"/>
                  </a:cubicBezTo>
                  <a:cubicBezTo>
                    <a:pt x="9454" y="1646"/>
                    <a:pt x="9575" y="3044"/>
                    <a:pt x="9606" y="4442"/>
                  </a:cubicBezTo>
                  <a:cubicBezTo>
                    <a:pt x="9635" y="5831"/>
                    <a:pt x="9911" y="7193"/>
                    <a:pt x="9938" y="8553"/>
                  </a:cubicBezTo>
                  <a:lnTo>
                    <a:pt x="9938" y="8553"/>
                  </a:lnTo>
                  <a:cubicBezTo>
                    <a:pt x="9400" y="8570"/>
                    <a:pt x="8861" y="8577"/>
                    <a:pt x="8322" y="8577"/>
                  </a:cubicBezTo>
                  <a:cubicBezTo>
                    <a:pt x="5978" y="8577"/>
                    <a:pt x="3624" y="8445"/>
                    <a:pt x="1283" y="8445"/>
                  </a:cubicBezTo>
                  <a:cubicBezTo>
                    <a:pt x="946" y="8445"/>
                    <a:pt x="610" y="8448"/>
                    <a:pt x="274" y="8454"/>
                  </a:cubicBezTo>
                  <a:cubicBezTo>
                    <a:pt x="1" y="8454"/>
                    <a:pt x="1" y="8849"/>
                    <a:pt x="274" y="8849"/>
                  </a:cubicBezTo>
                  <a:cubicBezTo>
                    <a:pt x="469" y="8848"/>
                    <a:pt x="665" y="8847"/>
                    <a:pt x="860" y="8847"/>
                  </a:cubicBezTo>
                  <a:cubicBezTo>
                    <a:pt x="3427" y="8847"/>
                    <a:pt x="6010" y="8992"/>
                    <a:pt x="8580" y="8992"/>
                  </a:cubicBezTo>
                  <a:cubicBezTo>
                    <a:pt x="9105" y="8992"/>
                    <a:pt x="9629" y="8986"/>
                    <a:pt x="10153" y="8971"/>
                  </a:cubicBezTo>
                  <a:cubicBezTo>
                    <a:pt x="10274" y="8971"/>
                    <a:pt x="10366" y="8880"/>
                    <a:pt x="10366" y="8758"/>
                  </a:cubicBezTo>
                  <a:cubicBezTo>
                    <a:pt x="10366" y="8029"/>
                    <a:pt x="10244" y="7299"/>
                    <a:pt x="10153" y="6539"/>
                  </a:cubicBezTo>
                  <a:cubicBezTo>
                    <a:pt x="10062" y="5810"/>
                    <a:pt x="10031" y="5050"/>
                    <a:pt x="10031" y="4321"/>
                  </a:cubicBezTo>
                  <a:cubicBezTo>
                    <a:pt x="10001" y="2922"/>
                    <a:pt x="9849" y="1524"/>
                    <a:pt x="9575" y="156"/>
                  </a:cubicBezTo>
                  <a:cubicBezTo>
                    <a:pt x="9563" y="46"/>
                    <a:pt x="9492" y="0"/>
                    <a:pt x="94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2105;p60">
              <a:extLst>
                <a:ext uri="{FF2B5EF4-FFF2-40B4-BE49-F238E27FC236}">
                  <a16:creationId xmlns:a16="http://schemas.microsoft.com/office/drawing/2014/main" id="{E5DE23BE-DAA1-4328-8F45-247793BD95D4}"/>
                </a:ext>
              </a:extLst>
            </p:cNvPr>
            <p:cNvSpPr/>
            <p:nvPr/>
          </p:nvSpPr>
          <p:spPr>
            <a:xfrm rot="-6062124">
              <a:off x="8554555" y="596945"/>
              <a:ext cx="216316" cy="211235"/>
            </a:xfrm>
            <a:custGeom>
              <a:avLst/>
              <a:gdLst/>
              <a:ahLst/>
              <a:cxnLst/>
              <a:rect l="l" t="t" r="r" b="b"/>
              <a:pathLst>
                <a:path w="9697" h="9468" extrusionOk="0">
                  <a:moveTo>
                    <a:pt x="9271" y="1"/>
                  </a:moveTo>
                  <a:cubicBezTo>
                    <a:pt x="9164" y="1"/>
                    <a:pt x="9058" y="62"/>
                    <a:pt x="9058" y="183"/>
                  </a:cubicBezTo>
                  <a:cubicBezTo>
                    <a:pt x="9058" y="2789"/>
                    <a:pt x="9173" y="5366"/>
                    <a:pt x="9264" y="7942"/>
                  </a:cubicBezTo>
                  <a:lnTo>
                    <a:pt x="9264" y="7942"/>
                  </a:lnTo>
                  <a:cubicBezTo>
                    <a:pt x="6396" y="8072"/>
                    <a:pt x="3628" y="9068"/>
                    <a:pt x="741" y="9068"/>
                  </a:cubicBezTo>
                  <a:cubicBezTo>
                    <a:pt x="586" y="9068"/>
                    <a:pt x="430" y="9065"/>
                    <a:pt x="273" y="9059"/>
                  </a:cubicBezTo>
                  <a:cubicBezTo>
                    <a:pt x="264" y="9058"/>
                    <a:pt x="255" y="9057"/>
                    <a:pt x="246" y="9057"/>
                  </a:cubicBezTo>
                  <a:cubicBezTo>
                    <a:pt x="0" y="9057"/>
                    <a:pt x="9" y="9454"/>
                    <a:pt x="273" y="9454"/>
                  </a:cubicBezTo>
                  <a:cubicBezTo>
                    <a:pt x="462" y="9463"/>
                    <a:pt x="650" y="9467"/>
                    <a:pt x="837" y="9467"/>
                  </a:cubicBezTo>
                  <a:cubicBezTo>
                    <a:pt x="3763" y="9467"/>
                    <a:pt x="6570" y="8417"/>
                    <a:pt x="9483" y="8360"/>
                  </a:cubicBezTo>
                  <a:cubicBezTo>
                    <a:pt x="9605" y="8360"/>
                    <a:pt x="9696" y="8269"/>
                    <a:pt x="9696" y="8147"/>
                  </a:cubicBezTo>
                  <a:cubicBezTo>
                    <a:pt x="9575" y="5503"/>
                    <a:pt x="9483" y="2858"/>
                    <a:pt x="9483" y="183"/>
                  </a:cubicBezTo>
                  <a:cubicBezTo>
                    <a:pt x="9483" y="62"/>
                    <a:pt x="9377" y="1"/>
                    <a:pt x="92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2106;p60">
              <a:extLst>
                <a:ext uri="{FF2B5EF4-FFF2-40B4-BE49-F238E27FC236}">
                  <a16:creationId xmlns:a16="http://schemas.microsoft.com/office/drawing/2014/main" id="{6C18FB64-69FF-41C1-BD5D-812AB5A3DEA8}"/>
                </a:ext>
              </a:extLst>
            </p:cNvPr>
            <p:cNvSpPr/>
            <p:nvPr/>
          </p:nvSpPr>
          <p:spPr>
            <a:xfrm rot="-6062124">
              <a:off x="8531100" y="705660"/>
              <a:ext cx="181382" cy="148275"/>
            </a:xfrm>
            <a:custGeom>
              <a:avLst/>
              <a:gdLst/>
              <a:ahLst/>
              <a:cxnLst/>
              <a:rect l="l" t="t" r="r" b="b"/>
              <a:pathLst>
                <a:path w="8131" h="6646" extrusionOk="0">
                  <a:moveTo>
                    <a:pt x="6632" y="0"/>
                  </a:moveTo>
                  <a:cubicBezTo>
                    <a:pt x="6514" y="0"/>
                    <a:pt x="6380" y="99"/>
                    <a:pt x="6398" y="263"/>
                  </a:cubicBezTo>
                  <a:cubicBezTo>
                    <a:pt x="6721" y="2232"/>
                    <a:pt x="7527" y="4144"/>
                    <a:pt x="7690" y="6136"/>
                  </a:cubicBezTo>
                  <a:lnTo>
                    <a:pt x="7690" y="6136"/>
                  </a:lnTo>
                  <a:cubicBezTo>
                    <a:pt x="5241" y="5907"/>
                    <a:pt x="2767" y="6234"/>
                    <a:pt x="349" y="5703"/>
                  </a:cubicBezTo>
                  <a:cubicBezTo>
                    <a:pt x="331" y="5699"/>
                    <a:pt x="313" y="5698"/>
                    <a:pt x="297" y="5698"/>
                  </a:cubicBezTo>
                  <a:cubicBezTo>
                    <a:pt x="65" y="5698"/>
                    <a:pt x="0" y="6070"/>
                    <a:pt x="227" y="6099"/>
                  </a:cubicBezTo>
                  <a:cubicBezTo>
                    <a:pt x="2750" y="6646"/>
                    <a:pt x="5364" y="6281"/>
                    <a:pt x="7918" y="6555"/>
                  </a:cubicBezTo>
                  <a:cubicBezTo>
                    <a:pt x="8009" y="6555"/>
                    <a:pt x="8130" y="6463"/>
                    <a:pt x="8130" y="6342"/>
                  </a:cubicBezTo>
                  <a:cubicBezTo>
                    <a:pt x="7978" y="4214"/>
                    <a:pt x="7158" y="2238"/>
                    <a:pt x="6793" y="141"/>
                  </a:cubicBezTo>
                  <a:cubicBezTo>
                    <a:pt x="6781" y="44"/>
                    <a:pt x="6710" y="0"/>
                    <a:pt x="6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2107;p60">
              <a:extLst>
                <a:ext uri="{FF2B5EF4-FFF2-40B4-BE49-F238E27FC236}">
                  <a16:creationId xmlns:a16="http://schemas.microsoft.com/office/drawing/2014/main" id="{BBD96515-B35E-43B2-B554-8B610B116500}"/>
                </a:ext>
              </a:extLst>
            </p:cNvPr>
            <p:cNvSpPr/>
            <p:nvPr/>
          </p:nvSpPr>
          <p:spPr>
            <a:xfrm rot="-6062124">
              <a:off x="8497779" y="819593"/>
              <a:ext cx="130811" cy="111574"/>
            </a:xfrm>
            <a:custGeom>
              <a:avLst/>
              <a:gdLst/>
              <a:ahLst/>
              <a:cxnLst/>
              <a:rect l="l" t="t" r="r" b="b"/>
              <a:pathLst>
                <a:path w="5864" h="5001" extrusionOk="0">
                  <a:moveTo>
                    <a:pt x="5138" y="1"/>
                  </a:moveTo>
                  <a:cubicBezTo>
                    <a:pt x="5019" y="1"/>
                    <a:pt x="4875" y="105"/>
                    <a:pt x="4894" y="255"/>
                  </a:cubicBezTo>
                  <a:cubicBezTo>
                    <a:pt x="5149" y="1674"/>
                    <a:pt x="5140" y="3146"/>
                    <a:pt x="5385" y="4572"/>
                  </a:cubicBezTo>
                  <a:lnTo>
                    <a:pt x="5385" y="4572"/>
                  </a:lnTo>
                  <a:cubicBezTo>
                    <a:pt x="4736" y="4508"/>
                    <a:pt x="4087" y="4488"/>
                    <a:pt x="3438" y="4488"/>
                  </a:cubicBezTo>
                  <a:cubicBezTo>
                    <a:pt x="2383" y="4488"/>
                    <a:pt x="1328" y="4541"/>
                    <a:pt x="274" y="4541"/>
                  </a:cubicBezTo>
                  <a:cubicBezTo>
                    <a:pt x="0" y="4541"/>
                    <a:pt x="0" y="4966"/>
                    <a:pt x="274" y="4966"/>
                  </a:cubicBezTo>
                  <a:cubicBezTo>
                    <a:pt x="1406" y="4966"/>
                    <a:pt x="2539" y="4894"/>
                    <a:pt x="3671" y="4894"/>
                  </a:cubicBezTo>
                  <a:cubicBezTo>
                    <a:pt x="4332" y="4894"/>
                    <a:pt x="4993" y="4918"/>
                    <a:pt x="5654" y="4997"/>
                  </a:cubicBezTo>
                  <a:cubicBezTo>
                    <a:pt x="5664" y="4999"/>
                    <a:pt x="5675" y="5001"/>
                    <a:pt x="5685" y="5001"/>
                  </a:cubicBezTo>
                  <a:cubicBezTo>
                    <a:pt x="5790" y="5001"/>
                    <a:pt x="5864" y="4865"/>
                    <a:pt x="5836" y="4754"/>
                  </a:cubicBezTo>
                  <a:cubicBezTo>
                    <a:pt x="5532" y="3234"/>
                    <a:pt x="5562" y="1653"/>
                    <a:pt x="5289" y="133"/>
                  </a:cubicBezTo>
                  <a:cubicBezTo>
                    <a:pt x="5277" y="41"/>
                    <a:pt x="5212" y="1"/>
                    <a:pt x="5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2108;p60">
              <a:extLst>
                <a:ext uri="{FF2B5EF4-FFF2-40B4-BE49-F238E27FC236}">
                  <a16:creationId xmlns:a16="http://schemas.microsoft.com/office/drawing/2014/main" id="{E569EEC5-0099-4676-9FD2-0CC26F63D718}"/>
                </a:ext>
              </a:extLst>
            </p:cNvPr>
            <p:cNvSpPr/>
            <p:nvPr/>
          </p:nvSpPr>
          <p:spPr>
            <a:xfrm rot="-6062124">
              <a:off x="8474202" y="924814"/>
              <a:ext cx="85750" cy="65124"/>
            </a:xfrm>
            <a:custGeom>
              <a:avLst/>
              <a:gdLst/>
              <a:ahLst/>
              <a:cxnLst/>
              <a:rect l="l" t="t" r="r" b="b"/>
              <a:pathLst>
                <a:path w="3844" h="2919" extrusionOk="0">
                  <a:moveTo>
                    <a:pt x="3631" y="1"/>
                  </a:moveTo>
                  <a:cubicBezTo>
                    <a:pt x="3524" y="1"/>
                    <a:pt x="3418" y="62"/>
                    <a:pt x="3418" y="183"/>
                  </a:cubicBezTo>
                  <a:lnTo>
                    <a:pt x="3418" y="2482"/>
                  </a:lnTo>
                  <a:lnTo>
                    <a:pt x="3418" y="2482"/>
                  </a:lnTo>
                  <a:cubicBezTo>
                    <a:pt x="2385" y="2334"/>
                    <a:pt x="1353" y="2286"/>
                    <a:pt x="348" y="2007"/>
                  </a:cubicBezTo>
                  <a:cubicBezTo>
                    <a:pt x="328" y="2003"/>
                    <a:pt x="310" y="2001"/>
                    <a:pt x="293" y="2001"/>
                  </a:cubicBezTo>
                  <a:cubicBezTo>
                    <a:pt x="63" y="2001"/>
                    <a:pt x="0" y="2348"/>
                    <a:pt x="226" y="2432"/>
                  </a:cubicBezTo>
                  <a:cubicBezTo>
                    <a:pt x="1321" y="2706"/>
                    <a:pt x="2476" y="2736"/>
                    <a:pt x="3570" y="2919"/>
                  </a:cubicBezTo>
                  <a:cubicBezTo>
                    <a:pt x="3691" y="2919"/>
                    <a:pt x="3843" y="2858"/>
                    <a:pt x="3843" y="2706"/>
                  </a:cubicBezTo>
                  <a:lnTo>
                    <a:pt x="3843" y="183"/>
                  </a:lnTo>
                  <a:cubicBezTo>
                    <a:pt x="3843" y="62"/>
                    <a:pt x="3737" y="1"/>
                    <a:pt x="3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2109;p60">
              <a:extLst>
                <a:ext uri="{FF2B5EF4-FFF2-40B4-BE49-F238E27FC236}">
                  <a16:creationId xmlns:a16="http://schemas.microsoft.com/office/drawing/2014/main" id="{8822D832-4E96-4AFD-92DC-0C4FE24744B4}"/>
                </a:ext>
              </a:extLst>
            </p:cNvPr>
            <p:cNvSpPr/>
            <p:nvPr/>
          </p:nvSpPr>
          <p:spPr>
            <a:xfrm rot="-5400000">
              <a:off x="8404797" y="288499"/>
              <a:ext cx="478050" cy="362828"/>
            </a:xfrm>
            <a:custGeom>
              <a:avLst/>
              <a:gdLst/>
              <a:ahLst/>
              <a:cxnLst/>
              <a:rect l="l" t="t" r="r" b="b"/>
              <a:pathLst>
                <a:path w="21430" h="16263" extrusionOk="0">
                  <a:moveTo>
                    <a:pt x="6005" y="1"/>
                  </a:moveTo>
                  <a:cubicBezTo>
                    <a:pt x="3421" y="1"/>
                    <a:pt x="7632" y="5385"/>
                    <a:pt x="8116" y="6050"/>
                  </a:cubicBezTo>
                  <a:cubicBezTo>
                    <a:pt x="7027" y="5914"/>
                    <a:pt x="5329" y="4339"/>
                    <a:pt x="4113" y="4339"/>
                  </a:cubicBezTo>
                  <a:cubicBezTo>
                    <a:pt x="3971" y="4339"/>
                    <a:pt x="3836" y="4361"/>
                    <a:pt x="3709" y="4408"/>
                  </a:cubicBezTo>
                  <a:cubicBezTo>
                    <a:pt x="1885" y="5077"/>
                    <a:pt x="4803" y="7418"/>
                    <a:pt x="5137" y="7965"/>
                  </a:cubicBezTo>
                  <a:cubicBezTo>
                    <a:pt x="5069" y="7976"/>
                    <a:pt x="4994" y="7981"/>
                    <a:pt x="4915" y="7981"/>
                  </a:cubicBezTo>
                  <a:cubicBezTo>
                    <a:pt x="4173" y="7981"/>
                    <a:pt x="2998" y="7541"/>
                    <a:pt x="2048" y="7541"/>
                  </a:cubicBezTo>
                  <a:cubicBezTo>
                    <a:pt x="1435" y="7541"/>
                    <a:pt x="916" y="7724"/>
                    <a:pt x="669" y="8329"/>
                  </a:cubicBezTo>
                  <a:cubicBezTo>
                    <a:pt x="0" y="9940"/>
                    <a:pt x="3313" y="11582"/>
                    <a:pt x="4377" y="12007"/>
                  </a:cubicBezTo>
                  <a:cubicBezTo>
                    <a:pt x="7478" y="13162"/>
                    <a:pt x="10517" y="13861"/>
                    <a:pt x="13739" y="14591"/>
                  </a:cubicBezTo>
                  <a:cubicBezTo>
                    <a:pt x="15320" y="14986"/>
                    <a:pt x="16900" y="15351"/>
                    <a:pt x="18481" y="15624"/>
                  </a:cubicBezTo>
                  <a:cubicBezTo>
                    <a:pt x="19484" y="15776"/>
                    <a:pt x="20396" y="16232"/>
                    <a:pt x="21369" y="16263"/>
                  </a:cubicBezTo>
                  <a:lnTo>
                    <a:pt x="21429" y="16232"/>
                  </a:lnTo>
                  <a:cubicBezTo>
                    <a:pt x="18937" y="13497"/>
                    <a:pt x="16414" y="10670"/>
                    <a:pt x="14043" y="7782"/>
                  </a:cubicBezTo>
                  <a:cubicBezTo>
                    <a:pt x="12858" y="6384"/>
                    <a:pt x="11642" y="4834"/>
                    <a:pt x="10335" y="3527"/>
                  </a:cubicBezTo>
                  <a:cubicBezTo>
                    <a:pt x="9488" y="2741"/>
                    <a:pt x="7349" y="1"/>
                    <a:pt x="6070" y="1"/>
                  </a:cubicBezTo>
                  <a:cubicBezTo>
                    <a:pt x="6063" y="1"/>
                    <a:pt x="6056" y="1"/>
                    <a:pt x="6049" y="1"/>
                  </a:cubicBezTo>
                  <a:cubicBezTo>
                    <a:pt x="6034" y="1"/>
                    <a:pt x="6020" y="1"/>
                    <a:pt x="6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2110;p60">
              <a:extLst>
                <a:ext uri="{FF2B5EF4-FFF2-40B4-BE49-F238E27FC236}">
                  <a16:creationId xmlns:a16="http://schemas.microsoft.com/office/drawing/2014/main" id="{8D88309F-C8B5-4417-9595-19F91EB6F356}"/>
                </a:ext>
              </a:extLst>
            </p:cNvPr>
            <p:cNvSpPr/>
            <p:nvPr/>
          </p:nvSpPr>
          <p:spPr>
            <a:xfrm rot="-5400000">
              <a:off x="8436467" y="132274"/>
              <a:ext cx="307085" cy="467729"/>
            </a:xfrm>
            <a:custGeom>
              <a:avLst/>
              <a:gdLst/>
              <a:ahLst/>
              <a:cxnLst/>
              <a:rect l="l" t="t" r="r" b="b"/>
              <a:pathLst>
                <a:path w="13766" h="20965" extrusionOk="0">
                  <a:moveTo>
                    <a:pt x="11347" y="1"/>
                  </a:moveTo>
                  <a:cubicBezTo>
                    <a:pt x="11181" y="1"/>
                    <a:pt x="11005" y="45"/>
                    <a:pt x="10818" y="144"/>
                  </a:cubicBezTo>
                  <a:cubicBezTo>
                    <a:pt x="9450" y="873"/>
                    <a:pt x="9571" y="4217"/>
                    <a:pt x="9754" y="5554"/>
                  </a:cubicBezTo>
                  <a:cubicBezTo>
                    <a:pt x="9190" y="4604"/>
                    <a:pt x="7784" y="928"/>
                    <a:pt x="6388" y="928"/>
                  </a:cubicBezTo>
                  <a:cubicBezTo>
                    <a:pt x="6355" y="928"/>
                    <a:pt x="6322" y="930"/>
                    <a:pt x="6289" y="934"/>
                  </a:cubicBezTo>
                  <a:cubicBezTo>
                    <a:pt x="4526" y="1147"/>
                    <a:pt x="5529" y="4734"/>
                    <a:pt x="5681" y="5737"/>
                  </a:cubicBezTo>
                  <a:cubicBezTo>
                    <a:pt x="4252" y="5402"/>
                    <a:pt x="3279" y="3518"/>
                    <a:pt x="1517" y="3457"/>
                  </a:cubicBezTo>
                  <a:cubicBezTo>
                    <a:pt x="1485" y="3456"/>
                    <a:pt x="1454" y="3455"/>
                    <a:pt x="1424" y="3455"/>
                  </a:cubicBezTo>
                  <a:cubicBezTo>
                    <a:pt x="1" y="3455"/>
                    <a:pt x="97" y="4848"/>
                    <a:pt x="513" y="5949"/>
                  </a:cubicBezTo>
                  <a:cubicBezTo>
                    <a:pt x="1365" y="8442"/>
                    <a:pt x="3310" y="10752"/>
                    <a:pt x="4982" y="12758"/>
                  </a:cubicBezTo>
                  <a:cubicBezTo>
                    <a:pt x="6380" y="14339"/>
                    <a:pt x="7748" y="16010"/>
                    <a:pt x="9267" y="17439"/>
                  </a:cubicBezTo>
                  <a:cubicBezTo>
                    <a:pt x="10027" y="18138"/>
                    <a:pt x="10818" y="18776"/>
                    <a:pt x="11517" y="19506"/>
                  </a:cubicBezTo>
                  <a:cubicBezTo>
                    <a:pt x="12003" y="19962"/>
                    <a:pt x="12398" y="20691"/>
                    <a:pt x="13006" y="20965"/>
                  </a:cubicBezTo>
                  <a:lnTo>
                    <a:pt x="13128" y="20934"/>
                  </a:lnTo>
                  <a:cubicBezTo>
                    <a:pt x="13705" y="18412"/>
                    <a:pt x="13614" y="15676"/>
                    <a:pt x="13614" y="13153"/>
                  </a:cubicBezTo>
                  <a:cubicBezTo>
                    <a:pt x="13584" y="11725"/>
                    <a:pt x="13584" y="10235"/>
                    <a:pt x="13523" y="8807"/>
                  </a:cubicBezTo>
                  <a:cubicBezTo>
                    <a:pt x="13462" y="7165"/>
                    <a:pt x="13766" y="5402"/>
                    <a:pt x="13492" y="3761"/>
                  </a:cubicBezTo>
                  <a:cubicBezTo>
                    <a:pt x="13330" y="2816"/>
                    <a:pt x="12665" y="1"/>
                    <a:pt x="11347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2111;p60">
              <a:extLst>
                <a:ext uri="{FF2B5EF4-FFF2-40B4-BE49-F238E27FC236}">
                  <a16:creationId xmlns:a16="http://schemas.microsoft.com/office/drawing/2014/main" id="{DAFF5F5B-034B-4D57-9D21-1C5F5DA1F656}"/>
                </a:ext>
              </a:extLst>
            </p:cNvPr>
            <p:cNvSpPr/>
            <p:nvPr/>
          </p:nvSpPr>
          <p:spPr>
            <a:xfrm rot="-5400000">
              <a:off x="8490852" y="438195"/>
              <a:ext cx="571630" cy="147514"/>
            </a:xfrm>
            <a:custGeom>
              <a:avLst/>
              <a:gdLst/>
              <a:ahLst/>
              <a:cxnLst/>
              <a:rect l="l" t="t" r="r" b="b"/>
              <a:pathLst>
                <a:path w="25625" h="6612" extrusionOk="0">
                  <a:moveTo>
                    <a:pt x="4638" y="0"/>
                  </a:moveTo>
                  <a:cubicBezTo>
                    <a:pt x="4395" y="0"/>
                    <a:pt x="4155" y="13"/>
                    <a:pt x="3922" y="42"/>
                  </a:cubicBezTo>
                  <a:cubicBezTo>
                    <a:pt x="3192" y="133"/>
                    <a:pt x="2189" y="528"/>
                    <a:pt x="2493" y="1410"/>
                  </a:cubicBezTo>
                  <a:cubicBezTo>
                    <a:pt x="2797" y="2261"/>
                    <a:pt x="4195" y="2747"/>
                    <a:pt x="4621" y="3537"/>
                  </a:cubicBezTo>
                  <a:cubicBezTo>
                    <a:pt x="3709" y="3720"/>
                    <a:pt x="1" y="3750"/>
                    <a:pt x="1703" y="5391"/>
                  </a:cubicBezTo>
                  <a:cubicBezTo>
                    <a:pt x="2858" y="6486"/>
                    <a:pt x="4681" y="6334"/>
                    <a:pt x="6110" y="6364"/>
                  </a:cubicBezTo>
                  <a:cubicBezTo>
                    <a:pt x="8799" y="6475"/>
                    <a:pt x="11514" y="6611"/>
                    <a:pt x="14208" y="6611"/>
                  </a:cubicBezTo>
                  <a:cubicBezTo>
                    <a:pt x="14467" y="6611"/>
                    <a:pt x="14727" y="6610"/>
                    <a:pt x="14986" y="6607"/>
                  </a:cubicBezTo>
                  <a:cubicBezTo>
                    <a:pt x="15236" y="6605"/>
                    <a:pt x="15487" y="6604"/>
                    <a:pt x="15739" y="6604"/>
                  </a:cubicBezTo>
                  <a:cubicBezTo>
                    <a:pt x="16398" y="6604"/>
                    <a:pt x="17062" y="6610"/>
                    <a:pt x="17729" y="6610"/>
                  </a:cubicBezTo>
                  <a:cubicBezTo>
                    <a:pt x="20404" y="6610"/>
                    <a:pt x="23115" y="6524"/>
                    <a:pt x="25624" y="5665"/>
                  </a:cubicBezTo>
                  <a:lnTo>
                    <a:pt x="25351" y="5331"/>
                  </a:lnTo>
                  <a:cubicBezTo>
                    <a:pt x="24439" y="4844"/>
                    <a:pt x="23344" y="4996"/>
                    <a:pt x="22372" y="4692"/>
                  </a:cubicBezTo>
                  <a:cubicBezTo>
                    <a:pt x="20852" y="4145"/>
                    <a:pt x="19332" y="3902"/>
                    <a:pt x="17843" y="3477"/>
                  </a:cubicBezTo>
                  <a:cubicBezTo>
                    <a:pt x="14682" y="2717"/>
                    <a:pt x="11672" y="1470"/>
                    <a:pt x="8542" y="680"/>
                  </a:cubicBezTo>
                  <a:cubicBezTo>
                    <a:pt x="7363" y="373"/>
                    <a:pt x="5946" y="0"/>
                    <a:pt x="4638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2112;p60">
              <a:extLst>
                <a:ext uri="{FF2B5EF4-FFF2-40B4-BE49-F238E27FC236}">
                  <a16:creationId xmlns:a16="http://schemas.microsoft.com/office/drawing/2014/main" id="{2EFA325C-B91C-43A8-A710-A2AB031A8C24}"/>
                </a:ext>
              </a:extLst>
            </p:cNvPr>
            <p:cNvSpPr/>
            <p:nvPr/>
          </p:nvSpPr>
          <p:spPr>
            <a:xfrm rot="-5400000">
              <a:off x="8538129" y="157220"/>
              <a:ext cx="224525" cy="349821"/>
            </a:xfrm>
            <a:custGeom>
              <a:avLst/>
              <a:gdLst/>
              <a:ahLst/>
              <a:cxnLst/>
              <a:rect l="l" t="t" r="r" b="b"/>
              <a:pathLst>
                <a:path w="10065" h="15680" extrusionOk="0">
                  <a:moveTo>
                    <a:pt x="7686" y="0"/>
                  </a:moveTo>
                  <a:cubicBezTo>
                    <a:pt x="7579" y="0"/>
                    <a:pt x="7473" y="69"/>
                    <a:pt x="7473" y="205"/>
                  </a:cubicBezTo>
                  <a:cubicBezTo>
                    <a:pt x="7503" y="2971"/>
                    <a:pt x="8020" y="5707"/>
                    <a:pt x="8537" y="8412"/>
                  </a:cubicBezTo>
                  <a:cubicBezTo>
                    <a:pt x="8780" y="9719"/>
                    <a:pt x="8993" y="11057"/>
                    <a:pt x="9236" y="12364"/>
                  </a:cubicBezTo>
                  <a:cubicBezTo>
                    <a:pt x="9358" y="12971"/>
                    <a:pt x="9479" y="13579"/>
                    <a:pt x="9540" y="14187"/>
                  </a:cubicBezTo>
                  <a:cubicBezTo>
                    <a:pt x="9552" y="14381"/>
                    <a:pt x="9540" y="14564"/>
                    <a:pt x="9533" y="14744"/>
                  </a:cubicBezTo>
                  <a:lnTo>
                    <a:pt x="9533" y="14744"/>
                  </a:lnTo>
                  <a:cubicBezTo>
                    <a:pt x="8969" y="13936"/>
                    <a:pt x="8529" y="13044"/>
                    <a:pt x="7990" y="12212"/>
                  </a:cubicBezTo>
                  <a:cubicBezTo>
                    <a:pt x="7230" y="11026"/>
                    <a:pt x="6379" y="9871"/>
                    <a:pt x="5528" y="8716"/>
                  </a:cubicBezTo>
                  <a:cubicBezTo>
                    <a:pt x="3826" y="6436"/>
                    <a:pt x="2002" y="4248"/>
                    <a:pt x="452" y="1847"/>
                  </a:cubicBezTo>
                  <a:cubicBezTo>
                    <a:pt x="407" y="1784"/>
                    <a:pt x="347" y="1759"/>
                    <a:pt x="287" y="1759"/>
                  </a:cubicBezTo>
                  <a:cubicBezTo>
                    <a:pt x="143" y="1759"/>
                    <a:pt x="1" y="1909"/>
                    <a:pt x="87" y="2059"/>
                  </a:cubicBezTo>
                  <a:cubicBezTo>
                    <a:pt x="1667" y="4491"/>
                    <a:pt x="3552" y="6710"/>
                    <a:pt x="5254" y="9050"/>
                  </a:cubicBezTo>
                  <a:cubicBezTo>
                    <a:pt x="6105" y="10205"/>
                    <a:pt x="6956" y="11330"/>
                    <a:pt x="7716" y="12546"/>
                  </a:cubicBezTo>
                  <a:cubicBezTo>
                    <a:pt x="8354" y="13549"/>
                    <a:pt x="8871" y="14674"/>
                    <a:pt x="9662" y="15616"/>
                  </a:cubicBezTo>
                  <a:cubicBezTo>
                    <a:pt x="9707" y="15661"/>
                    <a:pt x="9755" y="15680"/>
                    <a:pt x="9802" y="15680"/>
                  </a:cubicBezTo>
                  <a:cubicBezTo>
                    <a:pt x="9944" y="15680"/>
                    <a:pt x="10065" y="15503"/>
                    <a:pt x="9996" y="15342"/>
                  </a:cubicBezTo>
                  <a:cubicBezTo>
                    <a:pt x="9874" y="15069"/>
                    <a:pt x="9965" y="14795"/>
                    <a:pt x="9965" y="14491"/>
                  </a:cubicBezTo>
                  <a:cubicBezTo>
                    <a:pt x="9965" y="14218"/>
                    <a:pt x="9935" y="13914"/>
                    <a:pt x="9874" y="13640"/>
                  </a:cubicBezTo>
                  <a:cubicBezTo>
                    <a:pt x="9813" y="13123"/>
                    <a:pt x="9722" y="12607"/>
                    <a:pt x="9601" y="12120"/>
                  </a:cubicBezTo>
                  <a:cubicBezTo>
                    <a:pt x="9358" y="10844"/>
                    <a:pt x="9175" y="9567"/>
                    <a:pt x="8932" y="8321"/>
                  </a:cubicBezTo>
                  <a:cubicBezTo>
                    <a:pt x="8415" y="5616"/>
                    <a:pt x="7899" y="2941"/>
                    <a:pt x="7899" y="205"/>
                  </a:cubicBezTo>
                  <a:cubicBezTo>
                    <a:pt x="7899" y="69"/>
                    <a:pt x="7792" y="0"/>
                    <a:pt x="76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2113;p60">
              <a:extLst>
                <a:ext uri="{FF2B5EF4-FFF2-40B4-BE49-F238E27FC236}">
                  <a16:creationId xmlns:a16="http://schemas.microsoft.com/office/drawing/2014/main" id="{7EDA7B67-E88F-4017-B096-964949B503EA}"/>
                </a:ext>
              </a:extLst>
            </p:cNvPr>
            <p:cNvSpPr/>
            <p:nvPr/>
          </p:nvSpPr>
          <p:spPr>
            <a:xfrm rot="-5400000">
              <a:off x="8584105" y="136588"/>
              <a:ext cx="133667" cy="316780"/>
            </a:xfrm>
            <a:custGeom>
              <a:avLst/>
              <a:gdLst/>
              <a:ahLst/>
              <a:cxnLst/>
              <a:rect l="l" t="t" r="r" b="b"/>
              <a:pathLst>
                <a:path w="5992" h="14199" extrusionOk="0">
                  <a:moveTo>
                    <a:pt x="268" y="1"/>
                  </a:moveTo>
                  <a:cubicBezTo>
                    <a:pt x="137" y="1"/>
                    <a:pt x="0" y="146"/>
                    <a:pt x="63" y="291"/>
                  </a:cubicBezTo>
                  <a:cubicBezTo>
                    <a:pt x="215" y="565"/>
                    <a:pt x="276" y="899"/>
                    <a:pt x="367" y="1203"/>
                  </a:cubicBezTo>
                  <a:cubicBezTo>
                    <a:pt x="458" y="1477"/>
                    <a:pt x="549" y="1750"/>
                    <a:pt x="671" y="2024"/>
                  </a:cubicBezTo>
                  <a:cubicBezTo>
                    <a:pt x="883" y="2541"/>
                    <a:pt x="1096" y="3088"/>
                    <a:pt x="1339" y="3605"/>
                  </a:cubicBezTo>
                  <a:cubicBezTo>
                    <a:pt x="1856" y="4729"/>
                    <a:pt x="2373" y="5823"/>
                    <a:pt x="2738" y="7009"/>
                  </a:cubicBezTo>
                  <a:cubicBezTo>
                    <a:pt x="3558" y="9410"/>
                    <a:pt x="4531" y="11751"/>
                    <a:pt x="5564" y="14091"/>
                  </a:cubicBezTo>
                  <a:cubicBezTo>
                    <a:pt x="5593" y="14167"/>
                    <a:pt x="5648" y="14198"/>
                    <a:pt x="5708" y="14198"/>
                  </a:cubicBezTo>
                  <a:cubicBezTo>
                    <a:pt x="5839" y="14198"/>
                    <a:pt x="5992" y="14045"/>
                    <a:pt x="5929" y="13878"/>
                  </a:cubicBezTo>
                  <a:cubicBezTo>
                    <a:pt x="5382" y="12662"/>
                    <a:pt x="4835" y="11416"/>
                    <a:pt x="4318" y="10200"/>
                  </a:cubicBezTo>
                  <a:cubicBezTo>
                    <a:pt x="3862" y="9015"/>
                    <a:pt x="3467" y="7830"/>
                    <a:pt x="3042" y="6614"/>
                  </a:cubicBezTo>
                  <a:cubicBezTo>
                    <a:pt x="2677" y="5519"/>
                    <a:pt x="2190" y="4456"/>
                    <a:pt x="1704" y="3392"/>
                  </a:cubicBezTo>
                  <a:cubicBezTo>
                    <a:pt x="1461" y="2845"/>
                    <a:pt x="1218" y="2267"/>
                    <a:pt x="975" y="1720"/>
                  </a:cubicBezTo>
                  <a:cubicBezTo>
                    <a:pt x="792" y="1173"/>
                    <a:pt x="671" y="595"/>
                    <a:pt x="427" y="109"/>
                  </a:cubicBezTo>
                  <a:cubicBezTo>
                    <a:pt x="389" y="32"/>
                    <a:pt x="329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2114;p60">
              <a:extLst>
                <a:ext uri="{FF2B5EF4-FFF2-40B4-BE49-F238E27FC236}">
                  <a16:creationId xmlns:a16="http://schemas.microsoft.com/office/drawing/2014/main" id="{02016CF8-8652-4E51-9A52-B5BDD3E60114}"/>
                </a:ext>
              </a:extLst>
            </p:cNvPr>
            <p:cNvSpPr/>
            <p:nvPr/>
          </p:nvSpPr>
          <p:spPr>
            <a:xfrm rot="-5400000">
              <a:off x="8551530" y="237856"/>
              <a:ext cx="287901" cy="256610"/>
            </a:xfrm>
            <a:custGeom>
              <a:avLst/>
              <a:gdLst/>
              <a:ahLst/>
              <a:cxnLst/>
              <a:rect l="l" t="t" r="r" b="b"/>
              <a:pathLst>
                <a:path w="12906" h="11502" extrusionOk="0">
                  <a:moveTo>
                    <a:pt x="273" y="0"/>
                  </a:moveTo>
                  <a:cubicBezTo>
                    <a:pt x="133" y="0"/>
                    <a:pt x="1" y="153"/>
                    <a:pt x="84" y="320"/>
                  </a:cubicBezTo>
                  <a:cubicBezTo>
                    <a:pt x="1452" y="2752"/>
                    <a:pt x="3489" y="4758"/>
                    <a:pt x="5525" y="6643"/>
                  </a:cubicBezTo>
                  <a:cubicBezTo>
                    <a:pt x="6559" y="7554"/>
                    <a:pt x="7562" y="8497"/>
                    <a:pt x="8717" y="9257"/>
                  </a:cubicBezTo>
                  <a:cubicBezTo>
                    <a:pt x="9963" y="10047"/>
                    <a:pt x="11270" y="10685"/>
                    <a:pt x="12516" y="11475"/>
                  </a:cubicBezTo>
                  <a:cubicBezTo>
                    <a:pt x="12548" y="11494"/>
                    <a:pt x="12580" y="11502"/>
                    <a:pt x="12610" y="11502"/>
                  </a:cubicBezTo>
                  <a:cubicBezTo>
                    <a:pt x="12782" y="11502"/>
                    <a:pt x="12906" y="11240"/>
                    <a:pt x="12699" y="11111"/>
                  </a:cubicBezTo>
                  <a:cubicBezTo>
                    <a:pt x="11513" y="10351"/>
                    <a:pt x="10237" y="9713"/>
                    <a:pt x="9051" y="8953"/>
                  </a:cubicBezTo>
                  <a:cubicBezTo>
                    <a:pt x="7866" y="8223"/>
                    <a:pt x="6863" y="7281"/>
                    <a:pt x="5829" y="6339"/>
                  </a:cubicBezTo>
                  <a:cubicBezTo>
                    <a:pt x="3793" y="4515"/>
                    <a:pt x="1787" y="2539"/>
                    <a:pt x="449" y="108"/>
                  </a:cubicBezTo>
                  <a:cubicBezTo>
                    <a:pt x="402" y="32"/>
                    <a:pt x="337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2115;p60">
              <a:extLst>
                <a:ext uri="{FF2B5EF4-FFF2-40B4-BE49-F238E27FC236}">
                  <a16:creationId xmlns:a16="http://schemas.microsoft.com/office/drawing/2014/main" id="{1C5BCDA2-81F8-4A8B-8092-3C16E0DBED96}"/>
                </a:ext>
              </a:extLst>
            </p:cNvPr>
            <p:cNvSpPr/>
            <p:nvPr/>
          </p:nvSpPr>
          <p:spPr>
            <a:xfrm rot="-5400000">
              <a:off x="8559545" y="339250"/>
              <a:ext cx="381280" cy="147112"/>
            </a:xfrm>
            <a:custGeom>
              <a:avLst/>
              <a:gdLst/>
              <a:ahLst/>
              <a:cxnLst/>
              <a:rect l="l" t="t" r="r" b="b"/>
              <a:pathLst>
                <a:path w="17092" h="6594" extrusionOk="0">
                  <a:moveTo>
                    <a:pt x="469" y="110"/>
                  </a:moveTo>
                  <a:cubicBezTo>
                    <a:pt x="479" y="115"/>
                    <a:pt x="489" y="121"/>
                    <a:pt x="499" y="126"/>
                  </a:cubicBezTo>
                  <a:cubicBezTo>
                    <a:pt x="484" y="126"/>
                    <a:pt x="477" y="118"/>
                    <a:pt x="469" y="110"/>
                  </a:cubicBezTo>
                  <a:close/>
                  <a:moveTo>
                    <a:pt x="262" y="0"/>
                  </a:moveTo>
                  <a:cubicBezTo>
                    <a:pt x="124" y="0"/>
                    <a:pt x="0" y="132"/>
                    <a:pt x="104" y="278"/>
                  </a:cubicBezTo>
                  <a:cubicBezTo>
                    <a:pt x="226" y="490"/>
                    <a:pt x="499" y="521"/>
                    <a:pt x="712" y="612"/>
                  </a:cubicBezTo>
                  <a:cubicBezTo>
                    <a:pt x="1047" y="734"/>
                    <a:pt x="1411" y="886"/>
                    <a:pt x="1746" y="1007"/>
                  </a:cubicBezTo>
                  <a:cubicBezTo>
                    <a:pt x="2475" y="1250"/>
                    <a:pt x="3174" y="1493"/>
                    <a:pt x="3904" y="1737"/>
                  </a:cubicBezTo>
                  <a:cubicBezTo>
                    <a:pt x="5332" y="2223"/>
                    <a:pt x="6791" y="2648"/>
                    <a:pt x="8250" y="3104"/>
                  </a:cubicBezTo>
                  <a:cubicBezTo>
                    <a:pt x="11138" y="4047"/>
                    <a:pt x="14026" y="5050"/>
                    <a:pt x="16670" y="6569"/>
                  </a:cubicBezTo>
                  <a:cubicBezTo>
                    <a:pt x="16704" y="6586"/>
                    <a:pt x="16737" y="6594"/>
                    <a:pt x="16769" y="6594"/>
                  </a:cubicBezTo>
                  <a:cubicBezTo>
                    <a:pt x="16964" y="6594"/>
                    <a:pt x="17092" y="6309"/>
                    <a:pt x="16883" y="6205"/>
                  </a:cubicBezTo>
                  <a:cubicBezTo>
                    <a:pt x="14329" y="4715"/>
                    <a:pt x="11503" y="3712"/>
                    <a:pt x="8706" y="2831"/>
                  </a:cubicBezTo>
                  <a:cubicBezTo>
                    <a:pt x="7278" y="2375"/>
                    <a:pt x="5849" y="1949"/>
                    <a:pt x="4420" y="1463"/>
                  </a:cubicBezTo>
                  <a:cubicBezTo>
                    <a:pt x="3691" y="1250"/>
                    <a:pt x="2992" y="1007"/>
                    <a:pt x="2262" y="734"/>
                  </a:cubicBezTo>
                  <a:cubicBezTo>
                    <a:pt x="1928" y="612"/>
                    <a:pt x="1563" y="490"/>
                    <a:pt x="1229" y="369"/>
                  </a:cubicBezTo>
                  <a:cubicBezTo>
                    <a:pt x="949" y="257"/>
                    <a:pt x="670" y="94"/>
                    <a:pt x="391" y="45"/>
                  </a:cubicBezTo>
                  <a:lnTo>
                    <a:pt x="391" y="45"/>
                  </a:lnTo>
                  <a:cubicBezTo>
                    <a:pt x="351" y="14"/>
                    <a:pt x="306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2116;p60">
              <a:extLst>
                <a:ext uri="{FF2B5EF4-FFF2-40B4-BE49-F238E27FC236}">
                  <a16:creationId xmlns:a16="http://schemas.microsoft.com/office/drawing/2014/main" id="{4EC219A6-870A-4572-B2ED-598805A4470D}"/>
                </a:ext>
              </a:extLst>
            </p:cNvPr>
            <p:cNvSpPr/>
            <p:nvPr/>
          </p:nvSpPr>
          <p:spPr>
            <a:xfrm rot="-5400000">
              <a:off x="8593134" y="416451"/>
              <a:ext cx="420407" cy="38440"/>
            </a:xfrm>
            <a:custGeom>
              <a:avLst/>
              <a:gdLst/>
              <a:ahLst/>
              <a:cxnLst/>
              <a:rect l="l" t="t" r="r" b="b"/>
              <a:pathLst>
                <a:path w="18846" h="1723" extrusionOk="0">
                  <a:moveTo>
                    <a:pt x="6444" y="1"/>
                  </a:moveTo>
                  <a:cubicBezTo>
                    <a:pt x="5877" y="1"/>
                    <a:pt x="5309" y="8"/>
                    <a:pt x="4742" y="19"/>
                  </a:cubicBezTo>
                  <a:cubicBezTo>
                    <a:pt x="3252" y="49"/>
                    <a:pt x="1763" y="141"/>
                    <a:pt x="243" y="141"/>
                  </a:cubicBezTo>
                  <a:cubicBezTo>
                    <a:pt x="0" y="171"/>
                    <a:pt x="0" y="566"/>
                    <a:pt x="243" y="566"/>
                  </a:cubicBezTo>
                  <a:cubicBezTo>
                    <a:pt x="1763" y="536"/>
                    <a:pt x="3252" y="444"/>
                    <a:pt x="4742" y="414"/>
                  </a:cubicBezTo>
                  <a:cubicBezTo>
                    <a:pt x="5129" y="406"/>
                    <a:pt x="5517" y="403"/>
                    <a:pt x="5905" y="403"/>
                  </a:cubicBezTo>
                  <a:cubicBezTo>
                    <a:pt x="7067" y="403"/>
                    <a:pt x="8230" y="437"/>
                    <a:pt x="9392" y="505"/>
                  </a:cubicBezTo>
                  <a:cubicBezTo>
                    <a:pt x="12493" y="657"/>
                    <a:pt x="15502" y="1387"/>
                    <a:pt x="18572" y="1721"/>
                  </a:cubicBezTo>
                  <a:cubicBezTo>
                    <a:pt x="18581" y="1722"/>
                    <a:pt x="18590" y="1723"/>
                    <a:pt x="18599" y="1723"/>
                  </a:cubicBezTo>
                  <a:cubicBezTo>
                    <a:pt x="18845" y="1723"/>
                    <a:pt x="18836" y="1325"/>
                    <a:pt x="18572" y="1296"/>
                  </a:cubicBezTo>
                  <a:cubicBezTo>
                    <a:pt x="15502" y="992"/>
                    <a:pt x="12493" y="232"/>
                    <a:pt x="9392" y="80"/>
                  </a:cubicBezTo>
                  <a:cubicBezTo>
                    <a:pt x="8410" y="22"/>
                    <a:pt x="7427" y="1"/>
                    <a:pt x="6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" name="Google Shape;2117;p60">
            <a:extLst>
              <a:ext uri="{FF2B5EF4-FFF2-40B4-BE49-F238E27FC236}">
                <a16:creationId xmlns:a16="http://schemas.microsoft.com/office/drawing/2014/main" id="{427EF99C-F43B-4402-B06A-B6A1F7F66EE9}"/>
              </a:ext>
            </a:extLst>
          </p:cNvPr>
          <p:cNvSpPr/>
          <p:nvPr/>
        </p:nvSpPr>
        <p:spPr>
          <a:xfrm>
            <a:off x="11171059" y="109925"/>
            <a:ext cx="542575" cy="521000"/>
          </a:xfrm>
          <a:custGeom>
            <a:avLst/>
            <a:gdLst/>
            <a:ahLst/>
            <a:cxnLst/>
            <a:rect l="l" t="t" r="r" b="b"/>
            <a:pathLst>
              <a:path w="21703" h="20840" extrusionOk="0">
                <a:moveTo>
                  <a:pt x="3989" y="1"/>
                </a:moveTo>
                <a:cubicBezTo>
                  <a:pt x="2364" y="1"/>
                  <a:pt x="1178" y="1621"/>
                  <a:pt x="639" y="3058"/>
                </a:cubicBezTo>
                <a:cubicBezTo>
                  <a:pt x="0" y="4760"/>
                  <a:pt x="183" y="6706"/>
                  <a:pt x="578" y="8560"/>
                </a:cubicBezTo>
                <a:cubicBezTo>
                  <a:pt x="821" y="9836"/>
                  <a:pt x="1125" y="11143"/>
                  <a:pt x="1702" y="12359"/>
                </a:cubicBezTo>
                <a:cubicBezTo>
                  <a:pt x="2401" y="13940"/>
                  <a:pt x="3344" y="15429"/>
                  <a:pt x="4438" y="16858"/>
                </a:cubicBezTo>
                <a:cubicBezTo>
                  <a:pt x="4712" y="17223"/>
                  <a:pt x="5623" y="18530"/>
                  <a:pt x="7781" y="20840"/>
                </a:cubicBezTo>
                <a:cubicBezTo>
                  <a:pt x="10456" y="18925"/>
                  <a:pt x="13465" y="17375"/>
                  <a:pt x="16262" y="15612"/>
                </a:cubicBezTo>
                <a:cubicBezTo>
                  <a:pt x="18420" y="14213"/>
                  <a:pt x="21703" y="12238"/>
                  <a:pt x="21429" y="9350"/>
                </a:cubicBezTo>
                <a:cubicBezTo>
                  <a:pt x="21212" y="6846"/>
                  <a:pt x="19341" y="5996"/>
                  <a:pt x="17103" y="5996"/>
                </a:cubicBezTo>
                <a:cubicBezTo>
                  <a:pt x="14640" y="5996"/>
                  <a:pt x="11732" y="7025"/>
                  <a:pt x="10092" y="8013"/>
                </a:cubicBezTo>
                <a:cubicBezTo>
                  <a:pt x="9544" y="5429"/>
                  <a:pt x="8207" y="2359"/>
                  <a:pt x="5867" y="687"/>
                </a:cubicBezTo>
                <a:cubicBezTo>
                  <a:pt x="5192" y="203"/>
                  <a:pt x="4563" y="1"/>
                  <a:pt x="39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2118;p60">
            <a:extLst>
              <a:ext uri="{FF2B5EF4-FFF2-40B4-BE49-F238E27FC236}">
                <a16:creationId xmlns:a16="http://schemas.microsoft.com/office/drawing/2014/main" id="{D9023254-AE53-46D6-A4E4-82EB7ED6EA28}"/>
              </a:ext>
            </a:extLst>
          </p:cNvPr>
          <p:cNvSpPr/>
          <p:nvPr/>
        </p:nvSpPr>
        <p:spPr>
          <a:xfrm>
            <a:off x="11584159" y="730838"/>
            <a:ext cx="424050" cy="321650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2119;p60">
            <a:extLst>
              <a:ext uri="{FF2B5EF4-FFF2-40B4-BE49-F238E27FC236}">
                <a16:creationId xmlns:a16="http://schemas.microsoft.com/office/drawing/2014/main" id="{3BB581FF-5FC4-4030-A2C7-EEE5DC0188D7}"/>
              </a:ext>
            </a:extLst>
          </p:cNvPr>
          <p:cNvSpPr/>
          <p:nvPr/>
        </p:nvSpPr>
        <p:spPr>
          <a:xfrm>
            <a:off x="10638759" y="300213"/>
            <a:ext cx="424050" cy="321650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83" name="Picture 82">
            <a:extLst>
              <a:ext uri="{FF2B5EF4-FFF2-40B4-BE49-F238E27FC236}">
                <a16:creationId xmlns:a16="http://schemas.microsoft.com/office/drawing/2014/main" id="{4BE526A7-3737-4841-99BD-03EF37FCF5D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5847" t="56723"/>
          <a:stretch/>
        </p:blipFill>
        <p:spPr>
          <a:xfrm>
            <a:off x="11713634" y="-2223736"/>
            <a:ext cx="3444138" cy="2967922"/>
          </a:xfrm>
          <a:prstGeom prst="rect">
            <a:avLst/>
          </a:prstGeom>
        </p:spPr>
      </p:pic>
      <p:pic>
        <p:nvPicPr>
          <p:cNvPr id="126" name="Picture 9">
            <a:extLst>
              <a:ext uri="{FF2B5EF4-FFF2-40B4-BE49-F238E27FC236}">
                <a16:creationId xmlns:a16="http://schemas.microsoft.com/office/drawing/2014/main" id="{E7AB7ED8-FAC7-484C-A714-23E75CFD3E1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10836626" y="2117041"/>
            <a:ext cx="1010905" cy="771964"/>
          </a:xfrm>
          <a:prstGeom prst="rect">
            <a:avLst/>
          </a:prstGeom>
        </p:spPr>
      </p:pic>
      <p:pic>
        <p:nvPicPr>
          <p:cNvPr id="1024" name="Picture 1023">
            <a:extLst>
              <a:ext uri="{FF2B5EF4-FFF2-40B4-BE49-F238E27FC236}">
                <a16:creationId xmlns:a16="http://schemas.microsoft.com/office/drawing/2014/main" id="{398374D5-5861-459A-9D53-78DD4E71F13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23351" y="3805015"/>
            <a:ext cx="2682472" cy="2408129"/>
          </a:xfrm>
          <a:prstGeom prst="rect">
            <a:avLst/>
          </a:prstGeom>
        </p:spPr>
      </p:pic>
      <p:pic>
        <p:nvPicPr>
          <p:cNvPr id="1025" name="Picture 1024">
            <a:extLst>
              <a:ext uri="{FF2B5EF4-FFF2-40B4-BE49-F238E27FC236}">
                <a16:creationId xmlns:a16="http://schemas.microsoft.com/office/drawing/2014/main" id="{89E62E96-8C5C-4A2A-ABCC-3588B92F04C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397445" y="3440780"/>
            <a:ext cx="2682472" cy="2694666"/>
          </a:xfrm>
          <a:prstGeom prst="rect">
            <a:avLst/>
          </a:prstGeom>
        </p:spPr>
      </p:pic>
      <p:pic>
        <p:nvPicPr>
          <p:cNvPr id="1027" name="Picture 1026">
            <a:extLst>
              <a:ext uri="{FF2B5EF4-FFF2-40B4-BE49-F238E27FC236}">
                <a16:creationId xmlns:a16="http://schemas.microsoft.com/office/drawing/2014/main" id="{FE2559CE-CC10-417B-AEF5-27B95B65F0F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18799" y="3470685"/>
            <a:ext cx="2682472" cy="2804403"/>
          </a:xfrm>
          <a:prstGeom prst="rect">
            <a:avLst/>
          </a:prstGeom>
        </p:spPr>
      </p:pic>
      <p:sp>
        <p:nvSpPr>
          <p:cNvPr id="249" name="Rectangle: Rounded Corners 248">
            <a:extLst>
              <a:ext uri="{FF2B5EF4-FFF2-40B4-BE49-F238E27FC236}">
                <a16:creationId xmlns:a16="http://schemas.microsoft.com/office/drawing/2014/main" id="{CD21C75A-C205-4E72-932F-406D1B5B718A}"/>
              </a:ext>
            </a:extLst>
          </p:cNvPr>
          <p:cNvSpPr/>
          <p:nvPr/>
        </p:nvSpPr>
        <p:spPr>
          <a:xfrm>
            <a:off x="801359" y="496424"/>
            <a:ext cx="7959079" cy="2043960"/>
          </a:xfrm>
          <a:prstGeom prst="roundRect">
            <a:avLst/>
          </a:prstGeom>
          <a:solidFill>
            <a:schemeClr val="accent5">
              <a:lumMod val="20000"/>
              <a:lumOff val="80000"/>
              <a:alpha val="98000"/>
            </a:schemeClr>
          </a:solidFill>
          <a:ln w="127000">
            <a:solidFill>
              <a:schemeClr val="bg1"/>
            </a:solidFill>
          </a:ln>
          <a:effectLst>
            <a:glow rad="228600">
              <a:schemeClr val="bg1"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7347B189-760A-4F8D-B980-A9F6F6158B8A}"/>
              </a:ext>
            </a:extLst>
          </p:cNvPr>
          <p:cNvSpPr txBox="1"/>
          <p:nvPr/>
        </p:nvSpPr>
        <p:spPr>
          <a:xfrm>
            <a:off x="1023650" y="702916"/>
            <a:ext cx="75967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</a:rPr>
              <a:t>Con </a:t>
            </a:r>
            <a:r>
              <a:rPr lang="en-US" sz="3200" b="1" dirty="0" err="1">
                <a:solidFill>
                  <a:srgbClr val="002060"/>
                </a:solidFill>
              </a:rPr>
              <a:t>rồng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đã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khóa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những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vũ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khí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rồi</a:t>
            </a:r>
            <a:r>
              <a:rPr lang="en-US" sz="3200" b="1" dirty="0">
                <a:solidFill>
                  <a:srgbClr val="002060"/>
                </a:solidFill>
              </a:rPr>
              <a:t>! </a:t>
            </a:r>
            <a:r>
              <a:rPr lang="en-US" sz="3200" b="1" dirty="0" err="1">
                <a:solidFill>
                  <a:srgbClr val="002060"/>
                </a:solidFill>
              </a:rPr>
              <a:t>Các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bạn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hãy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cùng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chúng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tôi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mở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khóa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để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giúp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hoàng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tử</a:t>
            </a:r>
            <a:r>
              <a:rPr lang="en-US" sz="3200" b="1" dirty="0">
                <a:solidFill>
                  <a:srgbClr val="002060"/>
                </a:solidFill>
              </a:rPr>
              <a:t> </a:t>
            </a:r>
            <a:r>
              <a:rPr lang="en-US" sz="3200" b="1" dirty="0" err="1">
                <a:solidFill>
                  <a:srgbClr val="002060"/>
                </a:solidFill>
              </a:rPr>
              <a:t>nhé</a:t>
            </a:r>
            <a:r>
              <a:rPr lang="en-US" sz="3200" b="1" dirty="0">
                <a:solidFill>
                  <a:srgbClr val="002060"/>
                </a:solidFill>
              </a:rPr>
              <a:t>!</a:t>
            </a:r>
          </a:p>
        </p:txBody>
      </p:sp>
      <p:pic>
        <p:nvPicPr>
          <p:cNvPr id="1040" name="Picture 1039">
            <a:hlinkClick r:id="rId10" action="ppaction://hlinksldjump"/>
            <a:extLst>
              <a:ext uri="{FF2B5EF4-FFF2-40B4-BE49-F238E27FC236}">
                <a16:creationId xmlns:a16="http://schemas.microsoft.com/office/drawing/2014/main" id="{87DF7C86-6221-41F8-98EA-97DD59F79A2C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66874" y="3566121"/>
            <a:ext cx="2877634" cy="2993395"/>
          </a:xfrm>
          <a:prstGeom prst="rect">
            <a:avLst/>
          </a:prstGeom>
        </p:spPr>
      </p:pic>
      <p:pic>
        <p:nvPicPr>
          <p:cNvPr id="253" name="Picture 252">
            <a:hlinkClick r:id="rId12" action="ppaction://hlinksldjump"/>
            <a:extLst>
              <a:ext uri="{FF2B5EF4-FFF2-40B4-BE49-F238E27FC236}">
                <a16:creationId xmlns:a16="http://schemas.microsoft.com/office/drawing/2014/main" id="{680A8F7E-92CF-4A6D-9BD7-BFFCB5CA256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717577" y="3540834"/>
            <a:ext cx="2877519" cy="2993395"/>
          </a:xfrm>
          <a:prstGeom prst="rect">
            <a:avLst/>
          </a:prstGeom>
        </p:spPr>
      </p:pic>
      <p:pic>
        <p:nvPicPr>
          <p:cNvPr id="254" name="Picture 253">
            <a:hlinkClick r:id="rId13" action="ppaction://hlinksldjump"/>
            <a:extLst>
              <a:ext uri="{FF2B5EF4-FFF2-40B4-BE49-F238E27FC236}">
                <a16:creationId xmlns:a16="http://schemas.microsoft.com/office/drawing/2014/main" id="{0FB44E8C-3ECD-4B57-94FF-3DEB89CAB9A6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11402" y="3566121"/>
            <a:ext cx="2800387" cy="2993395"/>
          </a:xfrm>
          <a:prstGeom prst="rect">
            <a:avLst/>
          </a:prstGeom>
        </p:spPr>
      </p:pic>
      <p:pic>
        <p:nvPicPr>
          <p:cNvPr id="260" name="Picture 259">
            <a:hlinkClick r:id="rId14" action="ppaction://hlinksldjump"/>
            <a:extLst>
              <a:ext uri="{FF2B5EF4-FFF2-40B4-BE49-F238E27FC236}">
                <a16:creationId xmlns:a16="http://schemas.microsoft.com/office/drawing/2014/main" id="{383E50B0-048A-408D-B251-03EEE63CA22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963065" y="5911383"/>
            <a:ext cx="2800387" cy="10909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531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49 -0.14167 L 0.0349 -0.1412 C 0.01341 -0.13773 -0.00872 -0.14028 -0.02942 -0.13079 C -0.05156 -0.12037 -0.04192 -0.10602 -0.05325 -0.09028 C -0.05742 -0.08449 -0.06666 -0.07685 -0.06666 -0.07639 L -0.07265 -0.05787 L -0.09205 0.01458 C -0.10586 0.08009 -0.09856 0.0537 -0.11146 0.0956 C -0.11471 0.12268 -0.11132 0.10231 -0.125 0.14167 C -0.12721 0.14815 -0.1289 0.1544 -0.13086 0.16018 C -0.13294 0.16551 -0.13554 0.1706 -0.13685 0.17639 C -0.14218 0.19838 -0.13932 0.18981 -0.1444 0.20347 C -0.1483 0.23148 -0.14218 0.19861 -0.15182 0.21968 C -0.15338 0.22268 -0.1526 0.22708 -0.15338 0.23032 C -0.15403 0.23333 -0.15521 0.23611 -0.15625 0.23843 C -0.1582 0.24259 -0.16054 0.2456 -0.16224 0.24931 C -0.1651 0.25532 -0.16679 0.26273 -0.16979 0.26829 C -0.17148 0.2713 -0.17382 0.27199 -0.17578 0.27361 C -0.17734 0.27523 -0.1789 0.27685 -0.18021 0.27893 C -0.18398 0.28495 -0.18619 0.2919 -0.19062 0.29514 C -0.19271 0.29676 -0.19479 0.29722 -0.19661 0.29792 C -0.19817 0.3 -0.19961 0.30231 -0.20117 0.30324 C -0.20312 0.30486 -0.20521 0.30486 -0.20703 0.30602 C -0.20937 0.30764 -0.21119 0.30995 -0.21302 0.31134 C -0.21458 0.31273 -0.21627 0.31296 -0.21757 0.31412 C -0.21927 0.31574 -0.22057 0.31852 -0.222 0.31944 C -0.225 0.32176 -0.22799 0.32315 -0.23099 0.32477 C -0.23242 0.32593 -0.23398 0.32685 -0.23541 0.32755 C -0.2375 0.32847 -0.23958 0.32917 -0.2414 0.33032 C -0.25 0.33634 -0.24479 0.33565 -0.24882 0.33565 L -0.24882 0.33611 " pathEditMode="relative" rAng="0" ptsTypes="AAAAAAAAAAAAAAAAAAAAAAAAAAAAAAA">
                                      <p:cBhvr>
                                        <p:cTn id="6" dur="2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193" y="2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10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 tmFilter="0, 0; .2, .5; .8, .5; 1, 0"/>
                                        <p:tgtEl>
                                          <p:spTgt spid="104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" dur="250" autoRev="1" fill="hold"/>
                                        <p:tgtEl>
                                          <p:spTgt spid="104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500"/>
                            </p:stCondLst>
                            <p:childTnLst>
                              <p:par>
                                <p:cTn id="26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 tmFilter="0, 0; .2, .5; .8, .5; 1, 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" dur="250" autoRev="1" fill="hold"/>
                                        <p:tgtEl>
                                          <p:spTgt spid="10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 tmFilter="0, 0; .2, .5; .8, .5; 1, 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1" dur="250" autoRev="1" fill="hold"/>
                                        <p:tgtEl>
                                          <p:spTgt spid="25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4000"/>
                            </p:stCondLst>
                            <p:childTnLst>
                              <p:par>
                                <p:cTn id="33" presetID="26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 tmFilter="0, 0; .2, .5; .8, .5; 1, 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5" dur="250" autoRev="1" fill="hold"/>
                                        <p:tgtEl>
                                          <p:spTgt spid="8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 tmFilter="0, 0; .2, .5; .8, .5; 1, 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8" dur="250" autoRev="1" fill="hold"/>
                                        <p:tgtEl>
                                          <p:spTgt spid="102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 tmFilter="0, 0; .2, .5; .8, .5; 1, 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1" dur="250" autoRev="1" fill="hold"/>
                                        <p:tgtEl>
                                          <p:spTgt spid="25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2" restart="whenNotActive" fill="hold" evtFilter="cancelBubble" nodeType="interactiveSeq">
                <p:stCondLst>
                  <p:cond evt="onClick" delay="0">
                    <p:tgtEl>
                      <p:spTgt spid="10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3" fill="hold">
                      <p:stCondLst>
                        <p:cond delay="0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46" dur="2000"/>
                                        <p:tgtEl>
                                          <p:spTgt spid="10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0"/>
                  </p:tgtEl>
                </p:cond>
              </p:nextCondLst>
            </p:seq>
            <p:seq concurrent="1" nextAc="seek">
              <p:cTn id="48" restart="whenNotActive" fill="hold" evtFilter="cancelBubble" nodeType="interactiveSeq">
                <p:stCondLst>
                  <p:cond evt="onClick" delay="0">
                    <p:tgtEl>
                      <p:spTgt spid="2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9" fill="hold">
                      <p:stCondLst>
                        <p:cond delay="0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6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52" dur="20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3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2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6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circle(out)">
                                      <p:cBhvr>
                                        <p:cTn id="58" dur="20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4"/>
                  </p:tgtEl>
                </p:cond>
              </p:nextCondLst>
            </p:seq>
          </p:childTnLst>
        </p:cTn>
      </p:par>
    </p:tnLst>
    <p:bldLst>
      <p:bldP spid="82" grpId="0" animBg="1"/>
      <p:bldP spid="249" grpId="0" animBg="1"/>
      <p:bldP spid="25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0E53B6A3-8F7B-4A04-A80D-E2BD9C03450E}"/>
              </a:ext>
            </a:extLst>
          </p:cNvPr>
          <p:cNvSpPr/>
          <p:nvPr/>
        </p:nvSpPr>
        <p:spPr>
          <a:xfrm>
            <a:off x="3150830" y="461981"/>
            <a:ext cx="7959079" cy="2043960"/>
          </a:xfrm>
          <a:prstGeom prst="roundRect">
            <a:avLst/>
          </a:prstGeom>
          <a:solidFill>
            <a:schemeClr val="accent5">
              <a:lumMod val="20000"/>
              <a:lumOff val="80000"/>
              <a:alpha val="98000"/>
            </a:schemeClr>
          </a:solidFill>
          <a:ln w="127000">
            <a:solidFill>
              <a:schemeClr val="bg1"/>
            </a:solidFill>
          </a:ln>
          <a:effectLst>
            <a:glow rad="228600">
              <a:schemeClr val="bg1"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4C68A36-CCA6-49EF-8370-CF34C1EA71A2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l="35847" t="56723"/>
          <a:stretch/>
        </p:blipFill>
        <p:spPr>
          <a:xfrm flipH="1">
            <a:off x="-342900" y="0"/>
            <a:ext cx="3564488" cy="2967922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6D5CBA5-1893-4318-A021-C155D5A2462E}"/>
              </a:ext>
            </a:extLst>
          </p:cNvPr>
          <p:cNvSpPr txBox="1"/>
          <p:nvPr/>
        </p:nvSpPr>
        <p:spPr>
          <a:xfrm>
            <a:off x="3357250" y="815922"/>
            <a:ext cx="8545541" cy="14388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Diện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tích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xung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quang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của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hình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hộp</a:t>
            </a:r>
            <a:endParaRPr lang="en-US" sz="4000" b="1" dirty="0">
              <a:solidFill>
                <a:srgbClr val="C00000"/>
              </a:solidFill>
              <a:latin typeface="Calibri"/>
            </a:endParaRPr>
          </a:p>
          <a:p>
            <a:pPr marL="0" marR="0" lvl="0" indent="0" algn="l" defTabSz="914400" rtl="0" eaLnBrk="1" fontAlgn="auto" latinLnBrk="0" hangingPunct="1">
              <a:lnSpc>
                <a:spcPct val="12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chữ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nhật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là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: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9" name="Picture 12" descr="Etoile_1">
            <a:extLst>
              <a:ext uri="{FF2B5EF4-FFF2-40B4-BE49-F238E27FC236}">
                <a16:creationId xmlns:a16="http://schemas.microsoft.com/office/drawing/2014/main" id="{8601AD0F-CDF4-4F15-9F30-83203D161AD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7469" y="27416"/>
            <a:ext cx="2303075" cy="1438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Google Shape;2117;p60">
            <a:extLst>
              <a:ext uri="{FF2B5EF4-FFF2-40B4-BE49-F238E27FC236}">
                <a16:creationId xmlns:a16="http://schemas.microsoft.com/office/drawing/2014/main" id="{F346445A-C4CA-4D30-A71E-9E4D6568CFCC}"/>
              </a:ext>
            </a:extLst>
          </p:cNvPr>
          <p:cNvSpPr/>
          <p:nvPr/>
        </p:nvSpPr>
        <p:spPr>
          <a:xfrm>
            <a:off x="11039151" y="74841"/>
            <a:ext cx="542575" cy="521000"/>
          </a:xfrm>
          <a:custGeom>
            <a:avLst/>
            <a:gdLst/>
            <a:ahLst/>
            <a:cxnLst/>
            <a:rect l="l" t="t" r="r" b="b"/>
            <a:pathLst>
              <a:path w="21703" h="20840" extrusionOk="0">
                <a:moveTo>
                  <a:pt x="3989" y="1"/>
                </a:moveTo>
                <a:cubicBezTo>
                  <a:pt x="2364" y="1"/>
                  <a:pt x="1178" y="1621"/>
                  <a:pt x="639" y="3058"/>
                </a:cubicBezTo>
                <a:cubicBezTo>
                  <a:pt x="0" y="4760"/>
                  <a:pt x="183" y="6706"/>
                  <a:pt x="578" y="8560"/>
                </a:cubicBezTo>
                <a:cubicBezTo>
                  <a:pt x="821" y="9836"/>
                  <a:pt x="1125" y="11143"/>
                  <a:pt x="1702" y="12359"/>
                </a:cubicBezTo>
                <a:cubicBezTo>
                  <a:pt x="2401" y="13940"/>
                  <a:pt x="3344" y="15429"/>
                  <a:pt x="4438" y="16858"/>
                </a:cubicBezTo>
                <a:cubicBezTo>
                  <a:pt x="4712" y="17223"/>
                  <a:pt x="5623" y="18530"/>
                  <a:pt x="7781" y="20840"/>
                </a:cubicBezTo>
                <a:cubicBezTo>
                  <a:pt x="10456" y="18925"/>
                  <a:pt x="13465" y="17375"/>
                  <a:pt x="16262" y="15612"/>
                </a:cubicBezTo>
                <a:cubicBezTo>
                  <a:pt x="18420" y="14213"/>
                  <a:pt x="21703" y="12238"/>
                  <a:pt x="21429" y="9350"/>
                </a:cubicBezTo>
                <a:cubicBezTo>
                  <a:pt x="21212" y="6846"/>
                  <a:pt x="19341" y="5996"/>
                  <a:pt x="17103" y="5996"/>
                </a:cubicBezTo>
                <a:cubicBezTo>
                  <a:pt x="14640" y="5996"/>
                  <a:pt x="11732" y="7025"/>
                  <a:pt x="10092" y="8013"/>
                </a:cubicBezTo>
                <a:cubicBezTo>
                  <a:pt x="9544" y="5429"/>
                  <a:pt x="8207" y="2359"/>
                  <a:pt x="5867" y="687"/>
                </a:cubicBezTo>
                <a:cubicBezTo>
                  <a:pt x="5192" y="203"/>
                  <a:pt x="4563" y="1"/>
                  <a:pt x="39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2118;p60">
            <a:extLst>
              <a:ext uri="{FF2B5EF4-FFF2-40B4-BE49-F238E27FC236}">
                <a16:creationId xmlns:a16="http://schemas.microsoft.com/office/drawing/2014/main" id="{8CC7CD2C-2B1B-4DFE-BB2B-C611DE161607}"/>
              </a:ext>
            </a:extLst>
          </p:cNvPr>
          <p:cNvSpPr/>
          <p:nvPr/>
        </p:nvSpPr>
        <p:spPr>
          <a:xfrm>
            <a:off x="11452251" y="695754"/>
            <a:ext cx="424050" cy="321650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2118;p60">
            <a:extLst>
              <a:ext uri="{FF2B5EF4-FFF2-40B4-BE49-F238E27FC236}">
                <a16:creationId xmlns:a16="http://schemas.microsoft.com/office/drawing/2014/main" id="{50F1AF3A-9486-4F2C-ACD7-619FD25C1536}"/>
              </a:ext>
            </a:extLst>
          </p:cNvPr>
          <p:cNvSpPr/>
          <p:nvPr/>
        </p:nvSpPr>
        <p:spPr>
          <a:xfrm>
            <a:off x="10490199" y="165100"/>
            <a:ext cx="436117" cy="372296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DBD06B7-2BAD-4CD0-A754-43FFD25C06F2}"/>
              </a:ext>
            </a:extLst>
          </p:cNvPr>
          <p:cNvGrpSpPr/>
          <p:nvPr/>
        </p:nvGrpSpPr>
        <p:grpSpPr>
          <a:xfrm>
            <a:off x="7854626" y="3093621"/>
            <a:ext cx="4075147" cy="2863323"/>
            <a:chOff x="6629400" y="921466"/>
            <a:chExt cx="2369386" cy="1437773"/>
          </a:xfrm>
        </p:grpSpPr>
        <p:sp>
          <p:nvSpPr>
            <p:cNvPr id="15" name="Text Box 17">
              <a:extLst>
                <a:ext uri="{FF2B5EF4-FFF2-40B4-BE49-F238E27FC236}">
                  <a16:creationId xmlns:a16="http://schemas.microsoft.com/office/drawing/2014/main" id="{441B4F1F-6D58-48E0-850B-3F2E835896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1850" y="2127776"/>
              <a:ext cx="946892" cy="2314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15 </a:t>
              </a:r>
              <a:r>
                <a:rPr lang="en-US" b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dm</a:t>
              </a:r>
              <a:endParaRPr lang="en-US" b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" name="Text Box 18">
              <a:extLst>
                <a:ext uri="{FF2B5EF4-FFF2-40B4-BE49-F238E27FC236}">
                  <a16:creationId xmlns:a16="http://schemas.microsoft.com/office/drawing/2014/main" id="{B9BDA38A-A811-479C-BB21-1E73319C2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8323374" y="1174808"/>
              <a:ext cx="791384" cy="2847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1,2 m</a:t>
              </a:r>
            </a:p>
          </p:txBody>
        </p:sp>
        <p:sp>
          <p:nvSpPr>
            <p:cNvPr id="17" name="Text Box 19">
              <a:extLst>
                <a:ext uri="{FF2B5EF4-FFF2-40B4-BE49-F238E27FC236}">
                  <a16:creationId xmlns:a16="http://schemas.microsoft.com/office/drawing/2014/main" id="{D7A29E91-C524-411B-8903-AB5B6C9EBE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506302">
              <a:off x="8082713" y="1883642"/>
              <a:ext cx="916073" cy="2314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10 </a:t>
              </a:r>
              <a:r>
                <a:rPr lang="en-US" b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dm</a:t>
              </a:r>
              <a:endParaRPr lang="en-US" b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18" name="Group 26">
              <a:extLst>
                <a:ext uri="{FF2B5EF4-FFF2-40B4-BE49-F238E27FC236}">
                  <a16:creationId xmlns:a16="http://schemas.microsoft.com/office/drawing/2014/main" id="{95DD75B3-C658-4A77-BDC9-6B55DE84A4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29400" y="921466"/>
              <a:ext cx="1911350" cy="1182658"/>
              <a:chOff x="599090" y="297436"/>
              <a:chExt cx="3064970" cy="1922874"/>
            </a:xfrm>
          </p:grpSpPr>
          <p:grpSp>
            <p:nvGrpSpPr>
              <p:cNvPr id="19" name="Group 27">
                <a:extLst>
                  <a:ext uri="{FF2B5EF4-FFF2-40B4-BE49-F238E27FC236}">
                    <a16:creationId xmlns:a16="http://schemas.microsoft.com/office/drawing/2014/main" id="{B5076D96-33F9-4CE0-9421-A3C8789C67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6548" y="297436"/>
                <a:ext cx="3047512" cy="1905422"/>
                <a:chOff x="616548" y="297436"/>
                <a:chExt cx="3047512" cy="1905422"/>
              </a:xfrm>
            </p:grpSpPr>
            <p:grpSp>
              <p:nvGrpSpPr>
                <p:cNvPr id="22" name="Group 30">
                  <a:extLst>
                    <a:ext uri="{FF2B5EF4-FFF2-40B4-BE49-F238E27FC236}">
                      <a16:creationId xmlns:a16="http://schemas.microsoft.com/office/drawing/2014/main" id="{89AE3C45-68F4-45A3-BDC5-B516D6469E7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6548" y="297436"/>
                  <a:ext cx="3047512" cy="1905422"/>
                  <a:chOff x="914888" y="1524220"/>
                  <a:chExt cx="3047512" cy="1905422"/>
                </a:xfrm>
              </p:grpSpPr>
              <p:sp>
                <p:nvSpPr>
                  <p:cNvPr id="24" name="Freeform 40">
                    <a:extLst>
                      <a:ext uri="{FF2B5EF4-FFF2-40B4-BE49-F238E27FC236}">
                        <a16:creationId xmlns:a16="http://schemas.microsoft.com/office/drawing/2014/main" id="{502A9DB0-C49D-4484-BE1F-678876C2F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24331" y="1524220"/>
                    <a:ext cx="726958" cy="1905422"/>
                  </a:xfrm>
                  <a:custGeom>
                    <a:avLst/>
                    <a:gdLst/>
                    <a:ahLst/>
                    <a:cxnLst>
                      <a:cxn ang="0">
                        <a:pos x="336" y="0"/>
                      </a:cxn>
                      <a:cxn ang="0">
                        <a:pos x="0" y="336"/>
                      </a:cxn>
                      <a:cxn ang="0">
                        <a:pos x="0" y="1248"/>
                      </a:cxn>
                      <a:cxn ang="0">
                        <a:pos x="336" y="912"/>
                      </a:cxn>
                      <a:cxn ang="0">
                        <a:pos x="336" y="0"/>
                      </a:cxn>
                    </a:cxnLst>
                    <a:rect l="0" t="0" r="r" b="b"/>
                    <a:pathLst>
                      <a:path w="336" h="1248">
                        <a:moveTo>
                          <a:pt x="336" y="0"/>
                        </a:moveTo>
                        <a:lnTo>
                          <a:pt x="0" y="336"/>
                        </a:lnTo>
                        <a:lnTo>
                          <a:pt x="0" y="1248"/>
                        </a:lnTo>
                        <a:lnTo>
                          <a:pt x="336" y="912"/>
                        </a:lnTo>
                        <a:lnTo>
                          <a:pt x="33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en-US" sz="2000"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25" name="Freeform 37">
                    <a:extLst>
                      <a:ext uri="{FF2B5EF4-FFF2-40B4-BE49-F238E27FC236}">
                        <a16:creationId xmlns:a16="http://schemas.microsoft.com/office/drawing/2014/main" id="{2C92AA7C-FD12-44F6-987A-436DB47292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4888" y="2057294"/>
                    <a:ext cx="2285632" cy="137234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912"/>
                      </a:cxn>
                      <a:cxn ang="0">
                        <a:pos x="1008" y="912"/>
                      </a:cxn>
                      <a:cxn ang="0">
                        <a:pos x="1008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08" h="912">
                        <a:moveTo>
                          <a:pt x="0" y="0"/>
                        </a:moveTo>
                        <a:lnTo>
                          <a:pt x="0" y="912"/>
                        </a:lnTo>
                        <a:lnTo>
                          <a:pt x="1008" y="912"/>
                        </a:lnTo>
                        <a:lnTo>
                          <a:pt x="100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20000"/>
                      <a:lumOff val="80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en-US" sz="2000"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26" name="Freeform 39">
                    <a:extLst>
                      <a:ext uri="{FF2B5EF4-FFF2-40B4-BE49-F238E27FC236}">
                        <a16:creationId xmlns:a16="http://schemas.microsoft.com/office/drawing/2014/main" id="{58B10556-4DBA-47A8-BB2E-C39FE239B2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4889" y="1535325"/>
                    <a:ext cx="3047511" cy="499757"/>
                  </a:xfrm>
                  <a:custGeom>
                    <a:avLst/>
                    <a:gdLst/>
                    <a:ahLst/>
                    <a:cxnLst>
                      <a:cxn ang="0">
                        <a:pos x="336" y="0"/>
                      </a:cxn>
                      <a:cxn ang="0">
                        <a:pos x="0" y="336"/>
                      </a:cxn>
                      <a:cxn ang="0">
                        <a:pos x="1008" y="336"/>
                      </a:cxn>
                      <a:cxn ang="0">
                        <a:pos x="1344" y="0"/>
                      </a:cxn>
                      <a:cxn ang="0">
                        <a:pos x="336" y="0"/>
                      </a:cxn>
                    </a:cxnLst>
                    <a:rect l="0" t="0" r="r" b="b"/>
                    <a:pathLst>
                      <a:path w="1344" h="336">
                        <a:moveTo>
                          <a:pt x="336" y="0"/>
                        </a:moveTo>
                        <a:lnTo>
                          <a:pt x="0" y="336"/>
                        </a:lnTo>
                        <a:lnTo>
                          <a:pt x="1008" y="336"/>
                        </a:lnTo>
                        <a:lnTo>
                          <a:pt x="1344" y="0"/>
                        </a:lnTo>
                        <a:lnTo>
                          <a:pt x="336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0000"/>
                      <a:lumOff val="40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en-US" sz="2000"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cxnSp>
              <p:nvCxnSpPr>
                <p:cNvPr id="23" name="Straight Connector 22">
                  <a:extLst>
                    <a:ext uri="{FF2B5EF4-FFF2-40B4-BE49-F238E27FC236}">
                      <a16:creationId xmlns:a16="http://schemas.microsoft.com/office/drawing/2014/main" id="{924E8ACC-2E43-4C05-BA8D-870EA047D2DC}"/>
                    </a:ext>
                  </a:extLst>
                </p:cNvPr>
                <p:cNvCxnSpPr/>
                <p:nvPr/>
              </p:nvCxnSpPr>
              <p:spPr bwMode="auto">
                <a:xfrm>
                  <a:off x="1384776" y="338686"/>
                  <a:ext cx="0" cy="1380281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9ADB2A77-0E7C-4BF1-BA60-A8AEDAD6C4EB}"/>
                  </a:ext>
                </a:extLst>
              </p:cNvPr>
              <p:cNvCxnSpPr/>
              <p:nvPr/>
            </p:nvCxnSpPr>
            <p:spPr bwMode="auto">
              <a:xfrm>
                <a:off x="1364142" y="1684063"/>
                <a:ext cx="2291982" cy="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accent4">
                    <a:lumMod val="85000"/>
                    <a:lumOff val="1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28B884D4-21B9-436C-94BA-1E90414BD544}"/>
                  </a:ext>
                </a:extLst>
              </p:cNvPr>
              <p:cNvCxnSpPr/>
              <p:nvPr/>
            </p:nvCxnSpPr>
            <p:spPr bwMode="auto">
              <a:xfrm flipH="1">
                <a:off x="599090" y="1717380"/>
                <a:ext cx="765052" cy="50293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accent4">
                    <a:lumMod val="85000"/>
                    <a:lumOff val="1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4F6C1C4-DD83-494D-8531-51EC6E9150BC}"/>
              </a:ext>
            </a:extLst>
          </p:cNvPr>
          <p:cNvGrpSpPr/>
          <p:nvPr/>
        </p:nvGrpSpPr>
        <p:grpSpPr>
          <a:xfrm>
            <a:off x="3930544" y="4907319"/>
            <a:ext cx="3745307" cy="885014"/>
            <a:chOff x="2590456" y="3469209"/>
            <a:chExt cx="4354313" cy="1005311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1E0307BC-ED69-45D7-B18D-4BCD28536CBA}"/>
                </a:ext>
              </a:extLst>
            </p:cNvPr>
            <p:cNvSpPr/>
            <p:nvPr/>
          </p:nvSpPr>
          <p:spPr>
            <a:xfrm>
              <a:off x="2590456" y="3469209"/>
              <a:ext cx="3630312" cy="1005311"/>
            </a:xfrm>
            <a:prstGeom prst="roundRect">
              <a:avLst/>
            </a:prstGeom>
            <a:solidFill>
              <a:sysClr val="window" lastClr="FFFFFF"/>
            </a:solidFill>
            <a:ln w="7620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28CC90D-4218-49AA-920C-FA5F6F14AD9C}"/>
                </a:ext>
              </a:extLst>
            </p:cNvPr>
            <p:cNvSpPr txBox="1"/>
            <p:nvPr/>
          </p:nvSpPr>
          <p:spPr>
            <a:xfrm>
              <a:off x="3082767" y="3632526"/>
              <a:ext cx="3862002" cy="6992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D. </a:t>
              </a:r>
              <a:r>
                <a:rPr lang="en-US" sz="4000" b="1" kern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latin typeface="Calibri (Body)"/>
                  <a:cs typeface="Calibri" panose="020F0502020204030204" pitchFamily="34" charset="0"/>
                </a:rPr>
                <a:t>600 dm</a:t>
              </a:r>
              <a:r>
                <a:rPr lang="en-US" sz="4000" b="1" kern="0" baseline="3000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latin typeface="Calibri (Body)"/>
                  <a:cs typeface="Calibri" panose="020F0502020204030204" pitchFamily="34" charset="0"/>
                </a:rPr>
                <a:t>2</a:t>
              </a:r>
              <a:endParaRPr kumimoji="0" lang="en-US" sz="40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253D56E-D6C0-4A55-8D64-84D57DB7165C}"/>
              </a:ext>
            </a:extLst>
          </p:cNvPr>
          <p:cNvGrpSpPr/>
          <p:nvPr/>
        </p:nvGrpSpPr>
        <p:grpSpPr>
          <a:xfrm>
            <a:off x="3930544" y="3313283"/>
            <a:ext cx="3447119" cy="866563"/>
            <a:chOff x="2590800" y="5298832"/>
            <a:chExt cx="4829663" cy="1310639"/>
          </a:xfrm>
        </p:grpSpPr>
        <p:sp>
          <p:nvSpPr>
            <p:cNvPr id="31" name="Rectangle: Rounded Corners 30">
              <a:extLst>
                <a:ext uri="{FF2B5EF4-FFF2-40B4-BE49-F238E27FC236}">
                  <a16:creationId xmlns:a16="http://schemas.microsoft.com/office/drawing/2014/main" id="{099FE144-0A01-4C3E-A5BD-6C24937B4426}"/>
                </a:ext>
              </a:extLst>
            </p:cNvPr>
            <p:cNvSpPr/>
            <p:nvPr/>
          </p:nvSpPr>
          <p:spPr>
            <a:xfrm>
              <a:off x="2590800" y="5298832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C0A44A0-F501-4F64-A374-657EEE41C8A5}"/>
                </a:ext>
              </a:extLst>
            </p:cNvPr>
            <p:cNvSpPr txBox="1"/>
            <p:nvPr/>
          </p:nvSpPr>
          <p:spPr>
            <a:xfrm>
              <a:off x="3191304" y="5508044"/>
              <a:ext cx="4229159" cy="10240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400" b="1" i="0" u="none" strike="noStrike" kern="1200" cap="none" spc="0" normalizeH="0" baseline="0" noProof="0" dirty="0">
                  <a:ln w="0"/>
                  <a:solidFill>
                    <a:srgbClr val="ED5565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B. 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6 dm</a:t>
              </a:r>
              <a:r>
                <a:rPr kumimoji="0" lang="en-US" sz="4400" b="1" i="0" u="none" strike="noStrike" kern="120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4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A6F089C-AAE7-4E23-A799-6490828E311C}"/>
              </a:ext>
            </a:extLst>
          </p:cNvPr>
          <p:cNvGrpSpPr/>
          <p:nvPr/>
        </p:nvGrpSpPr>
        <p:grpSpPr>
          <a:xfrm>
            <a:off x="632490" y="4917678"/>
            <a:ext cx="3148490" cy="885977"/>
            <a:chOff x="2590800" y="5298831"/>
            <a:chExt cx="4634090" cy="1310639"/>
          </a:xfrm>
        </p:grpSpPr>
        <p:sp>
          <p:nvSpPr>
            <p:cNvPr id="34" name="Rectangle: Rounded Corners 33">
              <a:extLst>
                <a:ext uri="{FF2B5EF4-FFF2-40B4-BE49-F238E27FC236}">
                  <a16:creationId xmlns:a16="http://schemas.microsoft.com/office/drawing/2014/main" id="{3C98CF20-DF2C-4EFB-AE9B-E9D361125101}"/>
                </a:ext>
              </a:extLst>
            </p:cNvPr>
            <p:cNvSpPr/>
            <p:nvPr/>
          </p:nvSpPr>
          <p:spPr>
            <a:xfrm>
              <a:off x="2590800" y="5298831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B71202A-3A2B-4E23-9F20-C9456A4E0C00}"/>
                </a:ext>
              </a:extLst>
            </p:cNvPr>
            <p:cNvSpPr txBox="1"/>
            <p:nvPr/>
          </p:nvSpPr>
          <p:spPr>
            <a:xfrm>
              <a:off x="2995731" y="5473519"/>
              <a:ext cx="4229159" cy="100165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4400" b="1" dirty="0">
                  <a:ln w="3175">
                    <a:noFill/>
                  </a:ln>
                  <a:solidFill>
                    <a:srgbClr val="ED5565"/>
                  </a:solidFill>
                  <a:latin typeface="Calibri (Body)"/>
                  <a:cs typeface="Calibri" panose="020F0502020204030204" pitchFamily="34" charset="0"/>
                </a:rPr>
                <a:t>C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60 dm</a:t>
              </a:r>
              <a:r>
                <a:rPr kumimoji="0" lang="en-US" sz="4400" b="1" i="0" u="none" strike="noStrike" kern="120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4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E243276-CA3C-49B4-B6EE-5B1EAD0C1BE3}"/>
              </a:ext>
            </a:extLst>
          </p:cNvPr>
          <p:cNvGrpSpPr/>
          <p:nvPr/>
        </p:nvGrpSpPr>
        <p:grpSpPr>
          <a:xfrm>
            <a:off x="632490" y="3341583"/>
            <a:ext cx="3001863" cy="1463244"/>
            <a:chOff x="2590800" y="5298831"/>
            <a:chExt cx="4418278" cy="2305590"/>
          </a:xfrm>
        </p:grpSpPr>
        <p:sp>
          <p:nvSpPr>
            <p:cNvPr id="37" name="Rectangle: Rounded Corners 36">
              <a:extLst>
                <a:ext uri="{FF2B5EF4-FFF2-40B4-BE49-F238E27FC236}">
                  <a16:creationId xmlns:a16="http://schemas.microsoft.com/office/drawing/2014/main" id="{8DD37669-10A6-4B87-A722-BBDCDE8E0335}"/>
                </a:ext>
              </a:extLst>
            </p:cNvPr>
            <p:cNvSpPr/>
            <p:nvPr/>
          </p:nvSpPr>
          <p:spPr>
            <a:xfrm>
              <a:off x="2590800" y="5298831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EE338E9-8D04-4043-8A66-A854C8D0C599}"/>
                </a:ext>
              </a:extLst>
            </p:cNvPr>
            <p:cNvSpPr txBox="1"/>
            <p:nvPr/>
          </p:nvSpPr>
          <p:spPr>
            <a:xfrm>
              <a:off x="2779919" y="5470622"/>
              <a:ext cx="4229159" cy="21337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>
                <a:defRPr/>
              </a:pPr>
              <a:r>
                <a:rPr kumimoji="0" lang="vi-VN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 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A. 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7375E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0,6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 dm</a:t>
              </a:r>
              <a:r>
                <a:rPr kumimoji="0" lang="en-US" sz="4400" b="1" i="0" u="none" strike="noStrike" kern="120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4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4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39" name="59c3c5f047238">
            <a:hlinkClick r:id="" action="ppaction://media"/>
            <a:extLst>
              <a:ext uri="{FF2B5EF4-FFF2-40B4-BE49-F238E27FC236}">
                <a16:creationId xmlns:a16="http://schemas.microsoft.com/office/drawing/2014/main" id="{08BCB4DA-1822-481A-B833-BBD34688CC4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1710825" y="1859813"/>
            <a:ext cx="1384390" cy="1384390"/>
          </a:xfrm>
          <a:prstGeom prst="rect">
            <a:avLst/>
          </a:prstGeom>
        </p:spPr>
      </p:pic>
      <p:pic>
        <p:nvPicPr>
          <p:cNvPr id="40" name="AmthanhThua">
            <a:hlinkClick r:id="" action="ppaction://media"/>
            <a:extLst>
              <a:ext uri="{FF2B5EF4-FFF2-40B4-BE49-F238E27FC236}">
                <a16:creationId xmlns:a16="http://schemas.microsoft.com/office/drawing/2014/main" id="{15DD97E1-0E7F-49CA-9587-3AB1886D92FC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1716184" y="3823004"/>
            <a:ext cx="1316836" cy="1316836"/>
          </a:xfrm>
          <a:prstGeom prst="rect">
            <a:avLst/>
          </a:prstGeom>
        </p:spPr>
      </p:pic>
      <p:pic>
        <p:nvPicPr>
          <p:cNvPr id="41" name="AmthanhThua">
            <a:hlinkClick r:id="" action="ppaction://media"/>
            <a:extLst>
              <a:ext uri="{FF2B5EF4-FFF2-40B4-BE49-F238E27FC236}">
                <a16:creationId xmlns:a16="http://schemas.microsoft.com/office/drawing/2014/main" id="{EC152151-13C7-471D-BD4D-823A407EB9E0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1677048" y="5308895"/>
            <a:ext cx="1316836" cy="1316836"/>
          </a:xfrm>
          <a:prstGeom prst="rect">
            <a:avLst/>
          </a:prstGeom>
        </p:spPr>
      </p:pic>
      <p:pic>
        <p:nvPicPr>
          <p:cNvPr id="47" name="Picture 46">
            <a:hlinkClick r:id="rId11" action="ppaction://hlinksldjump"/>
            <a:extLst>
              <a:ext uri="{FF2B5EF4-FFF2-40B4-BE49-F238E27FC236}">
                <a16:creationId xmlns:a16="http://schemas.microsoft.com/office/drawing/2014/main" id="{8A986D9C-2D13-4158-9AB9-0FF8DFFFF77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6053" y="5767002"/>
            <a:ext cx="3054312" cy="1090998"/>
          </a:xfrm>
          <a:prstGeom prst="rect">
            <a:avLst/>
          </a:prstGeom>
        </p:spPr>
      </p:pic>
      <p:sp>
        <p:nvSpPr>
          <p:cNvPr id="48" name="TextBox 47">
            <a:extLst>
              <a:ext uri="{FF2B5EF4-FFF2-40B4-BE49-F238E27FC236}">
                <a16:creationId xmlns:a16="http://schemas.microsoft.com/office/drawing/2014/main" id="{516920A6-C155-421F-B64B-93B1CF31EC01}"/>
              </a:ext>
            </a:extLst>
          </p:cNvPr>
          <p:cNvSpPr txBox="1"/>
          <p:nvPr/>
        </p:nvSpPr>
        <p:spPr>
          <a:xfrm>
            <a:off x="501079" y="6181866"/>
            <a:ext cx="116365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002060"/>
                </a:solidFill>
              </a:rPr>
              <a:t>MỞ KHÓA</a:t>
            </a:r>
          </a:p>
        </p:txBody>
      </p:sp>
    </p:spTree>
    <p:extLst>
      <p:ext uri="{BB962C8B-B14F-4D97-AF65-F5344CB8AC3E}">
        <p14:creationId xmlns:p14="http://schemas.microsoft.com/office/powerpoint/2010/main" val="3936934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21966 -0.30695 L -0.21966 -0.30672 C -0.203 -0.3044 -0.18594 -0.30602 -0.16979 -0.3 C -0.15274 -0.29329 -0.16016 -0.28403 -0.15143 -0.27385 C -0.14818 -0.27014 -0.14115 -0.26482 -0.14115 -0.26459 L -0.13646 -0.25255 L -0.12136 -0.20649 C -0.11094 -0.16459 -0.11654 -0.18149 -0.10651 -0.15463 C -0.10404 -0.13704 -0.10664 -0.15024 -0.09596 -0.125 C -0.09427 -0.12084 -0.0931 -0.11667 -0.09154 -0.11297 C -0.08998 -0.1095 -0.08776 -0.10625 -0.08685 -0.10255 C -0.08268 -0.08866 -0.08503 -0.09399 -0.08099 -0.08542 C -0.07813 -0.06737 -0.08268 -0.08843 -0.07526 -0.075 C -0.07409 -0.07292 -0.07461 -0.07014 -0.07409 -0.06806 C -0.07344 -0.06598 -0.07266 -0.06436 -0.07175 -0.06274 C -0.07044 -0.06019 -0.06836 -0.05811 -0.06706 -0.05579 C -0.06498 -0.05186 -0.0638 -0.04723 -0.06133 -0.04375 C -0.06003 -0.04167 -0.0582 -0.04121 -0.0569 -0.04028 C -0.0556 -0.03913 -0.0543 -0.03797 -0.05326 -0.03681 C -0.05052 -0.03288 -0.0487 -0.02848 -0.04518 -0.02639 C -0.04375 -0.02524 -0.04206 -0.025 -0.0405 -0.02454 C -0.03932 -0.02338 -0.03828 -0.02176 -0.03711 -0.02107 C -0.03555 -0.02014 -0.03399 -0.02014 -0.03242 -0.01945 C -0.03073 -0.01829 -0.02943 -0.0169 -0.028 -0.01598 C -0.02682 -0.01505 -0.02539 -0.01482 -0.02435 -0.01413 C -0.02318 -0.0132 -0.02214 -0.01135 -0.02096 -0.01065 C -0.01862 -0.00926 -0.01641 -0.00834 -0.01406 -0.00718 C -0.01289 -0.00672 -0.01159 -0.00602 -0.01042 -0.00556 C -0.00899 -0.00487 -0.00742 -0.0044 -0.00599 -0.00371 C 0.00078 4.81481E-6 -0.00326 -0.00024 -0.00013 -0.00024 L -0.00013 4.81481E-6 " pathEditMode="relative" rAng="0" ptsTypes="AAAAAAAAAAAAAAAAAAAAAAAAAAAAAAA">
                                          <p:cBhvr>
                                            <p:cTn id="6" dur="2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977" y="15347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19" presetID="2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23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2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2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nodeType="withEffect" p14:presetBounceEnd="65000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29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30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6300"/>
                                </p:stCondLst>
                                <p:childTnLst>
                                  <p:par>
                                    <p:cTn id="32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3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35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7300"/>
                                </p:stCondLst>
                                <p:childTnLst>
                                  <p:par>
                                    <p:cTn id="37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39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40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500" tmFilter="0, 0; .2, .5; .8, .5; 1, 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6" dur="250" autoRev="1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4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7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47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8" dur="4576" fill="hold"/>
                                            <p:tgtEl>
                                              <p:spTgt spid="3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9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6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7"/>
                      </p:tgtEl>
                    </p:cond>
                  </p:nextCondLst>
                </p:seq>
                <p:seq concurrent="1" nextAc="seek">
                  <p:cTn id="58" restart="whenNotActive" fill="hold" evtFilter="cancelBubble" nodeType="interactiveSeq">
                    <p:stCondLst>
                      <p:cond evt="onClick" delay="0">
                        <p:tgtEl>
                          <p:spTgt spid="3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9" fill="hold">
                          <p:stCondLst>
                            <p:cond delay="0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2" dur="500" tmFilter="0, 0; .2, .5; .8, .5; 1, 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63" dur="250" autoRev="1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5" dur="4995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0"/>
                      </p:tgtEl>
                    </p:cond>
                  </p:nextCondLst>
                </p:seq>
                <p:seq concurrent="1" nextAc="seek">
                  <p:cTn id="66" restart="whenNotActive" fill="hold" evtFilter="cancelBubble" nodeType="interactiveSeq">
                    <p:stCondLst>
                      <p:cond evt="onClick" delay="0">
                        <p:tgtEl>
                          <p:spTgt spid="3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67" fill="hold">
                          <p:stCondLst>
                            <p:cond delay="0"/>
                          </p:stCondLst>
                          <p:childTnLst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0" dur="500" tmFilter="0, 0; .2, .5; .8, .5; 1, 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1" dur="250" autoRev="1" fill="hold"/>
                                            <p:tgtEl>
                                              <p:spTgt spid="3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3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3"/>
                      </p:tgtEl>
                    </p:cond>
                  </p:nextCondLst>
                </p:seq>
                <p:seq concurrent="1" nextAc="seek">
                  <p:cTn id="74" restart="whenNotActive" fill="hold" evtFilter="cancelBubble" nodeType="interactiveSeq">
                    <p:stCondLst>
                      <p:cond evt="onClick" delay="0">
                        <p:tgtEl>
                          <p:spTgt spid="36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5" fill="hold">
                          <p:stCondLst>
                            <p:cond delay="0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8" dur="500" tmFilter="0, 0; .2, .5; .8, .5; 1, 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9" dur="250" autoRev="1" fill="hold"/>
                                            <p:tgtEl>
                                              <p:spTgt spid="36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0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1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6"/>
                      </p:tgtEl>
                    </p:cond>
                  </p:nextCondLst>
                </p:seq>
                <p:audio>
                  <p:cMediaNode vol="80000">
                    <p:cTn id="8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9"/>
                    </p:tgtEl>
                  </p:cMediaNode>
                </p:audio>
                <p:audio>
                  <p:cMediaNode vol="51220">
                    <p:cTn id="8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"/>
                    </p:tgtEl>
                  </p:cMediaNode>
                </p:audio>
                <p:audio>
                  <p:cMediaNode vol="51220">
                    <p:cTn id="8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1"/>
                    </p:tgtEl>
                  </p:cMediaNode>
                </p:audio>
              </p:childTnLst>
            </p:cTn>
          </p:par>
        </p:tnLst>
        <p:bldLst>
          <p:bldP spid="6" grpId="0" animBg="1"/>
          <p:bldP spid="5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21966 -0.30695 L -0.21966 -0.30672 C -0.203 -0.3044 -0.18594 -0.30602 -0.16979 -0.3 C -0.15274 -0.29329 -0.16016 -0.28403 -0.15143 -0.27385 C -0.14818 -0.27014 -0.14115 -0.26482 -0.14115 -0.26459 L -0.13646 -0.25255 L -0.12136 -0.20649 C -0.11094 -0.16459 -0.11654 -0.18149 -0.10651 -0.15463 C -0.10404 -0.13704 -0.10664 -0.15024 -0.09596 -0.125 C -0.09427 -0.12084 -0.0931 -0.11667 -0.09154 -0.11297 C -0.08998 -0.1095 -0.08776 -0.10625 -0.08685 -0.10255 C -0.08268 -0.08866 -0.08503 -0.09399 -0.08099 -0.08542 C -0.07813 -0.06737 -0.08268 -0.08843 -0.07526 -0.075 C -0.07409 -0.07292 -0.07461 -0.07014 -0.07409 -0.06806 C -0.07344 -0.06598 -0.07266 -0.06436 -0.07175 -0.06274 C -0.07044 -0.06019 -0.06836 -0.05811 -0.06706 -0.05579 C -0.06498 -0.05186 -0.0638 -0.04723 -0.06133 -0.04375 C -0.06003 -0.04167 -0.0582 -0.04121 -0.0569 -0.04028 C -0.0556 -0.03913 -0.0543 -0.03797 -0.05326 -0.03681 C -0.05052 -0.03288 -0.0487 -0.02848 -0.04518 -0.02639 C -0.04375 -0.02524 -0.04206 -0.025 -0.0405 -0.02454 C -0.03932 -0.02338 -0.03828 -0.02176 -0.03711 -0.02107 C -0.03555 -0.02014 -0.03399 -0.02014 -0.03242 -0.01945 C -0.03073 -0.01829 -0.02943 -0.0169 -0.028 -0.01598 C -0.02682 -0.01505 -0.02539 -0.01482 -0.02435 -0.01413 C -0.02318 -0.0132 -0.02214 -0.01135 -0.02096 -0.01065 C -0.01862 -0.00926 -0.01641 -0.00834 -0.01406 -0.00718 C -0.01289 -0.00672 -0.01159 -0.00602 -0.01042 -0.00556 C -0.00899 -0.00487 -0.00742 -0.0044 -0.00599 -0.00371 C 0.00078 4.81481E-6 -0.00326 -0.00024 -0.00013 -0.00024 L -0.00013 4.81481E-6 " pathEditMode="relative" rAng="0" ptsTypes="AAAAAAAAAAAAAAAAAAAAAAAAAAAAAAA">
                                          <p:cBhvr>
                                            <p:cTn id="6" dur="2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977" y="15347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19" presetID="2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1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23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6300"/>
                                </p:stCondLst>
                                <p:childTnLst>
                                  <p:par>
                                    <p:cTn id="32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7300"/>
                                </p:stCondLst>
                                <p:childTnLst>
                                  <p:par>
                                    <p:cTn id="37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500" tmFilter="0, 0; .2, .5; .8, .5; 1, 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6" dur="250" autoRev="1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4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47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8" dur="4576" fill="hold"/>
                                            <p:tgtEl>
                                              <p:spTgt spid="3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9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6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7"/>
                      </p:tgtEl>
                    </p:cond>
                  </p:nextCondLst>
                </p:seq>
                <p:seq concurrent="1" nextAc="seek">
                  <p:cTn id="58" restart="whenNotActive" fill="hold" evtFilter="cancelBubble" nodeType="interactiveSeq">
                    <p:stCondLst>
                      <p:cond evt="onClick" delay="0">
                        <p:tgtEl>
                          <p:spTgt spid="3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9" fill="hold">
                          <p:stCondLst>
                            <p:cond delay="0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2" dur="500" tmFilter="0, 0; .2, .5; .8, .5; 1, 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63" dur="250" autoRev="1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5" dur="4995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0"/>
                      </p:tgtEl>
                    </p:cond>
                  </p:nextCondLst>
                </p:seq>
                <p:seq concurrent="1" nextAc="seek">
                  <p:cTn id="66" restart="whenNotActive" fill="hold" evtFilter="cancelBubble" nodeType="interactiveSeq">
                    <p:stCondLst>
                      <p:cond evt="onClick" delay="0">
                        <p:tgtEl>
                          <p:spTgt spid="3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67" fill="hold">
                          <p:stCondLst>
                            <p:cond delay="0"/>
                          </p:stCondLst>
                          <p:childTnLst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0" dur="500" tmFilter="0, 0; .2, .5; .8, .5; 1, 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1" dur="250" autoRev="1" fill="hold"/>
                                            <p:tgtEl>
                                              <p:spTgt spid="3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3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3"/>
                      </p:tgtEl>
                    </p:cond>
                  </p:nextCondLst>
                </p:seq>
                <p:seq concurrent="1" nextAc="seek">
                  <p:cTn id="74" restart="whenNotActive" fill="hold" evtFilter="cancelBubble" nodeType="interactiveSeq">
                    <p:stCondLst>
                      <p:cond evt="onClick" delay="0">
                        <p:tgtEl>
                          <p:spTgt spid="36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5" fill="hold">
                          <p:stCondLst>
                            <p:cond delay="0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8" dur="500" tmFilter="0, 0; .2, .5; .8, .5; 1, 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9" dur="250" autoRev="1" fill="hold"/>
                                            <p:tgtEl>
                                              <p:spTgt spid="36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0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1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6"/>
                      </p:tgtEl>
                    </p:cond>
                  </p:nextCondLst>
                </p:seq>
                <p:audio>
                  <p:cMediaNode vol="80000">
                    <p:cTn id="8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9"/>
                    </p:tgtEl>
                  </p:cMediaNode>
                </p:audio>
                <p:audio>
                  <p:cMediaNode vol="51220">
                    <p:cTn id="8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"/>
                    </p:tgtEl>
                  </p:cMediaNode>
                </p:audio>
                <p:audio>
                  <p:cMediaNode vol="51220">
                    <p:cTn id="8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1"/>
                    </p:tgtEl>
                  </p:cMediaNode>
                </p:audio>
              </p:childTnLst>
            </p:cTn>
          </p:par>
        </p:tnLst>
        <p:bldLst>
          <p:bldP spid="6" grpId="0" animBg="1"/>
          <p:bldP spid="5" grpId="0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0E53B6A3-8F7B-4A04-A80D-E2BD9C03450E}"/>
              </a:ext>
            </a:extLst>
          </p:cNvPr>
          <p:cNvSpPr/>
          <p:nvPr/>
        </p:nvSpPr>
        <p:spPr>
          <a:xfrm>
            <a:off x="701188" y="674786"/>
            <a:ext cx="7959079" cy="2043960"/>
          </a:xfrm>
          <a:prstGeom prst="roundRect">
            <a:avLst/>
          </a:prstGeom>
          <a:solidFill>
            <a:schemeClr val="accent5">
              <a:lumMod val="20000"/>
              <a:lumOff val="80000"/>
              <a:alpha val="98000"/>
            </a:schemeClr>
          </a:solidFill>
          <a:ln w="127000">
            <a:solidFill>
              <a:schemeClr val="bg1"/>
            </a:solidFill>
          </a:ln>
          <a:effectLst>
            <a:glow rad="228600">
              <a:schemeClr val="bg1"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4C68A36-CCA6-49EF-8370-CF34C1EA71A2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27828" b="63329" l="0" r="66113"/>
                    </a14:imgEffect>
                  </a14:imgLayer>
                </a14:imgProps>
              </a:ext>
            </a:extLst>
          </a:blip>
          <a:srcRect l="-3172" t="32544" r="31489" b="35415"/>
          <a:stretch/>
        </p:blipFill>
        <p:spPr>
          <a:xfrm flipH="1">
            <a:off x="8340417" y="649347"/>
            <a:ext cx="3982827" cy="2197327"/>
          </a:xfrm>
          <a:prstGeom prst="rect">
            <a:avLst/>
          </a:prstGeom>
        </p:spPr>
      </p:pic>
      <p:pic>
        <p:nvPicPr>
          <p:cNvPr id="9" name="Picture 12" descr="Etoile_1">
            <a:extLst>
              <a:ext uri="{FF2B5EF4-FFF2-40B4-BE49-F238E27FC236}">
                <a16:creationId xmlns:a16="http://schemas.microsoft.com/office/drawing/2014/main" id="{8601AD0F-CDF4-4F15-9F30-83203D161AD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77663" y="1101325"/>
            <a:ext cx="2303075" cy="1438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Google Shape;2117;p60">
            <a:extLst>
              <a:ext uri="{FF2B5EF4-FFF2-40B4-BE49-F238E27FC236}">
                <a16:creationId xmlns:a16="http://schemas.microsoft.com/office/drawing/2014/main" id="{F346445A-C4CA-4D30-A71E-9E4D6568CFCC}"/>
              </a:ext>
            </a:extLst>
          </p:cNvPr>
          <p:cNvSpPr/>
          <p:nvPr/>
        </p:nvSpPr>
        <p:spPr>
          <a:xfrm>
            <a:off x="11039151" y="74841"/>
            <a:ext cx="542575" cy="521000"/>
          </a:xfrm>
          <a:custGeom>
            <a:avLst/>
            <a:gdLst/>
            <a:ahLst/>
            <a:cxnLst/>
            <a:rect l="l" t="t" r="r" b="b"/>
            <a:pathLst>
              <a:path w="21703" h="20840" extrusionOk="0">
                <a:moveTo>
                  <a:pt x="3989" y="1"/>
                </a:moveTo>
                <a:cubicBezTo>
                  <a:pt x="2364" y="1"/>
                  <a:pt x="1178" y="1621"/>
                  <a:pt x="639" y="3058"/>
                </a:cubicBezTo>
                <a:cubicBezTo>
                  <a:pt x="0" y="4760"/>
                  <a:pt x="183" y="6706"/>
                  <a:pt x="578" y="8560"/>
                </a:cubicBezTo>
                <a:cubicBezTo>
                  <a:pt x="821" y="9836"/>
                  <a:pt x="1125" y="11143"/>
                  <a:pt x="1702" y="12359"/>
                </a:cubicBezTo>
                <a:cubicBezTo>
                  <a:pt x="2401" y="13940"/>
                  <a:pt x="3344" y="15429"/>
                  <a:pt x="4438" y="16858"/>
                </a:cubicBezTo>
                <a:cubicBezTo>
                  <a:pt x="4712" y="17223"/>
                  <a:pt x="5623" y="18530"/>
                  <a:pt x="7781" y="20840"/>
                </a:cubicBezTo>
                <a:cubicBezTo>
                  <a:pt x="10456" y="18925"/>
                  <a:pt x="13465" y="17375"/>
                  <a:pt x="16262" y="15612"/>
                </a:cubicBezTo>
                <a:cubicBezTo>
                  <a:pt x="18420" y="14213"/>
                  <a:pt x="21703" y="12238"/>
                  <a:pt x="21429" y="9350"/>
                </a:cubicBezTo>
                <a:cubicBezTo>
                  <a:pt x="21212" y="6846"/>
                  <a:pt x="19341" y="5996"/>
                  <a:pt x="17103" y="5996"/>
                </a:cubicBezTo>
                <a:cubicBezTo>
                  <a:pt x="14640" y="5996"/>
                  <a:pt x="11732" y="7025"/>
                  <a:pt x="10092" y="8013"/>
                </a:cubicBezTo>
                <a:cubicBezTo>
                  <a:pt x="9544" y="5429"/>
                  <a:pt x="8207" y="2359"/>
                  <a:pt x="5867" y="687"/>
                </a:cubicBezTo>
                <a:cubicBezTo>
                  <a:pt x="5192" y="203"/>
                  <a:pt x="4563" y="1"/>
                  <a:pt x="39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Google Shape;2118;p60">
            <a:extLst>
              <a:ext uri="{FF2B5EF4-FFF2-40B4-BE49-F238E27FC236}">
                <a16:creationId xmlns:a16="http://schemas.microsoft.com/office/drawing/2014/main" id="{8CC7CD2C-2B1B-4DFE-BB2B-C611DE161607}"/>
              </a:ext>
            </a:extLst>
          </p:cNvPr>
          <p:cNvSpPr/>
          <p:nvPr/>
        </p:nvSpPr>
        <p:spPr>
          <a:xfrm>
            <a:off x="11452251" y="695754"/>
            <a:ext cx="424050" cy="321650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Google Shape;2118;p60">
            <a:extLst>
              <a:ext uri="{FF2B5EF4-FFF2-40B4-BE49-F238E27FC236}">
                <a16:creationId xmlns:a16="http://schemas.microsoft.com/office/drawing/2014/main" id="{50F1AF3A-9486-4F2C-ACD7-619FD25C1536}"/>
              </a:ext>
            </a:extLst>
          </p:cNvPr>
          <p:cNvSpPr/>
          <p:nvPr/>
        </p:nvSpPr>
        <p:spPr>
          <a:xfrm>
            <a:off x="10490199" y="165100"/>
            <a:ext cx="436117" cy="372296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4F6C1C4-DD83-494D-8531-51EC6E9150BC}"/>
              </a:ext>
            </a:extLst>
          </p:cNvPr>
          <p:cNvGrpSpPr/>
          <p:nvPr/>
        </p:nvGrpSpPr>
        <p:grpSpPr>
          <a:xfrm>
            <a:off x="636223" y="3371337"/>
            <a:ext cx="3523175" cy="885014"/>
            <a:chOff x="2590456" y="3469209"/>
            <a:chExt cx="4354314" cy="1005311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1E0307BC-ED69-45D7-B18D-4BCD28536CBA}"/>
                </a:ext>
              </a:extLst>
            </p:cNvPr>
            <p:cNvSpPr/>
            <p:nvPr/>
          </p:nvSpPr>
          <p:spPr>
            <a:xfrm>
              <a:off x="2590456" y="3469209"/>
              <a:ext cx="3630312" cy="1005311"/>
            </a:xfrm>
            <a:prstGeom prst="roundRect">
              <a:avLst/>
            </a:prstGeom>
            <a:solidFill>
              <a:sysClr val="window" lastClr="FFFFFF"/>
            </a:solidFill>
            <a:ln w="7620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28CC90D-4218-49AA-920C-FA5F6F14AD9C}"/>
                </a:ext>
              </a:extLst>
            </p:cNvPr>
            <p:cNvSpPr txBox="1"/>
            <p:nvPr/>
          </p:nvSpPr>
          <p:spPr>
            <a:xfrm>
              <a:off x="3082767" y="3632526"/>
              <a:ext cx="3862003" cy="6992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A. </a:t>
              </a:r>
              <a:r>
                <a:rPr kumimoji="0" lang="en-US" sz="4000" b="1" i="0" u="none" strike="noStrike" kern="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9 m</a:t>
              </a:r>
              <a:r>
                <a:rPr kumimoji="0" lang="en-US" sz="4000" b="1" i="0" u="none" strike="noStrike" kern="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0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253D56E-D6C0-4A55-8D64-84D57DB7165C}"/>
              </a:ext>
            </a:extLst>
          </p:cNvPr>
          <p:cNvGrpSpPr/>
          <p:nvPr/>
        </p:nvGrpSpPr>
        <p:grpSpPr>
          <a:xfrm>
            <a:off x="3930545" y="3313283"/>
            <a:ext cx="3357000" cy="866563"/>
            <a:chOff x="2590800" y="5298832"/>
            <a:chExt cx="4829663" cy="1310639"/>
          </a:xfrm>
        </p:grpSpPr>
        <p:sp>
          <p:nvSpPr>
            <p:cNvPr id="31" name="Rectangle: Rounded Corners 30">
              <a:extLst>
                <a:ext uri="{FF2B5EF4-FFF2-40B4-BE49-F238E27FC236}">
                  <a16:creationId xmlns:a16="http://schemas.microsoft.com/office/drawing/2014/main" id="{099FE144-0A01-4C3E-A5BD-6C24937B4426}"/>
                </a:ext>
              </a:extLst>
            </p:cNvPr>
            <p:cNvSpPr/>
            <p:nvPr/>
          </p:nvSpPr>
          <p:spPr>
            <a:xfrm>
              <a:off x="2590800" y="5298832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C0A44A0-F501-4F64-A374-657EEE41C8A5}"/>
                </a:ext>
              </a:extLst>
            </p:cNvPr>
            <p:cNvSpPr txBox="1"/>
            <p:nvPr/>
          </p:nvSpPr>
          <p:spPr>
            <a:xfrm>
              <a:off x="3191304" y="5508044"/>
              <a:ext cx="4229159" cy="10240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400" b="1" i="0" u="none" strike="noStrike" kern="1200" cap="none" spc="0" normalizeH="0" baseline="0" noProof="0" dirty="0">
                  <a:ln w="0"/>
                  <a:solidFill>
                    <a:srgbClr val="ED5565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B. 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90 m</a:t>
              </a:r>
              <a:r>
                <a:rPr kumimoji="0" lang="en-US" sz="4400" b="1" i="0" u="none" strike="noStrike" kern="120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4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A6F089C-AAE7-4E23-A799-6490828E311C}"/>
              </a:ext>
            </a:extLst>
          </p:cNvPr>
          <p:cNvGrpSpPr/>
          <p:nvPr/>
        </p:nvGrpSpPr>
        <p:grpSpPr>
          <a:xfrm>
            <a:off x="632490" y="4917678"/>
            <a:ext cx="3148490" cy="885977"/>
            <a:chOff x="2590800" y="5298831"/>
            <a:chExt cx="4634090" cy="1310639"/>
          </a:xfrm>
        </p:grpSpPr>
        <p:sp>
          <p:nvSpPr>
            <p:cNvPr id="34" name="Rectangle: Rounded Corners 33">
              <a:extLst>
                <a:ext uri="{FF2B5EF4-FFF2-40B4-BE49-F238E27FC236}">
                  <a16:creationId xmlns:a16="http://schemas.microsoft.com/office/drawing/2014/main" id="{3C98CF20-DF2C-4EFB-AE9B-E9D361125101}"/>
                </a:ext>
              </a:extLst>
            </p:cNvPr>
            <p:cNvSpPr/>
            <p:nvPr/>
          </p:nvSpPr>
          <p:spPr>
            <a:xfrm>
              <a:off x="2590800" y="5298831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B71202A-3A2B-4E23-9F20-C9456A4E0C00}"/>
                </a:ext>
              </a:extLst>
            </p:cNvPr>
            <p:cNvSpPr txBox="1"/>
            <p:nvPr/>
          </p:nvSpPr>
          <p:spPr>
            <a:xfrm>
              <a:off x="2995731" y="5473519"/>
              <a:ext cx="4229159" cy="100165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C. </a:t>
              </a:r>
              <a:r>
                <a:rPr lang="en-US" sz="4400" b="1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latin typeface="Calibri (Body)"/>
                  <a:cs typeface="Calibri" panose="020F0502020204030204" pitchFamily="34" charset="0"/>
                </a:rPr>
                <a:t>90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0 m</a:t>
              </a:r>
              <a:r>
                <a:rPr kumimoji="0" lang="en-US" sz="4400" b="1" i="0" u="none" strike="noStrike" kern="120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4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E243276-CA3C-49B4-B6EE-5B1EAD0C1BE3}"/>
              </a:ext>
            </a:extLst>
          </p:cNvPr>
          <p:cNvGrpSpPr/>
          <p:nvPr/>
        </p:nvGrpSpPr>
        <p:grpSpPr>
          <a:xfrm>
            <a:off x="3952461" y="4925081"/>
            <a:ext cx="3001863" cy="1564561"/>
            <a:chOff x="2590800" y="5298831"/>
            <a:chExt cx="4418278" cy="2305590"/>
          </a:xfrm>
        </p:grpSpPr>
        <p:sp>
          <p:nvSpPr>
            <p:cNvPr id="37" name="Rectangle: Rounded Corners 36">
              <a:extLst>
                <a:ext uri="{FF2B5EF4-FFF2-40B4-BE49-F238E27FC236}">
                  <a16:creationId xmlns:a16="http://schemas.microsoft.com/office/drawing/2014/main" id="{8DD37669-10A6-4B87-A722-BBDCDE8E0335}"/>
                </a:ext>
              </a:extLst>
            </p:cNvPr>
            <p:cNvSpPr/>
            <p:nvPr/>
          </p:nvSpPr>
          <p:spPr>
            <a:xfrm>
              <a:off x="2590800" y="5298831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EE338E9-8D04-4043-8A66-A854C8D0C599}"/>
                </a:ext>
              </a:extLst>
            </p:cNvPr>
            <p:cNvSpPr txBox="1"/>
            <p:nvPr/>
          </p:nvSpPr>
          <p:spPr>
            <a:xfrm>
              <a:off x="2779919" y="5470622"/>
              <a:ext cx="4229159" cy="213379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 </a:t>
              </a:r>
              <a:r>
                <a:rPr lang="en-US" sz="4400" b="1" dirty="0">
                  <a:ln w="3175">
                    <a:noFill/>
                  </a:ln>
                  <a:solidFill>
                    <a:srgbClr val="ED5565"/>
                  </a:solidFill>
                  <a:latin typeface="Calibri (Body)"/>
                  <a:cs typeface="Calibri" panose="020F0502020204030204" pitchFamily="34" charset="0"/>
                </a:rPr>
                <a:t>D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7375E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0,9</a:t>
              </a:r>
              <a:r>
                <a:rPr kumimoji="0" lang="en-US" sz="44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 dm</a:t>
              </a:r>
              <a:r>
                <a:rPr kumimoji="0" lang="en-US" sz="4400" b="1" i="0" u="none" strike="noStrike" kern="1200" cap="none" spc="0" normalizeH="0" baseline="30000" noProof="0" dirty="0">
                  <a:ln w="3175">
                    <a:noFill/>
                  </a:ln>
                  <a:solidFill>
                    <a:srgbClr val="1F497D">
                      <a:lumMod val="75000"/>
                    </a:srgbClr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2</a:t>
              </a:r>
              <a:endParaRPr kumimoji="0" lang="en-US" sz="44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4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39" name="59c3c5f047238">
            <a:hlinkClick r:id="" action="ppaction://media"/>
            <a:extLst>
              <a:ext uri="{FF2B5EF4-FFF2-40B4-BE49-F238E27FC236}">
                <a16:creationId xmlns:a16="http://schemas.microsoft.com/office/drawing/2014/main" id="{08BCB4DA-1822-481A-B833-BBD34688CC4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710825" y="1859813"/>
            <a:ext cx="1384390" cy="1384390"/>
          </a:xfrm>
          <a:prstGeom prst="rect">
            <a:avLst/>
          </a:prstGeom>
        </p:spPr>
      </p:pic>
      <p:pic>
        <p:nvPicPr>
          <p:cNvPr id="40" name="AmthanhThua">
            <a:hlinkClick r:id="" action="ppaction://media"/>
            <a:extLst>
              <a:ext uri="{FF2B5EF4-FFF2-40B4-BE49-F238E27FC236}">
                <a16:creationId xmlns:a16="http://schemas.microsoft.com/office/drawing/2014/main" id="{15DD97E1-0E7F-49CA-9587-3AB1886D92FC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716184" y="3823004"/>
            <a:ext cx="1316836" cy="1316836"/>
          </a:xfrm>
          <a:prstGeom prst="rect">
            <a:avLst/>
          </a:prstGeom>
        </p:spPr>
      </p:pic>
      <p:pic>
        <p:nvPicPr>
          <p:cNvPr id="41" name="AmthanhThua">
            <a:hlinkClick r:id="" action="ppaction://media"/>
            <a:extLst>
              <a:ext uri="{FF2B5EF4-FFF2-40B4-BE49-F238E27FC236}">
                <a16:creationId xmlns:a16="http://schemas.microsoft.com/office/drawing/2014/main" id="{EC152151-13C7-471D-BD4D-823A407EB9E0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677048" y="5308895"/>
            <a:ext cx="1316836" cy="1316836"/>
          </a:xfrm>
          <a:prstGeom prst="rect">
            <a:avLst/>
          </a:prstGeom>
        </p:spPr>
      </p:pic>
      <p:pic>
        <p:nvPicPr>
          <p:cNvPr id="43" name="Picture 42">
            <a:hlinkClick r:id="rId12" action="ppaction://hlinksldjump"/>
            <a:extLst>
              <a:ext uri="{FF2B5EF4-FFF2-40B4-BE49-F238E27FC236}">
                <a16:creationId xmlns:a16="http://schemas.microsoft.com/office/drawing/2014/main" id="{804B1EB3-29EF-4E3F-BE52-E9E753A7FCD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6053" y="5767002"/>
            <a:ext cx="3054312" cy="1090998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3D929D6B-6D03-4CD0-A234-2266742A8C0A}"/>
              </a:ext>
            </a:extLst>
          </p:cNvPr>
          <p:cNvSpPr txBox="1"/>
          <p:nvPr/>
        </p:nvSpPr>
        <p:spPr>
          <a:xfrm>
            <a:off x="501079" y="6181866"/>
            <a:ext cx="116365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002060"/>
                </a:solidFill>
              </a:rPr>
              <a:t>MỞ KHÓA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365ED7A-532E-48EA-A436-A04F44463237}"/>
              </a:ext>
            </a:extLst>
          </p:cNvPr>
          <p:cNvSpPr txBox="1"/>
          <p:nvPr/>
        </p:nvSpPr>
        <p:spPr>
          <a:xfrm>
            <a:off x="1044647" y="879835"/>
            <a:ext cx="8545541" cy="14388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Diện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tích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toàn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phần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của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hình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hộp</a:t>
            </a:r>
            <a:endParaRPr lang="en-US" sz="4000" b="1" dirty="0">
              <a:solidFill>
                <a:srgbClr val="C00000"/>
              </a:solidFill>
              <a:latin typeface="Calibri"/>
            </a:endParaRPr>
          </a:p>
          <a:p>
            <a:pPr marL="0" marR="0" lvl="0" indent="0" algn="l" defTabSz="914400" rtl="0" eaLnBrk="1" fontAlgn="auto" latinLnBrk="0" hangingPunct="1">
              <a:lnSpc>
                <a:spcPct val="12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chữ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nhật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4000" b="1" dirty="0" err="1">
                <a:solidFill>
                  <a:srgbClr val="C00000"/>
                </a:solidFill>
                <a:latin typeface="Calibri"/>
              </a:rPr>
              <a:t>là</a:t>
            </a:r>
            <a:r>
              <a:rPr lang="en-US" sz="4000" b="1" dirty="0">
                <a:solidFill>
                  <a:srgbClr val="C00000"/>
                </a:solidFill>
                <a:latin typeface="Calibri"/>
              </a:rPr>
              <a:t>: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CF096E8-3037-470D-8E15-3E2F0179DA79}"/>
              </a:ext>
            </a:extLst>
          </p:cNvPr>
          <p:cNvGrpSpPr/>
          <p:nvPr/>
        </p:nvGrpSpPr>
        <p:grpSpPr>
          <a:xfrm>
            <a:off x="7530846" y="3449178"/>
            <a:ext cx="4075147" cy="2863323"/>
            <a:chOff x="6629400" y="921466"/>
            <a:chExt cx="2369386" cy="1437773"/>
          </a:xfrm>
        </p:grpSpPr>
        <p:sp>
          <p:nvSpPr>
            <p:cNvPr id="60" name="Text Box 17">
              <a:extLst>
                <a:ext uri="{FF2B5EF4-FFF2-40B4-BE49-F238E27FC236}">
                  <a16:creationId xmlns:a16="http://schemas.microsoft.com/office/drawing/2014/main" id="{DB31A5F1-6044-475D-B2A2-D028D22C47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1850" y="2127776"/>
              <a:ext cx="946892" cy="2314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15 </a:t>
              </a:r>
              <a:r>
                <a:rPr lang="en-US" b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dm</a:t>
              </a:r>
              <a:endParaRPr lang="en-US" b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1" name="Text Box 18">
              <a:extLst>
                <a:ext uri="{FF2B5EF4-FFF2-40B4-BE49-F238E27FC236}">
                  <a16:creationId xmlns:a16="http://schemas.microsoft.com/office/drawing/2014/main" id="{1663567E-AED6-4D17-8F6A-BE28B2D52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8323374" y="1174808"/>
              <a:ext cx="791384" cy="2847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1,2 m</a:t>
              </a:r>
            </a:p>
          </p:txBody>
        </p:sp>
        <p:sp>
          <p:nvSpPr>
            <p:cNvPr id="62" name="Text Box 19">
              <a:extLst>
                <a:ext uri="{FF2B5EF4-FFF2-40B4-BE49-F238E27FC236}">
                  <a16:creationId xmlns:a16="http://schemas.microsoft.com/office/drawing/2014/main" id="{D2730D85-E09E-4C3B-AD23-D8F495F096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9506302">
              <a:off x="8082713" y="1883642"/>
              <a:ext cx="916073" cy="2314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square">
              <a:spAutoFit/>
            </a:bodyPr>
            <a:lstStyle/>
            <a:p>
              <a:pPr eaLnBrk="1" hangingPunct="1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10 </a:t>
              </a:r>
              <a:r>
                <a:rPr lang="en-US" b="1" dirty="0" err="1">
                  <a:solidFill>
                    <a:srgbClr val="660033"/>
                  </a:solidFill>
                  <a:latin typeface="Arial" pitchFamily="34" charset="0"/>
                  <a:cs typeface="Arial" pitchFamily="34" charset="0"/>
                </a:rPr>
                <a:t>dm</a:t>
              </a:r>
              <a:endParaRPr lang="en-US" b="1" dirty="0">
                <a:solidFill>
                  <a:srgbClr val="660033"/>
                </a:solidFill>
                <a:latin typeface="Arial" pitchFamily="34" charset="0"/>
                <a:cs typeface="Arial" pitchFamily="34" charset="0"/>
              </a:endParaRPr>
            </a:p>
          </p:txBody>
        </p:sp>
        <p:grpSp>
          <p:nvGrpSpPr>
            <p:cNvPr id="63" name="Group 26">
              <a:extLst>
                <a:ext uri="{FF2B5EF4-FFF2-40B4-BE49-F238E27FC236}">
                  <a16:creationId xmlns:a16="http://schemas.microsoft.com/office/drawing/2014/main" id="{ECC7E315-83D8-489B-A101-6E28BB6709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29400" y="921466"/>
              <a:ext cx="1911350" cy="1182658"/>
              <a:chOff x="599090" y="297436"/>
              <a:chExt cx="3064970" cy="1922874"/>
            </a:xfrm>
          </p:grpSpPr>
          <p:grpSp>
            <p:nvGrpSpPr>
              <p:cNvPr id="64" name="Group 27">
                <a:extLst>
                  <a:ext uri="{FF2B5EF4-FFF2-40B4-BE49-F238E27FC236}">
                    <a16:creationId xmlns:a16="http://schemas.microsoft.com/office/drawing/2014/main" id="{2AF12F91-CE08-49C0-B5D5-E6C784B11B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6548" y="297436"/>
                <a:ext cx="3047512" cy="1905422"/>
                <a:chOff x="616548" y="297436"/>
                <a:chExt cx="3047512" cy="1905422"/>
              </a:xfrm>
            </p:grpSpPr>
            <p:grpSp>
              <p:nvGrpSpPr>
                <p:cNvPr id="67" name="Group 30">
                  <a:extLst>
                    <a:ext uri="{FF2B5EF4-FFF2-40B4-BE49-F238E27FC236}">
                      <a16:creationId xmlns:a16="http://schemas.microsoft.com/office/drawing/2014/main" id="{49D7E878-EC25-46B2-8E3B-CEA15BD9A5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16548" y="297436"/>
                  <a:ext cx="3047512" cy="1905422"/>
                  <a:chOff x="914888" y="1524220"/>
                  <a:chExt cx="3047512" cy="1905422"/>
                </a:xfrm>
              </p:grpSpPr>
              <p:sp>
                <p:nvSpPr>
                  <p:cNvPr id="69" name="Freeform 40">
                    <a:extLst>
                      <a:ext uri="{FF2B5EF4-FFF2-40B4-BE49-F238E27FC236}">
                        <a16:creationId xmlns:a16="http://schemas.microsoft.com/office/drawing/2014/main" id="{F010D53E-C22D-481E-9091-2758153185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24331" y="1524220"/>
                    <a:ext cx="726958" cy="1905422"/>
                  </a:xfrm>
                  <a:custGeom>
                    <a:avLst/>
                    <a:gdLst/>
                    <a:ahLst/>
                    <a:cxnLst>
                      <a:cxn ang="0">
                        <a:pos x="336" y="0"/>
                      </a:cxn>
                      <a:cxn ang="0">
                        <a:pos x="0" y="336"/>
                      </a:cxn>
                      <a:cxn ang="0">
                        <a:pos x="0" y="1248"/>
                      </a:cxn>
                      <a:cxn ang="0">
                        <a:pos x="336" y="912"/>
                      </a:cxn>
                      <a:cxn ang="0">
                        <a:pos x="336" y="0"/>
                      </a:cxn>
                    </a:cxnLst>
                    <a:rect l="0" t="0" r="r" b="b"/>
                    <a:pathLst>
                      <a:path w="336" h="1248">
                        <a:moveTo>
                          <a:pt x="336" y="0"/>
                        </a:moveTo>
                        <a:lnTo>
                          <a:pt x="0" y="336"/>
                        </a:lnTo>
                        <a:lnTo>
                          <a:pt x="0" y="1248"/>
                        </a:lnTo>
                        <a:lnTo>
                          <a:pt x="336" y="912"/>
                        </a:lnTo>
                        <a:lnTo>
                          <a:pt x="336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en-US" sz="2000"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70" name="Freeform 37">
                    <a:extLst>
                      <a:ext uri="{FF2B5EF4-FFF2-40B4-BE49-F238E27FC236}">
                        <a16:creationId xmlns:a16="http://schemas.microsoft.com/office/drawing/2014/main" id="{7474968A-0B45-43DA-9E36-77FB5B217C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4888" y="2057294"/>
                    <a:ext cx="2285632" cy="137234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912"/>
                      </a:cxn>
                      <a:cxn ang="0">
                        <a:pos x="1008" y="912"/>
                      </a:cxn>
                      <a:cxn ang="0">
                        <a:pos x="1008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08" h="912">
                        <a:moveTo>
                          <a:pt x="0" y="0"/>
                        </a:moveTo>
                        <a:lnTo>
                          <a:pt x="0" y="912"/>
                        </a:lnTo>
                        <a:lnTo>
                          <a:pt x="1008" y="912"/>
                        </a:lnTo>
                        <a:lnTo>
                          <a:pt x="100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20000"/>
                      <a:lumOff val="80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en-US" sz="2000"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71" name="Freeform 39">
                    <a:extLst>
                      <a:ext uri="{FF2B5EF4-FFF2-40B4-BE49-F238E27FC236}">
                        <a16:creationId xmlns:a16="http://schemas.microsoft.com/office/drawing/2014/main" id="{6A3868CD-6A39-4C38-B36A-825CAFEEAF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4889" y="1535325"/>
                    <a:ext cx="3047511" cy="499757"/>
                  </a:xfrm>
                  <a:custGeom>
                    <a:avLst/>
                    <a:gdLst/>
                    <a:ahLst/>
                    <a:cxnLst>
                      <a:cxn ang="0">
                        <a:pos x="336" y="0"/>
                      </a:cxn>
                      <a:cxn ang="0">
                        <a:pos x="0" y="336"/>
                      </a:cxn>
                      <a:cxn ang="0">
                        <a:pos x="1008" y="336"/>
                      </a:cxn>
                      <a:cxn ang="0">
                        <a:pos x="1344" y="0"/>
                      </a:cxn>
                      <a:cxn ang="0">
                        <a:pos x="336" y="0"/>
                      </a:cxn>
                    </a:cxnLst>
                    <a:rect l="0" t="0" r="r" b="b"/>
                    <a:pathLst>
                      <a:path w="1344" h="336">
                        <a:moveTo>
                          <a:pt x="336" y="0"/>
                        </a:moveTo>
                        <a:lnTo>
                          <a:pt x="0" y="336"/>
                        </a:lnTo>
                        <a:lnTo>
                          <a:pt x="1008" y="336"/>
                        </a:lnTo>
                        <a:lnTo>
                          <a:pt x="1344" y="0"/>
                        </a:lnTo>
                        <a:lnTo>
                          <a:pt x="336" y="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60000"/>
                      <a:lumOff val="40000"/>
                    </a:schemeClr>
                  </a:solidFill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chemeClr val="tx1">
                        <a:gamma/>
                        <a:shade val="60000"/>
                        <a:invGamma/>
                      </a:schemeClr>
                    </a:prstShdw>
                  </a:effectLst>
                </p:spPr>
                <p:txBody>
                  <a:bodyPr/>
                  <a:lstStyle/>
                  <a:p>
                    <a:pPr eaLnBrk="1" hangingPunct="1">
                      <a:defRPr/>
                    </a:pPr>
                    <a:endParaRPr lang="en-US" sz="2000"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cxnSp>
              <p:nvCxnSpPr>
                <p:cNvPr id="68" name="Straight Connector 67">
                  <a:extLst>
                    <a:ext uri="{FF2B5EF4-FFF2-40B4-BE49-F238E27FC236}">
                      <a16:creationId xmlns:a16="http://schemas.microsoft.com/office/drawing/2014/main" id="{57D77BEB-11C3-43DD-9A8C-E50CB686C3D3}"/>
                    </a:ext>
                  </a:extLst>
                </p:cNvPr>
                <p:cNvCxnSpPr/>
                <p:nvPr/>
              </p:nvCxnSpPr>
              <p:spPr bwMode="auto">
                <a:xfrm>
                  <a:off x="1384776" y="338686"/>
                  <a:ext cx="0" cy="1380281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4">
                      <a:lumMod val="85000"/>
                      <a:lumOff val="15000"/>
                    </a:schemeClr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6137DB81-ECFD-4700-9EA8-D793697E4A53}"/>
                  </a:ext>
                </a:extLst>
              </p:cNvPr>
              <p:cNvCxnSpPr/>
              <p:nvPr/>
            </p:nvCxnSpPr>
            <p:spPr bwMode="auto">
              <a:xfrm>
                <a:off x="1364142" y="1684063"/>
                <a:ext cx="2291982" cy="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accent4">
                    <a:lumMod val="85000"/>
                    <a:lumOff val="1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42FFB8D3-977E-4EB9-983A-35992DBE8594}"/>
                  </a:ext>
                </a:extLst>
              </p:cNvPr>
              <p:cNvCxnSpPr/>
              <p:nvPr/>
            </p:nvCxnSpPr>
            <p:spPr bwMode="auto">
              <a:xfrm flipH="1">
                <a:off x="599090" y="1717380"/>
                <a:ext cx="765052" cy="502930"/>
              </a:xfrm>
              <a:prstGeom prst="line">
                <a:avLst/>
              </a:prstGeom>
              <a:solidFill>
                <a:schemeClr val="accent1"/>
              </a:solidFill>
              <a:ln w="19050" cap="flat" cmpd="sng" algn="ctr">
                <a:solidFill>
                  <a:schemeClr val="accent4">
                    <a:lumMod val="85000"/>
                    <a:lumOff val="15000"/>
                  </a:schemeClr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1289185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32669 0.67778 L 0.32669 0.67662 C 0.30169 0.67176 0.27643 0.67477 0.25208 0.66181 C 0.22695 0.64699 0.23802 0.62616 0.22513 0.6044 C 0.22018 0.59537 0.20976 0.58357 0.20976 0.58449 L 0.20273 0.55671 L 0.18007 0.45556 C 0.16471 0.3625 0.17291 0.4 0.1582 0.34074 C 0.15455 0.30208 0.15833 0.33079 0.14244 0.27523 C 0.13997 0.2662 0.13815 0.25648 0.13593 0.24838 C 0.13359 0.24051 0.1302 0.23357 0.1289 0.2257 C 0.12265 0.19491 0.12617 0.20671 0.12031 0.18796 C 0.11601 0.14838 0.12265 0.19491 0.11171 0.16528 C 0.10989 0.16019 0.11067 0.1544 0.10989 0.14931 C 0.10898 0.14537 0.10768 0.14144 0.10651 0.1375 C 0.10442 0.13241 0.1013 0.12755 0.09948 0.12245 C 0.09635 0.11366 0.09466 0.1037 0.09101 0.09583 C 0.08893 0.09074 0.08632 0.08982 0.08437 0.08796 C 0.08242 0.08588 0.08046 0.08287 0.0789 0.08102 C 0.07487 0.07199 0.07213 0.06204 0.06692 0.05718 C 0.06484 0.05509 0.06224 0.05417 0.05989 0.05324 C 0.0582 0.05116 0.05664 0.04722 0.05481 0.04514 C 0.0526 0.04329 0.05026 0.04329 0.04791 0.04236 C 0.04544 0.03935 0.04349 0.03634 0.04127 0.03426 C 0.03958 0.03241 0.0375 0.03241 0.03593 0.03033 C 0.03424 0.02847 0.03268 0.02454 0.03086 0.02245 C 0.02734 0.01945 0.02408 0.01759 0.02057 0.01458 C 0.01888 0.01343 0.01679 0.0125 0.0151 0.01158 C 0.01302 0.00949 0.0108 0.00857 0.00859 0.00764 C -0.00144 -0.00023 0.00442 -0.00023 4.16667E-6 -0.00023 L 4.16667E-6 0.0007 " pathEditMode="relative" rAng="0" ptsTypes="AAAAAAAAAAAAAAAAAAAAAAAAAAAAAAA">
                                          <p:cBhvr>
                                            <p:cTn id="6" dur="2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6341" y="-339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7" dur="1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19" presetID="2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23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2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2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nodeType="withEffect" p14:presetBounceEnd="65000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29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30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6300"/>
                                </p:stCondLst>
                                <p:childTnLst>
                                  <p:par>
                                    <p:cTn id="32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3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35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7300"/>
                                </p:stCondLst>
                                <p:childTnLst>
                                  <p:par>
                                    <p:cTn id="37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3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4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500" tmFilter="0, 0; .2, .5; .8, .5; 1, 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6" dur="250" autoRev="1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4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7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47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8" dur="4576" fill="hold"/>
                                            <p:tgtEl>
                                              <p:spTgt spid="3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9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6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7"/>
                      </p:tgtEl>
                    </p:cond>
                  </p:nextCondLst>
                </p:seq>
                <p:seq concurrent="1" nextAc="seek">
                  <p:cTn id="58" restart="whenNotActive" fill="hold" evtFilter="cancelBubble" nodeType="interactiveSeq">
                    <p:stCondLst>
                      <p:cond evt="onClick" delay="0">
                        <p:tgtEl>
                          <p:spTgt spid="3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9" fill="hold">
                          <p:stCondLst>
                            <p:cond delay="0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2" dur="500" tmFilter="0, 0; .2, .5; .8, .5; 1, 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63" dur="250" autoRev="1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5" dur="4995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0"/>
                      </p:tgtEl>
                    </p:cond>
                  </p:nextCondLst>
                </p:seq>
                <p:seq concurrent="1" nextAc="seek">
                  <p:cTn id="66" restart="whenNotActive" fill="hold" evtFilter="cancelBubble" nodeType="interactiveSeq">
                    <p:stCondLst>
                      <p:cond evt="onClick" delay="0">
                        <p:tgtEl>
                          <p:spTgt spid="3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67" fill="hold">
                          <p:stCondLst>
                            <p:cond delay="0"/>
                          </p:stCondLst>
                          <p:childTnLst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0" dur="500" tmFilter="0, 0; .2, .5; .8, .5; 1, 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1" dur="250" autoRev="1" fill="hold"/>
                                            <p:tgtEl>
                                              <p:spTgt spid="3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3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3"/>
                      </p:tgtEl>
                    </p:cond>
                  </p:nextCondLst>
                </p:seq>
                <p:seq concurrent="1" nextAc="seek">
                  <p:cTn id="74" restart="whenNotActive" fill="hold" evtFilter="cancelBubble" nodeType="interactiveSeq">
                    <p:stCondLst>
                      <p:cond evt="onClick" delay="0">
                        <p:tgtEl>
                          <p:spTgt spid="36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5" fill="hold">
                          <p:stCondLst>
                            <p:cond delay="0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8" dur="500" tmFilter="0, 0; .2, .5; .8, .5; 1, 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9" dur="250" autoRev="1" fill="hold"/>
                                            <p:tgtEl>
                                              <p:spTgt spid="36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0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1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6"/>
                      </p:tgtEl>
                    </p:cond>
                  </p:nextCondLst>
                </p:seq>
                <p:audio>
                  <p:cMediaNode vol="80000">
                    <p:cTn id="8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9"/>
                    </p:tgtEl>
                  </p:cMediaNode>
                </p:audio>
                <p:audio>
                  <p:cMediaNode vol="51220">
                    <p:cTn id="8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"/>
                    </p:tgtEl>
                  </p:cMediaNode>
                </p:audio>
                <p:audio>
                  <p:cMediaNode vol="51220">
                    <p:cTn id="8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1"/>
                    </p:tgtEl>
                  </p:cMediaNode>
                </p:audio>
              </p:childTnLst>
            </p:cTn>
          </p:par>
        </p:tnLst>
        <p:bldLst>
          <p:bldP spid="6" grpId="0" animBg="1"/>
          <p:bldP spid="45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32669 0.67778 L 0.32669 0.67662 C 0.30169 0.67176 0.27643 0.67477 0.25208 0.66181 C 0.22695 0.64699 0.23802 0.62616 0.22513 0.6044 C 0.22018 0.59537 0.20976 0.58357 0.20976 0.58449 L 0.20273 0.55671 L 0.18007 0.45556 C 0.16471 0.3625 0.17291 0.4 0.1582 0.34074 C 0.15455 0.30208 0.15833 0.33079 0.14244 0.27523 C 0.13997 0.2662 0.13815 0.25648 0.13593 0.24838 C 0.13359 0.24051 0.1302 0.23357 0.1289 0.2257 C 0.12265 0.19491 0.12617 0.20671 0.12031 0.18796 C 0.11601 0.14838 0.12265 0.19491 0.11171 0.16528 C 0.10989 0.16019 0.11067 0.1544 0.10989 0.14931 C 0.10898 0.14537 0.10768 0.14144 0.10651 0.1375 C 0.10442 0.13241 0.1013 0.12755 0.09948 0.12245 C 0.09635 0.11366 0.09466 0.1037 0.09101 0.09583 C 0.08893 0.09074 0.08632 0.08982 0.08437 0.08796 C 0.08242 0.08588 0.08046 0.08287 0.0789 0.08102 C 0.07487 0.07199 0.07213 0.06204 0.06692 0.05718 C 0.06484 0.05509 0.06224 0.05417 0.05989 0.05324 C 0.0582 0.05116 0.05664 0.04722 0.05481 0.04514 C 0.0526 0.04329 0.05026 0.04329 0.04791 0.04236 C 0.04544 0.03935 0.04349 0.03634 0.04127 0.03426 C 0.03958 0.03241 0.0375 0.03241 0.03593 0.03033 C 0.03424 0.02847 0.03268 0.02454 0.03086 0.02245 C 0.02734 0.01945 0.02408 0.01759 0.02057 0.01458 C 0.01888 0.01343 0.01679 0.0125 0.0151 0.01158 C 0.01302 0.00949 0.0108 0.00857 0.00859 0.00764 C -0.00144 -0.00023 0.00442 -0.00023 4.16667E-6 -0.00023 L 4.16667E-6 0.0007 " pathEditMode="relative" rAng="0" ptsTypes="AAAAAAAAAAAAAAAAAAAAAAAAAAAAAAA">
                                          <p:cBhvr>
                                            <p:cTn id="6" dur="2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6341" y="-33912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7" dur="10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19" presetID="2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1000"/>
                                            <p:tgtEl>
                                              <p:spTgt spid="5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23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6300"/>
                                </p:stCondLst>
                                <p:childTnLst>
                                  <p:par>
                                    <p:cTn id="32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7300"/>
                                </p:stCondLst>
                                <p:childTnLst>
                                  <p:par>
                                    <p:cTn id="37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seq concurrent="1" nextAc="seek">
                  <p:cTn id="41" restart="whenNotActive" fill="hold" evtFilter="cancelBubble" nodeType="interactiveSeq">
                    <p:stCondLst>
                      <p:cond evt="onClick" delay="0">
                        <p:tgtEl>
                          <p:spTgt spid="2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42" fill="hold">
                          <p:stCondLst>
                            <p:cond delay="0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5" dur="500" tmFilter="0, 0; .2, .5; .8, .5; 1, 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6" dur="250" autoRev="1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4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7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47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8" dur="4576" fill="hold"/>
                                            <p:tgtEl>
                                              <p:spTgt spid="3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9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5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6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7"/>
                      </p:tgtEl>
                    </p:cond>
                  </p:nextCondLst>
                </p:seq>
                <p:seq concurrent="1" nextAc="seek">
                  <p:cTn id="58" restart="whenNotActive" fill="hold" evtFilter="cancelBubble" nodeType="interactiveSeq">
                    <p:stCondLst>
                      <p:cond evt="onClick" delay="0">
                        <p:tgtEl>
                          <p:spTgt spid="3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9" fill="hold">
                          <p:stCondLst>
                            <p:cond delay="0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2" dur="500" tmFilter="0, 0; .2, .5; .8, .5; 1, 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63" dur="250" autoRev="1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4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5" dur="4995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0"/>
                      </p:tgtEl>
                    </p:cond>
                  </p:nextCondLst>
                </p:seq>
                <p:seq concurrent="1" nextAc="seek">
                  <p:cTn id="66" restart="whenNotActive" fill="hold" evtFilter="cancelBubble" nodeType="interactiveSeq">
                    <p:stCondLst>
                      <p:cond evt="onClick" delay="0">
                        <p:tgtEl>
                          <p:spTgt spid="3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67" fill="hold">
                          <p:stCondLst>
                            <p:cond delay="0"/>
                          </p:stCondLst>
                          <p:childTnLst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0" dur="500" tmFilter="0, 0; .2, .5; .8, .5; 1, 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1" dur="250" autoRev="1" fill="hold"/>
                                            <p:tgtEl>
                                              <p:spTgt spid="3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2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3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3"/>
                      </p:tgtEl>
                    </p:cond>
                  </p:nextCondLst>
                </p:seq>
                <p:seq concurrent="1" nextAc="seek">
                  <p:cTn id="74" restart="whenNotActive" fill="hold" evtFilter="cancelBubble" nodeType="interactiveSeq">
                    <p:stCondLst>
                      <p:cond evt="onClick" delay="0">
                        <p:tgtEl>
                          <p:spTgt spid="36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5" fill="hold">
                          <p:stCondLst>
                            <p:cond delay="0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8" dur="500" tmFilter="0, 0; .2, .5; .8, .5; 1, 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9" dur="250" autoRev="1" fill="hold"/>
                                            <p:tgtEl>
                                              <p:spTgt spid="36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80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81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6"/>
                      </p:tgtEl>
                    </p:cond>
                  </p:nextCondLst>
                </p:seq>
                <p:audio>
                  <p:cMediaNode vol="80000">
                    <p:cTn id="82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9"/>
                    </p:tgtEl>
                  </p:cMediaNode>
                </p:audio>
                <p:audio>
                  <p:cMediaNode vol="51220">
                    <p:cTn id="83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"/>
                    </p:tgtEl>
                  </p:cMediaNode>
                </p:audio>
                <p:audio>
                  <p:cMediaNode vol="51220">
                    <p:cTn id="84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1"/>
                    </p:tgtEl>
                  </p:cMediaNode>
                </p:audio>
              </p:childTnLst>
            </p:cTn>
          </p:par>
        </p:tnLst>
        <p:bldLst>
          <p:bldP spid="6" grpId="0" animBg="1"/>
          <p:bldP spid="45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0E53B6A3-8F7B-4A04-A80D-E2BD9C03450E}"/>
              </a:ext>
            </a:extLst>
          </p:cNvPr>
          <p:cNvSpPr/>
          <p:nvPr/>
        </p:nvSpPr>
        <p:spPr>
          <a:xfrm>
            <a:off x="3150831" y="461981"/>
            <a:ext cx="8430896" cy="2043960"/>
          </a:xfrm>
          <a:prstGeom prst="roundRect">
            <a:avLst/>
          </a:prstGeom>
          <a:solidFill>
            <a:schemeClr val="accent5">
              <a:lumMod val="20000"/>
              <a:lumOff val="80000"/>
              <a:alpha val="98000"/>
            </a:schemeClr>
          </a:solidFill>
          <a:ln w="127000">
            <a:solidFill>
              <a:schemeClr val="bg1"/>
            </a:solidFill>
          </a:ln>
          <a:effectLst>
            <a:glow rad="228600">
              <a:schemeClr val="bg1"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4C68A36-CCA6-49EF-8370-CF34C1EA71A2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3511" b="43303" l="35050" r="100000">
                        <a14:foregroundMark x1="47841" y1="15345" x2="35050" y2="19246"/>
                      </a14:backgroundRemoval>
                    </a14:imgEffect>
                  </a14:imgLayer>
                </a14:imgProps>
              </a:ext>
            </a:extLst>
          </a:blip>
          <a:srcRect l="41112" t="-2038" r="-5265" b="58761"/>
          <a:stretch/>
        </p:blipFill>
        <p:spPr>
          <a:xfrm flipH="1">
            <a:off x="-342900" y="0"/>
            <a:ext cx="3564488" cy="2967922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A6D5CBA5-1893-4318-A021-C155D5A2462E}"/>
              </a:ext>
            </a:extLst>
          </p:cNvPr>
          <p:cNvSpPr txBox="1"/>
          <p:nvPr/>
        </p:nvSpPr>
        <p:spPr>
          <a:xfrm>
            <a:off x="3352157" y="906490"/>
            <a:ext cx="8545541" cy="115114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Diện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tích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xung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quang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của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hình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hộp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</a:rPr>
              <a:t>nhật</a:t>
            </a:r>
            <a:r>
              <a:rPr lang="en-US" sz="3200" b="1" noProof="0" dirty="0">
                <a:solidFill>
                  <a:srgbClr val="C00000"/>
                </a:solidFill>
                <a:latin typeface="Calibri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ct val="121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dirty="0" err="1">
                <a:solidFill>
                  <a:srgbClr val="C00000"/>
                </a:solidFill>
                <a:latin typeface="Calibri"/>
              </a:rPr>
              <a:t>Biết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3200" b="1" dirty="0" err="1">
                <a:solidFill>
                  <a:srgbClr val="C00000"/>
                </a:solidFill>
                <a:latin typeface="Calibri"/>
              </a:rPr>
              <a:t>rằng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chu vi </a:t>
            </a:r>
            <a:r>
              <a:rPr lang="en-US" sz="3200" b="1" dirty="0" err="1">
                <a:solidFill>
                  <a:srgbClr val="C00000"/>
                </a:solidFill>
                <a:latin typeface="Calibri"/>
              </a:rPr>
              <a:t>mặt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3200" b="1" dirty="0" err="1">
                <a:solidFill>
                  <a:srgbClr val="C00000"/>
                </a:solidFill>
                <a:latin typeface="Calibri"/>
              </a:rPr>
              <a:t>đáy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17 cm, </a:t>
            </a:r>
            <a:r>
              <a:rPr lang="en-US" sz="3200" b="1" dirty="0" err="1">
                <a:solidFill>
                  <a:srgbClr val="C00000"/>
                </a:solidFill>
                <a:latin typeface="Calibri"/>
              </a:rPr>
              <a:t>chiều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</a:t>
            </a:r>
            <a:r>
              <a:rPr lang="en-US" sz="3200" b="1" dirty="0" err="1">
                <a:solidFill>
                  <a:srgbClr val="C00000"/>
                </a:solidFill>
                <a:latin typeface="Calibri"/>
              </a:rPr>
              <a:t>cao</a:t>
            </a:r>
            <a:r>
              <a:rPr lang="en-US" sz="3200" b="1" dirty="0">
                <a:solidFill>
                  <a:srgbClr val="C00000"/>
                </a:solidFill>
                <a:latin typeface="Calibri"/>
              </a:rPr>
              <a:t> 12cm.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/>
            </a:endParaRPr>
          </a:p>
        </p:txBody>
      </p:sp>
      <p:pic>
        <p:nvPicPr>
          <p:cNvPr id="9" name="Picture 12" descr="Etoile_1">
            <a:extLst>
              <a:ext uri="{FF2B5EF4-FFF2-40B4-BE49-F238E27FC236}">
                <a16:creationId xmlns:a16="http://schemas.microsoft.com/office/drawing/2014/main" id="{8601AD0F-CDF4-4F15-9F30-83203D161AD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8122" y="107279"/>
            <a:ext cx="2303075" cy="14388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Google Shape;2117;p60">
            <a:extLst>
              <a:ext uri="{FF2B5EF4-FFF2-40B4-BE49-F238E27FC236}">
                <a16:creationId xmlns:a16="http://schemas.microsoft.com/office/drawing/2014/main" id="{F346445A-C4CA-4D30-A71E-9E4D6568CFCC}"/>
              </a:ext>
            </a:extLst>
          </p:cNvPr>
          <p:cNvSpPr/>
          <p:nvPr/>
        </p:nvSpPr>
        <p:spPr>
          <a:xfrm>
            <a:off x="11039151" y="74841"/>
            <a:ext cx="542575" cy="521000"/>
          </a:xfrm>
          <a:custGeom>
            <a:avLst/>
            <a:gdLst/>
            <a:ahLst/>
            <a:cxnLst/>
            <a:rect l="l" t="t" r="r" b="b"/>
            <a:pathLst>
              <a:path w="21703" h="20840" extrusionOk="0">
                <a:moveTo>
                  <a:pt x="3989" y="1"/>
                </a:moveTo>
                <a:cubicBezTo>
                  <a:pt x="2364" y="1"/>
                  <a:pt x="1178" y="1621"/>
                  <a:pt x="639" y="3058"/>
                </a:cubicBezTo>
                <a:cubicBezTo>
                  <a:pt x="0" y="4760"/>
                  <a:pt x="183" y="6706"/>
                  <a:pt x="578" y="8560"/>
                </a:cubicBezTo>
                <a:cubicBezTo>
                  <a:pt x="821" y="9836"/>
                  <a:pt x="1125" y="11143"/>
                  <a:pt x="1702" y="12359"/>
                </a:cubicBezTo>
                <a:cubicBezTo>
                  <a:pt x="2401" y="13940"/>
                  <a:pt x="3344" y="15429"/>
                  <a:pt x="4438" y="16858"/>
                </a:cubicBezTo>
                <a:cubicBezTo>
                  <a:pt x="4712" y="17223"/>
                  <a:pt x="5623" y="18530"/>
                  <a:pt x="7781" y="20840"/>
                </a:cubicBezTo>
                <a:cubicBezTo>
                  <a:pt x="10456" y="18925"/>
                  <a:pt x="13465" y="17375"/>
                  <a:pt x="16262" y="15612"/>
                </a:cubicBezTo>
                <a:cubicBezTo>
                  <a:pt x="18420" y="14213"/>
                  <a:pt x="21703" y="12238"/>
                  <a:pt x="21429" y="9350"/>
                </a:cubicBezTo>
                <a:cubicBezTo>
                  <a:pt x="21212" y="6846"/>
                  <a:pt x="19341" y="5996"/>
                  <a:pt x="17103" y="5996"/>
                </a:cubicBezTo>
                <a:cubicBezTo>
                  <a:pt x="14640" y="5996"/>
                  <a:pt x="11732" y="7025"/>
                  <a:pt x="10092" y="8013"/>
                </a:cubicBezTo>
                <a:cubicBezTo>
                  <a:pt x="9544" y="5429"/>
                  <a:pt x="8207" y="2359"/>
                  <a:pt x="5867" y="687"/>
                </a:cubicBezTo>
                <a:cubicBezTo>
                  <a:pt x="5192" y="203"/>
                  <a:pt x="4563" y="1"/>
                  <a:pt x="39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Google Shape;2118;p60">
            <a:extLst>
              <a:ext uri="{FF2B5EF4-FFF2-40B4-BE49-F238E27FC236}">
                <a16:creationId xmlns:a16="http://schemas.microsoft.com/office/drawing/2014/main" id="{8CC7CD2C-2B1B-4DFE-BB2B-C611DE161607}"/>
              </a:ext>
            </a:extLst>
          </p:cNvPr>
          <p:cNvSpPr/>
          <p:nvPr/>
        </p:nvSpPr>
        <p:spPr>
          <a:xfrm>
            <a:off x="11452251" y="695754"/>
            <a:ext cx="424050" cy="321650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Google Shape;2118;p60">
            <a:extLst>
              <a:ext uri="{FF2B5EF4-FFF2-40B4-BE49-F238E27FC236}">
                <a16:creationId xmlns:a16="http://schemas.microsoft.com/office/drawing/2014/main" id="{50F1AF3A-9486-4F2C-ACD7-619FD25C1536}"/>
              </a:ext>
            </a:extLst>
          </p:cNvPr>
          <p:cNvSpPr/>
          <p:nvPr/>
        </p:nvSpPr>
        <p:spPr>
          <a:xfrm>
            <a:off x="10490199" y="165100"/>
            <a:ext cx="436117" cy="372296"/>
          </a:xfrm>
          <a:custGeom>
            <a:avLst/>
            <a:gdLst/>
            <a:ahLst/>
            <a:cxnLst/>
            <a:rect l="l" t="t" r="r" b="b"/>
            <a:pathLst>
              <a:path w="16962" h="12866" extrusionOk="0">
                <a:moveTo>
                  <a:pt x="4477" y="1"/>
                </a:moveTo>
                <a:cubicBezTo>
                  <a:pt x="3613" y="1"/>
                  <a:pt x="2749" y="629"/>
                  <a:pt x="2402" y="1163"/>
                </a:cubicBezTo>
                <a:cubicBezTo>
                  <a:pt x="1" y="4750"/>
                  <a:pt x="1703" y="8884"/>
                  <a:pt x="1521" y="12866"/>
                </a:cubicBezTo>
                <a:cubicBezTo>
                  <a:pt x="4317" y="12227"/>
                  <a:pt x="16962" y="9644"/>
                  <a:pt x="13922" y="5662"/>
                </a:cubicBezTo>
                <a:cubicBezTo>
                  <a:pt x="13341" y="4911"/>
                  <a:pt x="12293" y="4616"/>
                  <a:pt x="11101" y="4616"/>
                </a:cubicBezTo>
                <a:cubicBezTo>
                  <a:pt x="9735" y="4616"/>
                  <a:pt x="8181" y="5004"/>
                  <a:pt x="6931" y="5540"/>
                </a:cubicBezTo>
                <a:cubicBezTo>
                  <a:pt x="6749" y="4173"/>
                  <a:pt x="6384" y="2045"/>
                  <a:pt x="6232" y="1467"/>
                </a:cubicBezTo>
                <a:cubicBezTo>
                  <a:pt x="6110" y="920"/>
                  <a:pt x="5563" y="191"/>
                  <a:pt x="4834" y="39"/>
                </a:cubicBezTo>
                <a:cubicBezTo>
                  <a:pt x="4716" y="13"/>
                  <a:pt x="4597" y="1"/>
                  <a:pt x="4477" y="1"/>
                </a:cubicBezTo>
                <a:close/>
              </a:path>
            </a:pathLst>
          </a:custGeom>
          <a:solidFill>
            <a:srgbClr val="AC003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E668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4F6C1C4-DD83-494D-8531-51EC6E9150BC}"/>
              </a:ext>
            </a:extLst>
          </p:cNvPr>
          <p:cNvGrpSpPr/>
          <p:nvPr/>
        </p:nvGrpSpPr>
        <p:grpSpPr>
          <a:xfrm>
            <a:off x="6560355" y="4560025"/>
            <a:ext cx="4891896" cy="885014"/>
            <a:chOff x="2590456" y="3469209"/>
            <a:chExt cx="3990908" cy="1005311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1E0307BC-ED69-45D7-B18D-4BCD28536CBA}"/>
                </a:ext>
              </a:extLst>
            </p:cNvPr>
            <p:cNvSpPr/>
            <p:nvPr/>
          </p:nvSpPr>
          <p:spPr>
            <a:xfrm>
              <a:off x="2590456" y="3469209"/>
              <a:ext cx="3630311" cy="1005311"/>
            </a:xfrm>
            <a:prstGeom prst="roundRect">
              <a:avLst/>
            </a:prstGeom>
            <a:solidFill>
              <a:sysClr val="window" lastClr="FFFFFF"/>
            </a:solidFill>
            <a:ln w="7620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28CC90D-4218-49AA-920C-FA5F6F14AD9C}"/>
                </a:ext>
              </a:extLst>
            </p:cNvPr>
            <p:cNvSpPr txBox="1"/>
            <p:nvPr/>
          </p:nvSpPr>
          <p:spPr>
            <a:xfrm>
              <a:off x="2719362" y="3647137"/>
              <a:ext cx="3862002" cy="69922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D. </a:t>
              </a:r>
              <a:r>
                <a:rPr kumimoji="0" lang="en-US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7375E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(5 + 3,5) x 2 x 12</a:t>
              </a:r>
              <a:endParaRPr kumimoji="0" lang="en-US" sz="40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253D56E-D6C0-4A55-8D64-84D57DB7165C}"/>
              </a:ext>
            </a:extLst>
          </p:cNvPr>
          <p:cNvGrpSpPr/>
          <p:nvPr/>
        </p:nvGrpSpPr>
        <p:grpSpPr>
          <a:xfrm>
            <a:off x="6567394" y="3092811"/>
            <a:ext cx="5096883" cy="1348581"/>
            <a:chOff x="2590800" y="5298832"/>
            <a:chExt cx="5039293" cy="2039671"/>
          </a:xfrm>
        </p:grpSpPr>
        <p:sp>
          <p:nvSpPr>
            <p:cNvPr id="31" name="Rectangle: Rounded Corners 30">
              <a:extLst>
                <a:ext uri="{FF2B5EF4-FFF2-40B4-BE49-F238E27FC236}">
                  <a16:creationId xmlns:a16="http://schemas.microsoft.com/office/drawing/2014/main" id="{099FE144-0A01-4C3E-A5BD-6C24937B4426}"/>
                </a:ext>
              </a:extLst>
            </p:cNvPr>
            <p:cNvSpPr/>
            <p:nvPr/>
          </p:nvSpPr>
          <p:spPr>
            <a:xfrm>
              <a:off x="2590800" y="5298832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C0A44A0-F501-4F64-A374-657EEE41C8A5}"/>
                </a:ext>
              </a:extLst>
            </p:cNvPr>
            <p:cNvSpPr txBox="1"/>
            <p:nvPr/>
          </p:nvSpPr>
          <p:spPr>
            <a:xfrm>
              <a:off x="2825515" y="5476508"/>
              <a:ext cx="4804578" cy="186199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>
                <a:defRPr/>
              </a:pPr>
              <a:r>
                <a:rPr kumimoji="0" lang="en-US" sz="4000" b="1" i="0" u="none" strike="noStrike" kern="1200" cap="none" spc="0" normalizeH="0" baseline="0" noProof="0" dirty="0">
                  <a:ln w="0"/>
                  <a:solidFill>
                    <a:srgbClr val="ED5565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B. </a:t>
              </a:r>
              <a:r>
                <a:rPr kumimoji="0" lang="en-US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7375E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(5 + 3,5) x 12</a:t>
              </a:r>
              <a:endParaRPr kumimoji="0" lang="en-US" sz="40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6A6F089C-AAE7-4E23-A799-6490828E311C}"/>
              </a:ext>
            </a:extLst>
          </p:cNvPr>
          <p:cNvGrpSpPr/>
          <p:nvPr/>
        </p:nvGrpSpPr>
        <p:grpSpPr>
          <a:xfrm>
            <a:off x="1315384" y="4534664"/>
            <a:ext cx="4958416" cy="885977"/>
            <a:chOff x="2590800" y="5298831"/>
            <a:chExt cx="4634090" cy="1310639"/>
          </a:xfrm>
        </p:grpSpPr>
        <p:sp>
          <p:nvSpPr>
            <p:cNvPr id="34" name="Rectangle: Rounded Corners 33">
              <a:extLst>
                <a:ext uri="{FF2B5EF4-FFF2-40B4-BE49-F238E27FC236}">
                  <a16:creationId xmlns:a16="http://schemas.microsoft.com/office/drawing/2014/main" id="{3C98CF20-DF2C-4EFB-AE9B-E9D361125101}"/>
                </a:ext>
              </a:extLst>
            </p:cNvPr>
            <p:cNvSpPr/>
            <p:nvPr/>
          </p:nvSpPr>
          <p:spPr>
            <a:xfrm>
              <a:off x="2590800" y="5298831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B71202A-3A2B-4E23-9F20-C9456A4E0C00}"/>
                </a:ext>
              </a:extLst>
            </p:cNvPr>
            <p:cNvSpPr txBox="1"/>
            <p:nvPr/>
          </p:nvSpPr>
          <p:spPr>
            <a:xfrm>
              <a:off x="2995731" y="5473519"/>
              <a:ext cx="4229159" cy="9105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C. </a:t>
              </a:r>
              <a:r>
                <a:rPr kumimoji="0" lang="en-US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7375E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(5 + 3,5) x 2 x 3,5</a:t>
              </a:r>
              <a:endParaRPr kumimoji="0" lang="en-US" sz="40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E243276-CA3C-49B4-B6EE-5B1EAD0C1BE3}"/>
              </a:ext>
            </a:extLst>
          </p:cNvPr>
          <p:cNvGrpSpPr/>
          <p:nvPr/>
        </p:nvGrpSpPr>
        <p:grpSpPr>
          <a:xfrm>
            <a:off x="1292890" y="3127576"/>
            <a:ext cx="5150312" cy="1340034"/>
            <a:chOff x="2590800" y="5298831"/>
            <a:chExt cx="4737662" cy="2111452"/>
          </a:xfrm>
        </p:grpSpPr>
        <p:sp>
          <p:nvSpPr>
            <p:cNvPr id="37" name="Rectangle: Rounded Corners 36">
              <a:extLst>
                <a:ext uri="{FF2B5EF4-FFF2-40B4-BE49-F238E27FC236}">
                  <a16:creationId xmlns:a16="http://schemas.microsoft.com/office/drawing/2014/main" id="{8DD37669-10A6-4B87-A722-BBDCDE8E0335}"/>
                </a:ext>
              </a:extLst>
            </p:cNvPr>
            <p:cNvSpPr/>
            <p:nvPr/>
          </p:nvSpPr>
          <p:spPr>
            <a:xfrm>
              <a:off x="2590800" y="5298831"/>
              <a:ext cx="4343400" cy="1310639"/>
            </a:xfrm>
            <a:prstGeom prst="roundRect">
              <a:avLst/>
            </a:prstGeom>
            <a:solidFill>
              <a:sysClr val="window" lastClr="FFFFFF"/>
            </a:solidFill>
            <a:ln w="57150" cap="flat" cmpd="sng" algn="ctr">
              <a:solidFill>
                <a:srgbClr val="FFCCBD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EE338E9-8D04-4043-8A66-A854C8D0C599}"/>
                </a:ext>
              </a:extLst>
            </p:cNvPr>
            <p:cNvSpPr txBox="1"/>
            <p:nvPr/>
          </p:nvSpPr>
          <p:spPr>
            <a:xfrm>
              <a:off x="3099303" y="5470466"/>
              <a:ext cx="4229159" cy="193981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 </a:t>
              </a:r>
              <a:r>
                <a:rPr kumimoji="0" lang="en-US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ED5565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A. </a:t>
              </a:r>
              <a:r>
                <a:rPr kumimoji="0" lang="en-US" sz="4000" b="1" i="0" u="none" strike="noStrike" kern="1200" cap="none" spc="0" normalizeH="0" baseline="0" noProof="0" dirty="0">
                  <a:ln w="3175">
                    <a:noFill/>
                  </a:ln>
                  <a:solidFill>
                    <a:srgbClr val="17375E"/>
                  </a:solidFill>
                  <a:effectLst/>
                  <a:uLnTx/>
                  <a:uFillTx/>
                  <a:latin typeface="Calibri (Body)"/>
                  <a:ea typeface="+mn-ea"/>
                  <a:cs typeface="Calibri" panose="020F0502020204030204" pitchFamily="34" charset="0"/>
                </a:rPr>
                <a:t>(5 + 3,5) x 2</a:t>
              </a:r>
              <a:endParaRPr kumimoji="0" lang="en-US" sz="4000" b="1" i="0" u="none" strike="noStrike" kern="0" cap="none" spc="0" normalizeH="0" baseline="0" noProof="0" dirty="0">
                <a:ln w="3175">
                  <a:noFill/>
                </a:ln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 (Body)"/>
                <a:ea typeface="+mn-ea"/>
                <a:cs typeface="Calibri" panose="020F050202020403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000" b="1" i="0" u="none" strike="noStrike" kern="0" cap="none" spc="0" normalizeH="0" baseline="0" noProof="0" dirty="0">
                <a:ln w="0"/>
                <a:solidFill>
                  <a:srgbClr val="1F497D">
                    <a:lumMod val="75000"/>
                  </a:srgbClr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pic>
        <p:nvPicPr>
          <p:cNvPr id="39" name="59c3c5f047238">
            <a:hlinkClick r:id="" action="ppaction://media"/>
            <a:extLst>
              <a:ext uri="{FF2B5EF4-FFF2-40B4-BE49-F238E27FC236}">
                <a16:creationId xmlns:a16="http://schemas.microsoft.com/office/drawing/2014/main" id="{08BCB4DA-1822-481A-B833-BBD34688CC4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710825" y="1859813"/>
            <a:ext cx="1384390" cy="1384390"/>
          </a:xfrm>
          <a:prstGeom prst="rect">
            <a:avLst/>
          </a:prstGeom>
        </p:spPr>
      </p:pic>
      <p:pic>
        <p:nvPicPr>
          <p:cNvPr id="40" name="AmthanhThua">
            <a:hlinkClick r:id="" action="ppaction://media"/>
            <a:extLst>
              <a:ext uri="{FF2B5EF4-FFF2-40B4-BE49-F238E27FC236}">
                <a16:creationId xmlns:a16="http://schemas.microsoft.com/office/drawing/2014/main" id="{15DD97E1-0E7F-49CA-9587-3AB1886D92FC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716184" y="3823004"/>
            <a:ext cx="1316836" cy="1316836"/>
          </a:xfrm>
          <a:prstGeom prst="rect">
            <a:avLst/>
          </a:prstGeom>
        </p:spPr>
      </p:pic>
      <p:pic>
        <p:nvPicPr>
          <p:cNvPr id="41" name="AmthanhThua">
            <a:hlinkClick r:id="" action="ppaction://media"/>
            <a:extLst>
              <a:ext uri="{FF2B5EF4-FFF2-40B4-BE49-F238E27FC236}">
                <a16:creationId xmlns:a16="http://schemas.microsoft.com/office/drawing/2014/main" id="{EC152151-13C7-471D-BD4D-823A407EB9E0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677048" y="5308895"/>
            <a:ext cx="1316836" cy="1316836"/>
          </a:xfrm>
          <a:prstGeom prst="rect">
            <a:avLst/>
          </a:prstGeom>
        </p:spPr>
      </p:pic>
      <p:pic>
        <p:nvPicPr>
          <p:cNvPr id="47" name="Picture 46">
            <a:hlinkClick r:id="rId12" action="ppaction://hlinksldjump"/>
            <a:extLst>
              <a:ext uri="{FF2B5EF4-FFF2-40B4-BE49-F238E27FC236}">
                <a16:creationId xmlns:a16="http://schemas.microsoft.com/office/drawing/2014/main" id="{8A986D9C-2D13-4158-9AB9-0FF8DFFFF77C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76053" y="5767002"/>
            <a:ext cx="3054312" cy="1090998"/>
          </a:xfrm>
          <a:prstGeom prst="rect">
            <a:avLst/>
          </a:prstGeom>
        </p:spPr>
      </p:pic>
      <p:sp>
        <p:nvSpPr>
          <p:cNvPr id="48" name="TextBox 47">
            <a:extLst>
              <a:ext uri="{FF2B5EF4-FFF2-40B4-BE49-F238E27FC236}">
                <a16:creationId xmlns:a16="http://schemas.microsoft.com/office/drawing/2014/main" id="{516920A6-C155-421F-B64B-93B1CF31EC01}"/>
              </a:ext>
            </a:extLst>
          </p:cNvPr>
          <p:cNvSpPr txBox="1"/>
          <p:nvPr/>
        </p:nvSpPr>
        <p:spPr>
          <a:xfrm>
            <a:off x="501079" y="6181866"/>
            <a:ext cx="116365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MỞ KHÓA</a:t>
            </a:r>
          </a:p>
        </p:txBody>
      </p:sp>
      <p:grpSp>
        <p:nvGrpSpPr>
          <p:cNvPr id="43" name="Google Shape;2075;p60">
            <a:extLst>
              <a:ext uri="{FF2B5EF4-FFF2-40B4-BE49-F238E27FC236}">
                <a16:creationId xmlns:a16="http://schemas.microsoft.com/office/drawing/2014/main" id="{FF52072D-B27C-4867-A13C-C682EEA938FE}"/>
              </a:ext>
            </a:extLst>
          </p:cNvPr>
          <p:cNvGrpSpPr/>
          <p:nvPr/>
        </p:nvGrpSpPr>
        <p:grpSpPr>
          <a:xfrm rot="10800000" flipH="1">
            <a:off x="9517821" y="5626895"/>
            <a:ext cx="2816990" cy="1231105"/>
            <a:chOff x="7446343" y="212596"/>
            <a:chExt cx="1552422" cy="990230"/>
          </a:xfrm>
        </p:grpSpPr>
        <p:sp>
          <p:nvSpPr>
            <p:cNvPr id="44" name="Google Shape;2076;p60">
              <a:extLst>
                <a:ext uri="{FF2B5EF4-FFF2-40B4-BE49-F238E27FC236}">
                  <a16:creationId xmlns:a16="http://schemas.microsoft.com/office/drawing/2014/main" id="{637B0705-5A3B-43B7-98B9-5D5F0CA1BC0D}"/>
                </a:ext>
              </a:extLst>
            </p:cNvPr>
            <p:cNvSpPr/>
            <p:nvPr/>
          </p:nvSpPr>
          <p:spPr>
            <a:xfrm rot="-6062124">
              <a:off x="8521253" y="652373"/>
              <a:ext cx="516017" cy="326892"/>
            </a:xfrm>
            <a:custGeom>
              <a:avLst/>
              <a:gdLst/>
              <a:ahLst/>
              <a:cxnLst/>
              <a:rect l="l" t="t" r="r" b="b"/>
              <a:pathLst>
                <a:path w="23132" h="14652" extrusionOk="0">
                  <a:moveTo>
                    <a:pt x="0" y="1"/>
                  </a:moveTo>
                  <a:lnTo>
                    <a:pt x="0" y="1"/>
                  </a:lnTo>
                  <a:cubicBezTo>
                    <a:pt x="578" y="3709"/>
                    <a:pt x="4529" y="7964"/>
                    <a:pt x="7508" y="10031"/>
                  </a:cubicBezTo>
                  <a:cubicBezTo>
                    <a:pt x="12098" y="13314"/>
                    <a:pt x="16961" y="13253"/>
                    <a:pt x="22219" y="14651"/>
                  </a:cubicBezTo>
                  <a:lnTo>
                    <a:pt x="23131" y="13253"/>
                  </a:lnTo>
                  <a:cubicBezTo>
                    <a:pt x="20244" y="9636"/>
                    <a:pt x="17964" y="6080"/>
                    <a:pt x="13587" y="3952"/>
                  </a:cubicBezTo>
                  <a:cubicBezTo>
                    <a:pt x="9484" y="1976"/>
                    <a:pt x="4438" y="73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077;p60">
              <a:extLst>
                <a:ext uri="{FF2B5EF4-FFF2-40B4-BE49-F238E27FC236}">
                  <a16:creationId xmlns:a16="http://schemas.microsoft.com/office/drawing/2014/main" id="{3747551C-89AF-477E-BB4E-F591DD5C1B6D}"/>
                </a:ext>
              </a:extLst>
            </p:cNvPr>
            <p:cNvSpPr/>
            <p:nvPr/>
          </p:nvSpPr>
          <p:spPr>
            <a:xfrm rot="-6062124">
              <a:off x="8524084" y="654705"/>
              <a:ext cx="511265" cy="326892"/>
            </a:xfrm>
            <a:custGeom>
              <a:avLst/>
              <a:gdLst/>
              <a:ahLst/>
              <a:cxnLst/>
              <a:rect l="l" t="t" r="r" b="b"/>
              <a:pathLst>
                <a:path w="22919" h="14652" extrusionOk="0">
                  <a:moveTo>
                    <a:pt x="0" y="1"/>
                  </a:moveTo>
                  <a:cubicBezTo>
                    <a:pt x="578" y="3678"/>
                    <a:pt x="4529" y="7964"/>
                    <a:pt x="7508" y="10031"/>
                  </a:cubicBezTo>
                  <a:cubicBezTo>
                    <a:pt x="12098" y="13314"/>
                    <a:pt x="16961" y="13253"/>
                    <a:pt x="22219" y="14651"/>
                  </a:cubicBezTo>
                  <a:lnTo>
                    <a:pt x="22918" y="13557"/>
                  </a:lnTo>
                  <a:cubicBezTo>
                    <a:pt x="19453" y="11490"/>
                    <a:pt x="1611" y="1520"/>
                    <a:pt x="243" y="31"/>
                  </a:cubicBezTo>
                  <a:cubicBezTo>
                    <a:pt x="182" y="1"/>
                    <a:pt x="9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078;p60">
              <a:extLst>
                <a:ext uri="{FF2B5EF4-FFF2-40B4-BE49-F238E27FC236}">
                  <a16:creationId xmlns:a16="http://schemas.microsoft.com/office/drawing/2014/main" id="{08E02EDA-F29F-4074-B43D-69399BAE53CB}"/>
                </a:ext>
              </a:extLst>
            </p:cNvPr>
            <p:cNvSpPr/>
            <p:nvPr/>
          </p:nvSpPr>
          <p:spPr>
            <a:xfrm rot="-5400000">
              <a:off x="7458008" y="519616"/>
              <a:ext cx="139690" cy="163019"/>
            </a:xfrm>
            <a:custGeom>
              <a:avLst/>
              <a:gdLst/>
              <a:ahLst/>
              <a:cxnLst/>
              <a:rect l="l" t="t" r="r" b="b"/>
              <a:pathLst>
                <a:path w="6262" h="7307" extrusionOk="0">
                  <a:moveTo>
                    <a:pt x="2420" y="1"/>
                  </a:moveTo>
                  <a:cubicBezTo>
                    <a:pt x="2162" y="1"/>
                    <a:pt x="1901" y="87"/>
                    <a:pt x="1642" y="285"/>
                  </a:cubicBezTo>
                  <a:cubicBezTo>
                    <a:pt x="1" y="1501"/>
                    <a:pt x="2189" y="4024"/>
                    <a:pt x="3131" y="4784"/>
                  </a:cubicBezTo>
                  <a:cubicBezTo>
                    <a:pt x="4074" y="5604"/>
                    <a:pt x="5289" y="6303"/>
                    <a:pt x="6049" y="7185"/>
                  </a:cubicBezTo>
                  <a:cubicBezTo>
                    <a:pt x="6110" y="7185"/>
                    <a:pt x="6110" y="7246"/>
                    <a:pt x="6140" y="7306"/>
                  </a:cubicBezTo>
                  <a:lnTo>
                    <a:pt x="6201" y="7154"/>
                  </a:lnTo>
                  <a:cubicBezTo>
                    <a:pt x="6262" y="5878"/>
                    <a:pt x="5988" y="4632"/>
                    <a:pt x="5502" y="3477"/>
                  </a:cubicBezTo>
                  <a:cubicBezTo>
                    <a:pt x="5117" y="2552"/>
                    <a:pt x="3821" y="1"/>
                    <a:pt x="2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079;p60">
              <a:extLst>
                <a:ext uri="{FF2B5EF4-FFF2-40B4-BE49-F238E27FC236}">
                  <a16:creationId xmlns:a16="http://schemas.microsoft.com/office/drawing/2014/main" id="{E89258C8-BBD0-471F-92ED-4309D3A3C2EC}"/>
                </a:ext>
              </a:extLst>
            </p:cNvPr>
            <p:cNvSpPr/>
            <p:nvPr/>
          </p:nvSpPr>
          <p:spPr>
            <a:xfrm rot="-5400000">
              <a:off x="7530846" y="425636"/>
              <a:ext cx="69845" cy="141445"/>
            </a:xfrm>
            <a:custGeom>
              <a:avLst/>
              <a:gdLst/>
              <a:ahLst/>
              <a:cxnLst/>
              <a:rect l="l" t="t" r="r" b="b"/>
              <a:pathLst>
                <a:path w="3131" h="6340" extrusionOk="0">
                  <a:moveTo>
                    <a:pt x="1742" y="1"/>
                  </a:moveTo>
                  <a:cubicBezTo>
                    <a:pt x="1545" y="1"/>
                    <a:pt x="1329" y="123"/>
                    <a:pt x="1094" y="412"/>
                  </a:cubicBezTo>
                  <a:cubicBezTo>
                    <a:pt x="0" y="1780"/>
                    <a:pt x="1763" y="4850"/>
                    <a:pt x="2037" y="6339"/>
                  </a:cubicBezTo>
                  <a:lnTo>
                    <a:pt x="2097" y="6339"/>
                  </a:lnTo>
                  <a:cubicBezTo>
                    <a:pt x="2918" y="5731"/>
                    <a:pt x="3131" y="4181"/>
                    <a:pt x="3131" y="3208"/>
                  </a:cubicBezTo>
                  <a:cubicBezTo>
                    <a:pt x="3131" y="2535"/>
                    <a:pt x="2640" y="1"/>
                    <a:pt x="1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080;p60">
              <a:extLst>
                <a:ext uri="{FF2B5EF4-FFF2-40B4-BE49-F238E27FC236}">
                  <a16:creationId xmlns:a16="http://schemas.microsoft.com/office/drawing/2014/main" id="{CF4E0622-6802-4AEF-A808-5FC69134CC82}"/>
                </a:ext>
              </a:extLst>
            </p:cNvPr>
            <p:cNvSpPr/>
            <p:nvPr/>
          </p:nvSpPr>
          <p:spPr>
            <a:xfrm rot="-5400000">
              <a:off x="7673243" y="523754"/>
              <a:ext cx="115754" cy="172836"/>
            </a:xfrm>
            <a:custGeom>
              <a:avLst/>
              <a:gdLst/>
              <a:ahLst/>
              <a:cxnLst/>
              <a:rect l="l" t="t" r="r" b="b"/>
              <a:pathLst>
                <a:path w="5189" h="7747" extrusionOk="0">
                  <a:moveTo>
                    <a:pt x="1596" y="0"/>
                  </a:moveTo>
                  <a:cubicBezTo>
                    <a:pt x="552" y="0"/>
                    <a:pt x="1" y="1270"/>
                    <a:pt x="204" y="2488"/>
                  </a:cubicBezTo>
                  <a:cubicBezTo>
                    <a:pt x="477" y="4130"/>
                    <a:pt x="1146" y="5771"/>
                    <a:pt x="2514" y="6744"/>
                  </a:cubicBezTo>
                  <a:cubicBezTo>
                    <a:pt x="3213" y="7261"/>
                    <a:pt x="4155" y="7686"/>
                    <a:pt x="5037" y="7747"/>
                  </a:cubicBezTo>
                  <a:lnTo>
                    <a:pt x="5189" y="7534"/>
                  </a:lnTo>
                  <a:cubicBezTo>
                    <a:pt x="4216" y="5498"/>
                    <a:pt x="4824" y="2032"/>
                    <a:pt x="2848" y="513"/>
                  </a:cubicBezTo>
                  <a:cubicBezTo>
                    <a:pt x="2379" y="153"/>
                    <a:pt x="1958" y="0"/>
                    <a:pt x="15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081;p60">
              <a:extLst>
                <a:ext uri="{FF2B5EF4-FFF2-40B4-BE49-F238E27FC236}">
                  <a16:creationId xmlns:a16="http://schemas.microsoft.com/office/drawing/2014/main" id="{B37CEDE3-34CC-47C3-8084-315BEC7E5A4D}"/>
                </a:ext>
              </a:extLst>
            </p:cNvPr>
            <p:cNvSpPr/>
            <p:nvPr/>
          </p:nvSpPr>
          <p:spPr>
            <a:xfrm rot="-5400000">
              <a:off x="7808241" y="289389"/>
              <a:ext cx="119546" cy="202865"/>
            </a:xfrm>
            <a:custGeom>
              <a:avLst/>
              <a:gdLst/>
              <a:ahLst/>
              <a:cxnLst/>
              <a:rect l="l" t="t" r="r" b="b"/>
              <a:pathLst>
                <a:path w="5359" h="9093" extrusionOk="0">
                  <a:moveTo>
                    <a:pt x="3612" y="0"/>
                  </a:moveTo>
                  <a:cubicBezTo>
                    <a:pt x="3080" y="0"/>
                    <a:pt x="2477" y="282"/>
                    <a:pt x="1885" y="916"/>
                  </a:cubicBezTo>
                  <a:cubicBezTo>
                    <a:pt x="760" y="2132"/>
                    <a:pt x="274" y="3773"/>
                    <a:pt x="122" y="5354"/>
                  </a:cubicBezTo>
                  <a:cubicBezTo>
                    <a:pt x="0" y="6570"/>
                    <a:pt x="0" y="7937"/>
                    <a:pt x="61" y="9092"/>
                  </a:cubicBezTo>
                  <a:lnTo>
                    <a:pt x="122" y="9032"/>
                  </a:lnTo>
                  <a:cubicBezTo>
                    <a:pt x="2645" y="8211"/>
                    <a:pt x="5228" y="5141"/>
                    <a:pt x="5319" y="2497"/>
                  </a:cubicBezTo>
                  <a:cubicBezTo>
                    <a:pt x="5359" y="990"/>
                    <a:pt x="4610" y="0"/>
                    <a:pt x="3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082;p60">
              <a:extLst>
                <a:ext uri="{FF2B5EF4-FFF2-40B4-BE49-F238E27FC236}">
                  <a16:creationId xmlns:a16="http://schemas.microsoft.com/office/drawing/2014/main" id="{B7A2CCCC-BDA4-41D3-8047-4052517FEA15}"/>
                </a:ext>
              </a:extLst>
            </p:cNvPr>
            <p:cNvSpPr/>
            <p:nvPr/>
          </p:nvSpPr>
          <p:spPr>
            <a:xfrm rot="-5400000">
              <a:off x="7989721" y="493913"/>
              <a:ext cx="117315" cy="243581"/>
            </a:xfrm>
            <a:custGeom>
              <a:avLst/>
              <a:gdLst/>
              <a:ahLst/>
              <a:cxnLst/>
              <a:rect l="l" t="t" r="r" b="b"/>
              <a:pathLst>
                <a:path w="5259" h="10918" extrusionOk="0">
                  <a:moveTo>
                    <a:pt x="1668" y="1"/>
                  </a:moveTo>
                  <a:cubicBezTo>
                    <a:pt x="145" y="1"/>
                    <a:pt x="1" y="2163"/>
                    <a:pt x="1" y="3288"/>
                  </a:cubicBezTo>
                  <a:cubicBezTo>
                    <a:pt x="1" y="6267"/>
                    <a:pt x="1855" y="10492"/>
                    <a:pt x="5198" y="10918"/>
                  </a:cubicBezTo>
                  <a:lnTo>
                    <a:pt x="5259" y="10705"/>
                  </a:lnTo>
                  <a:cubicBezTo>
                    <a:pt x="4894" y="8455"/>
                    <a:pt x="5107" y="5993"/>
                    <a:pt x="4560" y="3744"/>
                  </a:cubicBezTo>
                  <a:cubicBezTo>
                    <a:pt x="4226" y="2346"/>
                    <a:pt x="3557" y="97"/>
                    <a:pt x="1794" y="6"/>
                  </a:cubicBezTo>
                  <a:cubicBezTo>
                    <a:pt x="1751" y="2"/>
                    <a:pt x="1709" y="1"/>
                    <a:pt x="1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083;p60">
              <a:extLst>
                <a:ext uri="{FF2B5EF4-FFF2-40B4-BE49-F238E27FC236}">
                  <a16:creationId xmlns:a16="http://schemas.microsoft.com/office/drawing/2014/main" id="{30EE645F-30F4-4456-91AB-A6044C686112}"/>
                </a:ext>
              </a:extLst>
            </p:cNvPr>
            <p:cNvSpPr/>
            <p:nvPr/>
          </p:nvSpPr>
          <p:spPr>
            <a:xfrm rot="-5400000">
              <a:off x="8134111" y="328439"/>
              <a:ext cx="105135" cy="194811"/>
            </a:xfrm>
            <a:custGeom>
              <a:avLst/>
              <a:gdLst/>
              <a:ahLst/>
              <a:cxnLst/>
              <a:rect l="l" t="t" r="r" b="b"/>
              <a:pathLst>
                <a:path w="4713" h="8732" extrusionOk="0">
                  <a:moveTo>
                    <a:pt x="1957" y="0"/>
                  </a:moveTo>
                  <a:cubicBezTo>
                    <a:pt x="1240" y="0"/>
                    <a:pt x="742" y="1380"/>
                    <a:pt x="548" y="2349"/>
                  </a:cubicBezTo>
                  <a:cubicBezTo>
                    <a:pt x="214" y="3838"/>
                    <a:pt x="1" y="5480"/>
                    <a:pt x="214" y="6969"/>
                  </a:cubicBezTo>
                  <a:cubicBezTo>
                    <a:pt x="335" y="7516"/>
                    <a:pt x="639" y="8185"/>
                    <a:pt x="426" y="8732"/>
                  </a:cubicBezTo>
                  <a:lnTo>
                    <a:pt x="487" y="8732"/>
                  </a:lnTo>
                  <a:cubicBezTo>
                    <a:pt x="2189" y="6604"/>
                    <a:pt x="4712" y="3626"/>
                    <a:pt x="2949" y="829"/>
                  </a:cubicBezTo>
                  <a:cubicBezTo>
                    <a:pt x="2586" y="235"/>
                    <a:pt x="2253" y="0"/>
                    <a:pt x="19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2084;p60">
              <a:extLst>
                <a:ext uri="{FF2B5EF4-FFF2-40B4-BE49-F238E27FC236}">
                  <a16:creationId xmlns:a16="http://schemas.microsoft.com/office/drawing/2014/main" id="{40AE179E-C298-467C-8103-02172CAC25AE}"/>
                </a:ext>
              </a:extLst>
            </p:cNvPr>
            <p:cNvSpPr/>
            <p:nvPr/>
          </p:nvSpPr>
          <p:spPr>
            <a:xfrm rot="-5400000">
              <a:off x="7896741" y="-61367"/>
              <a:ext cx="250424" cy="1071482"/>
            </a:xfrm>
            <a:custGeom>
              <a:avLst/>
              <a:gdLst/>
              <a:ahLst/>
              <a:cxnLst/>
              <a:rect l="l" t="t" r="r" b="b"/>
              <a:pathLst>
                <a:path w="11226" h="48027" extrusionOk="0">
                  <a:moveTo>
                    <a:pt x="269" y="1"/>
                  </a:moveTo>
                  <a:cubicBezTo>
                    <a:pt x="130" y="1"/>
                    <a:pt x="0" y="146"/>
                    <a:pt x="83" y="291"/>
                  </a:cubicBezTo>
                  <a:cubicBezTo>
                    <a:pt x="1755" y="3331"/>
                    <a:pt x="3427" y="6431"/>
                    <a:pt x="4217" y="9805"/>
                  </a:cubicBezTo>
                  <a:cubicBezTo>
                    <a:pt x="5068" y="13392"/>
                    <a:pt x="4703" y="17161"/>
                    <a:pt x="4339" y="20778"/>
                  </a:cubicBezTo>
                  <a:cubicBezTo>
                    <a:pt x="3974" y="24395"/>
                    <a:pt x="3609" y="27982"/>
                    <a:pt x="3822" y="31629"/>
                  </a:cubicBezTo>
                  <a:cubicBezTo>
                    <a:pt x="4004" y="34486"/>
                    <a:pt x="4399" y="37374"/>
                    <a:pt x="5311" y="40079"/>
                  </a:cubicBezTo>
                  <a:cubicBezTo>
                    <a:pt x="6375" y="43180"/>
                    <a:pt x="8199" y="45915"/>
                    <a:pt x="10752" y="47982"/>
                  </a:cubicBezTo>
                  <a:cubicBezTo>
                    <a:pt x="10796" y="48013"/>
                    <a:pt x="10843" y="48026"/>
                    <a:pt x="10888" y="48026"/>
                  </a:cubicBezTo>
                  <a:cubicBezTo>
                    <a:pt x="11067" y="48026"/>
                    <a:pt x="11226" y="47823"/>
                    <a:pt x="11056" y="47678"/>
                  </a:cubicBezTo>
                  <a:cubicBezTo>
                    <a:pt x="8746" y="45824"/>
                    <a:pt x="7013" y="43392"/>
                    <a:pt x="5950" y="40596"/>
                  </a:cubicBezTo>
                  <a:cubicBezTo>
                    <a:pt x="4916" y="37891"/>
                    <a:pt x="4491" y="34973"/>
                    <a:pt x="4278" y="32085"/>
                  </a:cubicBezTo>
                  <a:cubicBezTo>
                    <a:pt x="4035" y="28498"/>
                    <a:pt x="4339" y="24973"/>
                    <a:pt x="4703" y="21416"/>
                  </a:cubicBezTo>
                  <a:cubicBezTo>
                    <a:pt x="5038" y="17830"/>
                    <a:pt x="5463" y="14121"/>
                    <a:pt x="4795" y="10565"/>
                  </a:cubicBezTo>
                  <a:cubicBezTo>
                    <a:pt x="4095" y="6826"/>
                    <a:pt x="2272" y="3392"/>
                    <a:pt x="448" y="109"/>
                  </a:cubicBezTo>
                  <a:cubicBezTo>
                    <a:pt x="400" y="32"/>
                    <a:pt x="333" y="1"/>
                    <a:pt x="2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2085;p60">
              <a:extLst>
                <a:ext uri="{FF2B5EF4-FFF2-40B4-BE49-F238E27FC236}">
                  <a16:creationId xmlns:a16="http://schemas.microsoft.com/office/drawing/2014/main" id="{4A550777-913C-4DB3-9298-2CEFA63DC29B}"/>
                </a:ext>
              </a:extLst>
            </p:cNvPr>
            <p:cNvSpPr/>
            <p:nvPr/>
          </p:nvSpPr>
          <p:spPr>
            <a:xfrm rot="-5400000">
              <a:off x="7846549" y="323072"/>
              <a:ext cx="149483" cy="228387"/>
            </a:xfrm>
            <a:custGeom>
              <a:avLst/>
              <a:gdLst/>
              <a:ahLst/>
              <a:cxnLst/>
              <a:rect l="l" t="t" r="r" b="b"/>
              <a:pathLst>
                <a:path w="6701" h="10237" extrusionOk="0">
                  <a:moveTo>
                    <a:pt x="6442" y="1"/>
                  </a:moveTo>
                  <a:cubicBezTo>
                    <a:pt x="6363" y="1"/>
                    <a:pt x="6283" y="41"/>
                    <a:pt x="6249" y="133"/>
                  </a:cubicBezTo>
                  <a:cubicBezTo>
                    <a:pt x="5550" y="2048"/>
                    <a:pt x="4638" y="3842"/>
                    <a:pt x="3604" y="5605"/>
                  </a:cubicBezTo>
                  <a:cubicBezTo>
                    <a:pt x="3148" y="6395"/>
                    <a:pt x="2662" y="7216"/>
                    <a:pt x="2024" y="7945"/>
                  </a:cubicBezTo>
                  <a:cubicBezTo>
                    <a:pt x="1416" y="8583"/>
                    <a:pt x="747" y="9191"/>
                    <a:pt x="139" y="9860"/>
                  </a:cubicBezTo>
                  <a:cubicBezTo>
                    <a:pt x="0" y="10022"/>
                    <a:pt x="143" y="10236"/>
                    <a:pt x="299" y="10236"/>
                  </a:cubicBezTo>
                  <a:cubicBezTo>
                    <a:pt x="349" y="10236"/>
                    <a:pt x="399" y="10215"/>
                    <a:pt x="443" y="10164"/>
                  </a:cubicBezTo>
                  <a:cubicBezTo>
                    <a:pt x="1051" y="9465"/>
                    <a:pt x="1750" y="8857"/>
                    <a:pt x="2358" y="8158"/>
                  </a:cubicBezTo>
                  <a:cubicBezTo>
                    <a:pt x="2996" y="7459"/>
                    <a:pt x="3483" y="6638"/>
                    <a:pt x="3969" y="5787"/>
                  </a:cubicBezTo>
                  <a:cubicBezTo>
                    <a:pt x="5002" y="4024"/>
                    <a:pt x="5914" y="2170"/>
                    <a:pt x="6644" y="255"/>
                  </a:cubicBezTo>
                  <a:cubicBezTo>
                    <a:pt x="6700" y="105"/>
                    <a:pt x="6571" y="1"/>
                    <a:pt x="64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2086;p60">
              <a:extLst>
                <a:ext uri="{FF2B5EF4-FFF2-40B4-BE49-F238E27FC236}">
                  <a16:creationId xmlns:a16="http://schemas.microsoft.com/office/drawing/2014/main" id="{64BFDEAF-7DEC-415D-96B6-292AE73734EE}"/>
                </a:ext>
              </a:extLst>
            </p:cNvPr>
            <p:cNvSpPr/>
            <p:nvPr/>
          </p:nvSpPr>
          <p:spPr>
            <a:xfrm rot="-5400000">
              <a:off x="7704691" y="463221"/>
              <a:ext cx="153810" cy="203646"/>
            </a:xfrm>
            <a:custGeom>
              <a:avLst/>
              <a:gdLst/>
              <a:ahLst/>
              <a:cxnLst/>
              <a:rect l="l" t="t" r="r" b="b"/>
              <a:pathLst>
                <a:path w="6895" h="9128" extrusionOk="0">
                  <a:moveTo>
                    <a:pt x="248" y="0"/>
                  </a:moveTo>
                  <a:cubicBezTo>
                    <a:pt x="127" y="0"/>
                    <a:pt x="1" y="102"/>
                    <a:pt x="37" y="248"/>
                  </a:cubicBezTo>
                  <a:cubicBezTo>
                    <a:pt x="523" y="2284"/>
                    <a:pt x="1496" y="4138"/>
                    <a:pt x="2955" y="5628"/>
                  </a:cubicBezTo>
                  <a:cubicBezTo>
                    <a:pt x="3502" y="6175"/>
                    <a:pt x="4171" y="6600"/>
                    <a:pt x="4809" y="7087"/>
                  </a:cubicBezTo>
                  <a:cubicBezTo>
                    <a:pt x="5417" y="7543"/>
                    <a:pt x="6298" y="8151"/>
                    <a:pt x="6481" y="8971"/>
                  </a:cubicBezTo>
                  <a:cubicBezTo>
                    <a:pt x="6493" y="9081"/>
                    <a:pt x="6564" y="9127"/>
                    <a:pt x="6643" y="9127"/>
                  </a:cubicBezTo>
                  <a:cubicBezTo>
                    <a:pt x="6760" y="9127"/>
                    <a:pt x="6894" y="9025"/>
                    <a:pt x="6876" y="8880"/>
                  </a:cubicBezTo>
                  <a:cubicBezTo>
                    <a:pt x="6694" y="8151"/>
                    <a:pt x="6086" y="7573"/>
                    <a:pt x="5539" y="7117"/>
                  </a:cubicBezTo>
                  <a:cubicBezTo>
                    <a:pt x="4900" y="6631"/>
                    <a:pt x="4201" y="6205"/>
                    <a:pt x="3593" y="5658"/>
                  </a:cubicBezTo>
                  <a:cubicBezTo>
                    <a:pt x="1982" y="4230"/>
                    <a:pt x="918" y="2254"/>
                    <a:pt x="432" y="157"/>
                  </a:cubicBezTo>
                  <a:cubicBezTo>
                    <a:pt x="408" y="47"/>
                    <a:pt x="329" y="0"/>
                    <a:pt x="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2087;p60">
              <a:extLst>
                <a:ext uri="{FF2B5EF4-FFF2-40B4-BE49-F238E27FC236}">
                  <a16:creationId xmlns:a16="http://schemas.microsoft.com/office/drawing/2014/main" id="{2452F3E1-2D51-40A8-95AD-13541A017ABB}"/>
                </a:ext>
              </a:extLst>
            </p:cNvPr>
            <p:cNvSpPr/>
            <p:nvPr/>
          </p:nvSpPr>
          <p:spPr>
            <a:xfrm rot="-5400000">
              <a:off x="8016784" y="456683"/>
              <a:ext cx="134403" cy="230685"/>
            </a:xfrm>
            <a:custGeom>
              <a:avLst/>
              <a:gdLst/>
              <a:ahLst/>
              <a:cxnLst/>
              <a:rect l="l" t="t" r="r" b="b"/>
              <a:pathLst>
                <a:path w="6025" h="10340" extrusionOk="0">
                  <a:moveTo>
                    <a:pt x="248" y="1"/>
                  </a:moveTo>
                  <a:cubicBezTo>
                    <a:pt x="127" y="1"/>
                    <a:pt x="0" y="103"/>
                    <a:pt x="37" y="248"/>
                  </a:cubicBezTo>
                  <a:cubicBezTo>
                    <a:pt x="584" y="2558"/>
                    <a:pt x="857" y="4960"/>
                    <a:pt x="2073" y="7026"/>
                  </a:cubicBezTo>
                  <a:cubicBezTo>
                    <a:pt x="2529" y="7847"/>
                    <a:pt x="3106" y="8607"/>
                    <a:pt x="3775" y="9245"/>
                  </a:cubicBezTo>
                  <a:cubicBezTo>
                    <a:pt x="4322" y="9792"/>
                    <a:pt x="4991" y="10279"/>
                    <a:pt x="5781" y="10340"/>
                  </a:cubicBezTo>
                  <a:cubicBezTo>
                    <a:pt x="6024" y="10340"/>
                    <a:pt x="6024" y="9944"/>
                    <a:pt x="5781" y="9914"/>
                  </a:cubicBezTo>
                  <a:cubicBezTo>
                    <a:pt x="4991" y="9884"/>
                    <a:pt x="4292" y="9245"/>
                    <a:pt x="3775" y="8698"/>
                  </a:cubicBezTo>
                  <a:cubicBezTo>
                    <a:pt x="3198" y="8060"/>
                    <a:pt x="2681" y="7330"/>
                    <a:pt x="2286" y="6570"/>
                  </a:cubicBezTo>
                  <a:cubicBezTo>
                    <a:pt x="1192" y="4595"/>
                    <a:pt x="948" y="2315"/>
                    <a:pt x="432" y="157"/>
                  </a:cubicBezTo>
                  <a:cubicBezTo>
                    <a:pt x="407" y="47"/>
                    <a:pt x="329" y="1"/>
                    <a:pt x="2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088;p60">
              <a:extLst>
                <a:ext uri="{FF2B5EF4-FFF2-40B4-BE49-F238E27FC236}">
                  <a16:creationId xmlns:a16="http://schemas.microsoft.com/office/drawing/2014/main" id="{04E2B4C5-D585-46F6-B137-7CDB30272752}"/>
                </a:ext>
              </a:extLst>
            </p:cNvPr>
            <p:cNvSpPr/>
            <p:nvPr/>
          </p:nvSpPr>
          <p:spPr>
            <a:xfrm rot="-5400000">
              <a:off x="8193743" y="357996"/>
              <a:ext cx="59516" cy="210807"/>
            </a:xfrm>
            <a:custGeom>
              <a:avLst/>
              <a:gdLst/>
              <a:ahLst/>
              <a:cxnLst/>
              <a:rect l="l" t="t" r="r" b="b"/>
              <a:pathLst>
                <a:path w="2668" h="9449" extrusionOk="0">
                  <a:moveTo>
                    <a:pt x="2470" y="1"/>
                  </a:moveTo>
                  <a:cubicBezTo>
                    <a:pt x="2372" y="1"/>
                    <a:pt x="2273" y="69"/>
                    <a:pt x="2273" y="206"/>
                  </a:cubicBezTo>
                  <a:cubicBezTo>
                    <a:pt x="2242" y="1756"/>
                    <a:pt x="2151" y="3337"/>
                    <a:pt x="1787" y="4856"/>
                  </a:cubicBezTo>
                  <a:cubicBezTo>
                    <a:pt x="1422" y="6346"/>
                    <a:pt x="844" y="7774"/>
                    <a:pt x="84" y="9142"/>
                  </a:cubicBezTo>
                  <a:cubicBezTo>
                    <a:pt x="0" y="9310"/>
                    <a:pt x="148" y="9449"/>
                    <a:pt x="288" y="9449"/>
                  </a:cubicBezTo>
                  <a:cubicBezTo>
                    <a:pt x="350" y="9449"/>
                    <a:pt x="411" y="9421"/>
                    <a:pt x="449" y="9355"/>
                  </a:cubicBezTo>
                  <a:cubicBezTo>
                    <a:pt x="1209" y="7957"/>
                    <a:pt x="1817" y="6498"/>
                    <a:pt x="2182" y="4948"/>
                  </a:cubicBezTo>
                  <a:cubicBezTo>
                    <a:pt x="2546" y="3397"/>
                    <a:pt x="2668" y="1786"/>
                    <a:pt x="2668" y="206"/>
                  </a:cubicBezTo>
                  <a:cubicBezTo>
                    <a:pt x="2668" y="69"/>
                    <a:pt x="2569" y="1"/>
                    <a:pt x="24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089;p60">
              <a:extLst>
                <a:ext uri="{FF2B5EF4-FFF2-40B4-BE49-F238E27FC236}">
                  <a16:creationId xmlns:a16="http://schemas.microsoft.com/office/drawing/2014/main" id="{FDBEB7A0-5979-4B86-843E-A47E4DAE96C2}"/>
                </a:ext>
              </a:extLst>
            </p:cNvPr>
            <p:cNvSpPr/>
            <p:nvPr/>
          </p:nvSpPr>
          <p:spPr>
            <a:xfrm rot="-5400000">
              <a:off x="7603396" y="414905"/>
              <a:ext cx="29044" cy="153292"/>
            </a:xfrm>
            <a:custGeom>
              <a:avLst/>
              <a:gdLst/>
              <a:ahLst/>
              <a:cxnLst/>
              <a:rect l="l" t="t" r="r" b="b"/>
              <a:pathLst>
                <a:path w="1302" h="6871" extrusionOk="0">
                  <a:moveTo>
                    <a:pt x="826" y="1"/>
                  </a:moveTo>
                  <a:cubicBezTo>
                    <a:pt x="702" y="1"/>
                    <a:pt x="565" y="105"/>
                    <a:pt x="603" y="255"/>
                  </a:cubicBezTo>
                  <a:cubicBezTo>
                    <a:pt x="785" y="1319"/>
                    <a:pt x="876" y="2413"/>
                    <a:pt x="785" y="3507"/>
                  </a:cubicBezTo>
                  <a:cubicBezTo>
                    <a:pt x="694" y="4571"/>
                    <a:pt x="420" y="5605"/>
                    <a:pt x="55" y="6608"/>
                  </a:cubicBezTo>
                  <a:cubicBezTo>
                    <a:pt x="1" y="6772"/>
                    <a:pt x="121" y="6870"/>
                    <a:pt x="246" y="6870"/>
                  </a:cubicBezTo>
                  <a:cubicBezTo>
                    <a:pt x="329" y="6870"/>
                    <a:pt x="414" y="6827"/>
                    <a:pt x="451" y="6729"/>
                  </a:cubicBezTo>
                  <a:cubicBezTo>
                    <a:pt x="815" y="5696"/>
                    <a:pt x="1089" y="4602"/>
                    <a:pt x="1210" y="3507"/>
                  </a:cubicBezTo>
                  <a:cubicBezTo>
                    <a:pt x="1302" y="2383"/>
                    <a:pt x="1180" y="1258"/>
                    <a:pt x="998" y="133"/>
                  </a:cubicBezTo>
                  <a:cubicBezTo>
                    <a:pt x="975" y="41"/>
                    <a:pt x="903" y="1"/>
                    <a:pt x="8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090;p60">
              <a:extLst>
                <a:ext uri="{FF2B5EF4-FFF2-40B4-BE49-F238E27FC236}">
                  <a16:creationId xmlns:a16="http://schemas.microsoft.com/office/drawing/2014/main" id="{2D835C88-7341-4593-A98B-FF533655B2B4}"/>
                </a:ext>
              </a:extLst>
            </p:cNvPr>
            <p:cNvSpPr/>
            <p:nvPr/>
          </p:nvSpPr>
          <p:spPr>
            <a:xfrm rot="-5400000">
              <a:off x="8050298" y="570550"/>
              <a:ext cx="600986" cy="458069"/>
            </a:xfrm>
            <a:custGeom>
              <a:avLst/>
              <a:gdLst/>
              <a:ahLst/>
              <a:cxnLst/>
              <a:rect l="l" t="t" r="r" b="b"/>
              <a:pathLst>
                <a:path w="26941" h="20532" extrusionOk="0">
                  <a:moveTo>
                    <a:pt x="258" y="0"/>
                  </a:moveTo>
                  <a:cubicBezTo>
                    <a:pt x="130" y="0"/>
                    <a:pt x="0" y="104"/>
                    <a:pt x="57" y="255"/>
                  </a:cubicBezTo>
                  <a:cubicBezTo>
                    <a:pt x="847" y="2200"/>
                    <a:pt x="2063" y="3841"/>
                    <a:pt x="3674" y="5209"/>
                  </a:cubicBezTo>
                  <a:cubicBezTo>
                    <a:pt x="5224" y="6516"/>
                    <a:pt x="7048" y="7580"/>
                    <a:pt x="8872" y="8461"/>
                  </a:cubicBezTo>
                  <a:cubicBezTo>
                    <a:pt x="10938" y="9464"/>
                    <a:pt x="13097" y="10255"/>
                    <a:pt x="15194" y="11167"/>
                  </a:cubicBezTo>
                  <a:cubicBezTo>
                    <a:pt x="17443" y="12109"/>
                    <a:pt x="19571" y="13234"/>
                    <a:pt x="21455" y="14814"/>
                  </a:cubicBezTo>
                  <a:cubicBezTo>
                    <a:pt x="23431" y="16395"/>
                    <a:pt x="25103" y="18310"/>
                    <a:pt x="26471" y="20437"/>
                  </a:cubicBezTo>
                  <a:cubicBezTo>
                    <a:pt x="26518" y="20503"/>
                    <a:pt x="26585" y="20531"/>
                    <a:pt x="26652" y="20531"/>
                  </a:cubicBezTo>
                  <a:cubicBezTo>
                    <a:pt x="26799" y="20531"/>
                    <a:pt x="26940" y="20392"/>
                    <a:pt x="26835" y="20225"/>
                  </a:cubicBezTo>
                  <a:cubicBezTo>
                    <a:pt x="24373" y="16395"/>
                    <a:pt x="20908" y="13355"/>
                    <a:pt x="16774" y="11410"/>
                  </a:cubicBezTo>
                  <a:cubicBezTo>
                    <a:pt x="12793" y="9556"/>
                    <a:pt x="8537" y="8309"/>
                    <a:pt x="4951" y="5695"/>
                  </a:cubicBezTo>
                  <a:cubicBezTo>
                    <a:pt x="2944" y="4236"/>
                    <a:pt x="1394" y="2443"/>
                    <a:pt x="452" y="133"/>
                  </a:cubicBezTo>
                  <a:cubicBezTo>
                    <a:pt x="417" y="40"/>
                    <a:pt x="338" y="0"/>
                    <a:pt x="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091;p60">
              <a:extLst>
                <a:ext uri="{FF2B5EF4-FFF2-40B4-BE49-F238E27FC236}">
                  <a16:creationId xmlns:a16="http://schemas.microsoft.com/office/drawing/2014/main" id="{8562CCFB-5940-4E68-B3C3-64DEF4712FD8}"/>
                </a:ext>
              </a:extLst>
            </p:cNvPr>
            <p:cNvSpPr/>
            <p:nvPr/>
          </p:nvSpPr>
          <p:spPr>
            <a:xfrm rot="-5400000">
              <a:off x="8080100" y="348371"/>
              <a:ext cx="342086" cy="589229"/>
            </a:xfrm>
            <a:custGeom>
              <a:avLst/>
              <a:gdLst/>
              <a:ahLst/>
              <a:cxnLst/>
              <a:rect l="l" t="t" r="r" b="b"/>
              <a:pathLst>
                <a:path w="15335" h="26411" extrusionOk="0">
                  <a:moveTo>
                    <a:pt x="201" y="1"/>
                  </a:moveTo>
                  <a:cubicBezTo>
                    <a:pt x="99" y="1"/>
                    <a:pt x="0" y="62"/>
                    <a:pt x="0" y="183"/>
                  </a:cubicBezTo>
                  <a:cubicBezTo>
                    <a:pt x="152" y="2281"/>
                    <a:pt x="1064" y="4196"/>
                    <a:pt x="1641" y="6202"/>
                  </a:cubicBezTo>
                  <a:cubicBezTo>
                    <a:pt x="2158" y="7995"/>
                    <a:pt x="2766" y="9758"/>
                    <a:pt x="3648" y="11399"/>
                  </a:cubicBezTo>
                  <a:cubicBezTo>
                    <a:pt x="4529" y="13010"/>
                    <a:pt x="5623" y="14500"/>
                    <a:pt x="6869" y="15867"/>
                  </a:cubicBezTo>
                  <a:cubicBezTo>
                    <a:pt x="8328" y="17539"/>
                    <a:pt x="9757" y="19241"/>
                    <a:pt x="11155" y="20974"/>
                  </a:cubicBezTo>
                  <a:cubicBezTo>
                    <a:pt x="11915" y="21916"/>
                    <a:pt x="12705" y="22858"/>
                    <a:pt x="13374" y="23861"/>
                  </a:cubicBezTo>
                  <a:cubicBezTo>
                    <a:pt x="13921" y="24652"/>
                    <a:pt x="14164" y="25655"/>
                    <a:pt x="14894" y="26354"/>
                  </a:cubicBezTo>
                  <a:cubicBezTo>
                    <a:pt x="14933" y="26393"/>
                    <a:pt x="14979" y="26410"/>
                    <a:pt x="15023" y="26410"/>
                  </a:cubicBezTo>
                  <a:cubicBezTo>
                    <a:pt x="15184" y="26410"/>
                    <a:pt x="15334" y="26193"/>
                    <a:pt x="15167" y="26050"/>
                  </a:cubicBezTo>
                  <a:cubicBezTo>
                    <a:pt x="14560" y="25472"/>
                    <a:pt x="14316" y="24621"/>
                    <a:pt x="13891" y="23892"/>
                  </a:cubicBezTo>
                  <a:cubicBezTo>
                    <a:pt x="13374" y="23041"/>
                    <a:pt x="12736" y="22250"/>
                    <a:pt x="12098" y="21491"/>
                  </a:cubicBezTo>
                  <a:cubicBezTo>
                    <a:pt x="10730" y="19819"/>
                    <a:pt x="9362" y="18117"/>
                    <a:pt x="7964" y="16506"/>
                  </a:cubicBezTo>
                  <a:cubicBezTo>
                    <a:pt x="6687" y="15047"/>
                    <a:pt x="5441" y="13618"/>
                    <a:pt x="4468" y="11946"/>
                  </a:cubicBezTo>
                  <a:cubicBezTo>
                    <a:pt x="3496" y="10366"/>
                    <a:pt x="2796" y="8664"/>
                    <a:pt x="2249" y="6901"/>
                  </a:cubicBezTo>
                  <a:cubicBezTo>
                    <a:pt x="1945" y="5837"/>
                    <a:pt x="1611" y="4773"/>
                    <a:pt x="1246" y="3709"/>
                  </a:cubicBezTo>
                  <a:cubicBezTo>
                    <a:pt x="851" y="2585"/>
                    <a:pt x="486" y="1399"/>
                    <a:pt x="426" y="183"/>
                  </a:cubicBezTo>
                  <a:cubicBezTo>
                    <a:pt x="410" y="62"/>
                    <a:pt x="304" y="1"/>
                    <a:pt x="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092;p60">
              <a:extLst>
                <a:ext uri="{FF2B5EF4-FFF2-40B4-BE49-F238E27FC236}">
                  <a16:creationId xmlns:a16="http://schemas.microsoft.com/office/drawing/2014/main" id="{4A1CB87F-B232-42A4-B42B-07E4FA5C1B3C}"/>
                </a:ext>
              </a:extLst>
            </p:cNvPr>
            <p:cNvSpPr/>
            <p:nvPr/>
          </p:nvSpPr>
          <p:spPr>
            <a:xfrm rot="-5400000">
              <a:off x="8201062" y="608268"/>
              <a:ext cx="77095" cy="131027"/>
            </a:xfrm>
            <a:custGeom>
              <a:avLst/>
              <a:gdLst/>
              <a:ahLst/>
              <a:cxnLst/>
              <a:rect l="l" t="t" r="r" b="b"/>
              <a:pathLst>
                <a:path w="3456" h="5873" extrusionOk="0">
                  <a:moveTo>
                    <a:pt x="1845" y="0"/>
                  </a:moveTo>
                  <a:cubicBezTo>
                    <a:pt x="1641" y="0"/>
                    <a:pt x="1421" y="75"/>
                    <a:pt x="1186" y="249"/>
                  </a:cubicBezTo>
                  <a:cubicBezTo>
                    <a:pt x="0" y="1131"/>
                    <a:pt x="1186" y="3775"/>
                    <a:pt x="1520" y="4808"/>
                  </a:cubicBezTo>
                  <a:lnTo>
                    <a:pt x="2462" y="5872"/>
                  </a:lnTo>
                  <a:cubicBezTo>
                    <a:pt x="2888" y="4930"/>
                    <a:pt x="3344" y="3714"/>
                    <a:pt x="3405" y="2620"/>
                  </a:cubicBezTo>
                  <a:cubicBezTo>
                    <a:pt x="3455" y="1836"/>
                    <a:pt x="2854" y="0"/>
                    <a:pt x="1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2093;p60">
              <a:extLst>
                <a:ext uri="{FF2B5EF4-FFF2-40B4-BE49-F238E27FC236}">
                  <a16:creationId xmlns:a16="http://schemas.microsoft.com/office/drawing/2014/main" id="{766C56A9-576E-465E-9331-A0E3BD6F9445}"/>
                </a:ext>
              </a:extLst>
            </p:cNvPr>
            <p:cNvSpPr/>
            <p:nvPr/>
          </p:nvSpPr>
          <p:spPr>
            <a:xfrm rot="-5400000">
              <a:off x="8122398" y="745596"/>
              <a:ext cx="103752" cy="76523"/>
            </a:xfrm>
            <a:custGeom>
              <a:avLst/>
              <a:gdLst/>
              <a:ahLst/>
              <a:cxnLst/>
              <a:rect l="l" t="t" r="r" b="b"/>
              <a:pathLst>
                <a:path w="4651" h="3430" extrusionOk="0">
                  <a:moveTo>
                    <a:pt x="963" y="1"/>
                  </a:moveTo>
                  <a:cubicBezTo>
                    <a:pt x="629" y="1"/>
                    <a:pt x="376" y="175"/>
                    <a:pt x="274" y="619"/>
                  </a:cubicBezTo>
                  <a:cubicBezTo>
                    <a:pt x="0" y="1834"/>
                    <a:pt x="2250" y="3324"/>
                    <a:pt x="3192" y="3415"/>
                  </a:cubicBezTo>
                  <a:cubicBezTo>
                    <a:pt x="3273" y="3425"/>
                    <a:pt x="3354" y="3429"/>
                    <a:pt x="3435" y="3429"/>
                  </a:cubicBezTo>
                  <a:cubicBezTo>
                    <a:pt x="3840" y="3429"/>
                    <a:pt x="4246" y="3324"/>
                    <a:pt x="4651" y="3324"/>
                  </a:cubicBezTo>
                  <a:lnTo>
                    <a:pt x="4225" y="2169"/>
                  </a:lnTo>
                  <a:cubicBezTo>
                    <a:pt x="3879" y="1753"/>
                    <a:pt x="2020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2094;p60">
              <a:extLst>
                <a:ext uri="{FF2B5EF4-FFF2-40B4-BE49-F238E27FC236}">
                  <a16:creationId xmlns:a16="http://schemas.microsoft.com/office/drawing/2014/main" id="{0391404C-96E6-4B45-9008-9A4DC1919EA3}"/>
                </a:ext>
              </a:extLst>
            </p:cNvPr>
            <p:cNvSpPr/>
            <p:nvPr/>
          </p:nvSpPr>
          <p:spPr>
            <a:xfrm rot="-5400000">
              <a:off x="8048584" y="670764"/>
              <a:ext cx="80709" cy="108204"/>
            </a:xfrm>
            <a:custGeom>
              <a:avLst/>
              <a:gdLst/>
              <a:ahLst/>
              <a:cxnLst/>
              <a:rect l="l" t="t" r="r" b="b"/>
              <a:pathLst>
                <a:path w="3618" h="4850" extrusionOk="0">
                  <a:moveTo>
                    <a:pt x="1344" y="0"/>
                  </a:moveTo>
                  <a:cubicBezTo>
                    <a:pt x="144" y="0"/>
                    <a:pt x="251" y="2993"/>
                    <a:pt x="1" y="3634"/>
                  </a:cubicBezTo>
                  <a:lnTo>
                    <a:pt x="487" y="4850"/>
                  </a:lnTo>
                  <a:cubicBezTo>
                    <a:pt x="1064" y="3968"/>
                    <a:pt x="3618" y="959"/>
                    <a:pt x="1703" y="78"/>
                  </a:cubicBezTo>
                  <a:cubicBezTo>
                    <a:pt x="1572" y="25"/>
                    <a:pt x="1452" y="0"/>
                    <a:pt x="1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2095;p60">
              <a:extLst>
                <a:ext uri="{FF2B5EF4-FFF2-40B4-BE49-F238E27FC236}">
                  <a16:creationId xmlns:a16="http://schemas.microsoft.com/office/drawing/2014/main" id="{48A63EF7-59AD-424D-9659-51C576EBA1C2}"/>
                </a:ext>
              </a:extLst>
            </p:cNvPr>
            <p:cNvSpPr/>
            <p:nvPr/>
          </p:nvSpPr>
          <p:spPr>
            <a:xfrm rot="-5400000">
              <a:off x="8004746" y="791472"/>
              <a:ext cx="94048" cy="72686"/>
            </a:xfrm>
            <a:custGeom>
              <a:avLst/>
              <a:gdLst/>
              <a:ahLst/>
              <a:cxnLst/>
              <a:rect l="l" t="t" r="r" b="b"/>
              <a:pathLst>
                <a:path w="4216" h="3258" extrusionOk="0">
                  <a:moveTo>
                    <a:pt x="1359" y="0"/>
                  </a:moveTo>
                  <a:cubicBezTo>
                    <a:pt x="610" y="0"/>
                    <a:pt x="0" y="428"/>
                    <a:pt x="538" y="1404"/>
                  </a:cubicBezTo>
                  <a:cubicBezTo>
                    <a:pt x="1176" y="2559"/>
                    <a:pt x="3060" y="3045"/>
                    <a:pt x="4215" y="3258"/>
                  </a:cubicBezTo>
                  <a:lnTo>
                    <a:pt x="3820" y="2103"/>
                  </a:lnTo>
                  <a:cubicBezTo>
                    <a:pt x="3547" y="1464"/>
                    <a:pt x="3121" y="735"/>
                    <a:pt x="2513" y="340"/>
                  </a:cubicBezTo>
                  <a:cubicBezTo>
                    <a:pt x="2188" y="119"/>
                    <a:pt x="1754" y="0"/>
                    <a:pt x="1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2096;p60">
              <a:extLst>
                <a:ext uri="{FF2B5EF4-FFF2-40B4-BE49-F238E27FC236}">
                  <a16:creationId xmlns:a16="http://schemas.microsoft.com/office/drawing/2014/main" id="{E4938187-8678-46D5-A17B-A327CD0845A0}"/>
                </a:ext>
              </a:extLst>
            </p:cNvPr>
            <p:cNvSpPr/>
            <p:nvPr/>
          </p:nvSpPr>
          <p:spPr>
            <a:xfrm rot="-5400000">
              <a:off x="7692787" y="735371"/>
              <a:ext cx="330240" cy="216295"/>
            </a:xfrm>
            <a:custGeom>
              <a:avLst/>
              <a:gdLst/>
              <a:ahLst/>
              <a:cxnLst/>
              <a:rect l="l" t="t" r="r" b="b"/>
              <a:pathLst>
                <a:path w="14804" h="9695" extrusionOk="0">
                  <a:moveTo>
                    <a:pt x="12261" y="1"/>
                  </a:moveTo>
                  <a:cubicBezTo>
                    <a:pt x="10935" y="1"/>
                    <a:pt x="8890" y="1334"/>
                    <a:pt x="8572" y="3980"/>
                  </a:cubicBezTo>
                  <a:cubicBezTo>
                    <a:pt x="8128" y="1620"/>
                    <a:pt x="6140" y="572"/>
                    <a:pt x="4774" y="572"/>
                  </a:cubicBezTo>
                  <a:cubicBezTo>
                    <a:pt x="4363" y="572"/>
                    <a:pt x="4009" y="667"/>
                    <a:pt x="3770" y="849"/>
                  </a:cubicBezTo>
                  <a:cubicBezTo>
                    <a:pt x="0" y="3707"/>
                    <a:pt x="6323" y="9451"/>
                    <a:pt x="8876" y="9694"/>
                  </a:cubicBezTo>
                  <a:cubicBezTo>
                    <a:pt x="11308" y="9147"/>
                    <a:pt x="14226" y="6047"/>
                    <a:pt x="14590" y="3646"/>
                  </a:cubicBezTo>
                  <a:cubicBezTo>
                    <a:pt x="14803" y="2217"/>
                    <a:pt x="14560" y="728"/>
                    <a:pt x="12797" y="89"/>
                  </a:cubicBezTo>
                  <a:cubicBezTo>
                    <a:pt x="12640" y="30"/>
                    <a:pt x="12458" y="1"/>
                    <a:pt x="12261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2097;p60">
              <a:extLst>
                <a:ext uri="{FF2B5EF4-FFF2-40B4-BE49-F238E27FC236}">
                  <a16:creationId xmlns:a16="http://schemas.microsoft.com/office/drawing/2014/main" id="{16F2207C-D8E6-41D2-B51D-A819F68DE54B}"/>
                </a:ext>
              </a:extLst>
            </p:cNvPr>
            <p:cNvSpPr/>
            <p:nvPr/>
          </p:nvSpPr>
          <p:spPr>
            <a:xfrm rot="-5400000">
              <a:off x="7795962" y="775486"/>
              <a:ext cx="165477" cy="108270"/>
            </a:xfrm>
            <a:custGeom>
              <a:avLst/>
              <a:gdLst/>
              <a:ahLst/>
              <a:cxnLst/>
              <a:rect l="l" t="t" r="r" b="b"/>
              <a:pathLst>
                <a:path w="7418" h="4853" extrusionOk="0">
                  <a:moveTo>
                    <a:pt x="6135" y="1"/>
                  </a:moveTo>
                  <a:cubicBezTo>
                    <a:pt x="5469" y="1"/>
                    <a:pt x="4444" y="679"/>
                    <a:pt x="4286" y="1995"/>
                  </a:cubicBezTo>
                  <a:cubicBezTo>
                    <a:pt x="4075" y="796"/>
                    <a:pt x="3063" y="288"/>
                    <a:pt x="2377" y="288"/>
                  </a:cubicBezTo>
                  <a:cubicBezTo>
                    <a:pt x="2176" y="288"/>
                    <a:pt x="2002" y="332"/>
                    <a:pt x="1885" y="414"/>
                  </a:cubicBezTo>
                  <a:cubicBezTo>
                    <a:pt x="1" y="1873"/>
                    <a:pt x="3162" y="4761"/>
                    <a:pt x="4438" y="4852"/>
                  </a:cubicBezTo>
                  <a:cubicBezTo>
                    <a:pt x="5654" y="4579"/>
                    <a:pt x="7113" y="3028"/>
                    <a:pt x="7296" y="1843"/>
                  </a:cubicBezTo>
                  <a:cubicBezTo>
                    <a:pt x="7417" y="1113"/>
                    <a:pt x="7296" y="354"/>
                    <a:pt x="6414" y="50"/>
                  </a:cubicBezTo>
                  <a:cubicBezTo>
                    <a:pt x="6333" y="17"/>
                    <a:pt x="6238" y="1"/>
                    <a:pt x="6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2098;p60">
              <a:extLst>
                <a:ext uri="{FF2B5EF4-FFF2-40B4-BE49-F238E27FC236}">
                  <a16:creationId xmlns:a16="http://schemas.microsoft.com/office/drawing/2014/main" id="{BADF96B2-BE50-4894-A48D-E9C7D58CE8DA}"/>
                </a:ext>
              </a:extLst>
            </p:cNvPr>
            <p:cNvSpPr/>
            <p:nvPr/>
          </p:nvSpPr>
          <p:spPr>
            <a:xfrm rot="-5400000">
              <a:off x="8011475" y="1067513"/>
              <a:ext cx="152851" cy="117774"/>
            </a:xfrm>
            <a:custGeom>
              <a:avLst/>
              <a:gdLst/>
              <a:ahLst/>
              <a:cxnLst/>
              <a:rect l="l" t="t" r="r" b="b"/>
              <a:pathLst>
                <a:path w="6852" h="5279" extrusionOk="0">
                  <a:moveTo>
                    <a:pt x="5145" y="0"/>
                  </a:moveTo>
                  <a:cubicBezTo>
                    <a:pt x="5107" y="0"/>
                    <a:pt x="5068" y="2"/>
                    <a:pt x="5028" y="4"/>
                  </a:cubicBezTo>
                  <a:cubicBezTo>
                    <a:pt x="4359" y="65"/>
                    <a:pt x="3417" y="1190"/>
                    <a:pt x="3842" y="2649"/>
                  </a:cubicBezTo>
                  <a:cubicBezTo>
                    <a:pt x="3392" y="1957"/>
                    <a:pt x="2720" y="1708"/>
                    <a:pt x="2138" y="1708"/>
                  </a:cubicBezTo>
                  <a:cubicBezTo>
                    <a:pt x="1620" y="1708"/>
                    <a:pt x="1173" y="1905"/>
                    <a:pt x="1015" y="2162"/>
                  </a:cubicBezTo>
                  <a:cubicBezTo>
                    <a:pt x="0" y="3978"/>
                    <a:pt x="3022" y="5278"/>
                    <a:pt x="4595" y="5278"/>
                  </a:cubicBezTo>
                  <a:cubicBezTo>
                    <a:pt x="4812" y="5278"/>
                    <a:pt x="5002" y="5254"/>
                    <a:pt x="5149" y="5202"/>
                  </a:cubicBezTo>
                  <a:cubicBezTo>
                    <a:pt x="6152" y="4472"/>
                    <a:pt x="6851" y="2497"/>
                    <a:pt x="6578" y="1311"/>
                  </a:cubicBezTo>
                  <a:cubicBezTo>
                    <a:pt x="6374" y="642"/>
                    <a:pt x="6003" y="0"/>
                    <a:pt x="5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2099;p60">
              <a:extLst>
                <a:ext uri="{FF2B5EF4-FFF2-40B4-BE49-F238E27FC236}">
                  <a16:creationId xmlns:a16="http://schemas.microsoft.com/office/drawing/2014/main" id="{C8AB731C-BF40-46C1-A6D5-607DC16FA206}"/>
                </a:ext>
              </a:extLst>
            </p:cNvPr>
            <p:cNvSpPr/>
            <p:nvPr/>
          </p:nvSpPr>
          <p:spPr>
            <a:xfrm rot="-5400000">
              <a:off x="7652750" y="464143"/>
              <a:ext cx="94941" cy="73244"/>
            </a:xfrm>
            <a:custGeom>
              <a:avLst/>
              <a:gdLst/>
              <a:ahLst/>
              <a:cxnLst/>
              <a:rect l="l" t="t" r="r" b="b"/>
              <a:pathLst>
                <a:path w="4256" h="3283" extrusionOk="0">
                  <a:moveTo>
                    <a:pt x="2128" y="0"/>
                  </a:moveTo>
                  <a:cubicBezTo>
                    <a:pt x="0" y="0"/>
                    <a:pt x="0" y="3283"/>
                    <a:pt x="2128" y="3283"/>
                  </a:cubicBezTo>
                  <a:cubicBezTo>
                    <a:pt x="4256" y="3283"/>
                    <a:pt x="4256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2100;p60">
              <a:extLst>
                <a:ext uri="{FF2B5EF4-FFF2-40B4-BE49-F238E27FC236}">
                  <a16:creationId xmlns:a16="http://schemas.microsoft.com/office/drawing/2014/main" id="{9EBE6F80-6693-40ED-A114-ED72FEB28447}"/>
                </a:ext>
              </a:extLst>
            </p:cNvPr>
            <p:cNvSpPr/>
            <p:nvPr/>
          </p:nvSpPr>
          <p:spPr>
            <a:xfrm rot="-5400000">
              <a:off x="7991459" y="459726"/>
              <a:ext cx="75288" cy="73266"/>
            </a:xfrm>
            <a:custGeom>
              <a:avLst/>
              <a:gdLst/>
              <a:ahLst/>
              <a:cxnLst/>
              <a:rect l="l" t="t" r="r" b="b"/>
              <a:pathLst>
                <a:path w="3375" h="3284" extrusionOk="0">
                  <a:moveTo>
                    <a:pt x="1672" y="1"/>
                  </a:moveTo>
                  <a:cubicBezTo>
                    <a:pt x="760" y="1"/>
                    <a:pt x="0" y="761"/>
                    <a:pt x="0" y="1642"/>
                  </a:cubicBezTo>
                  <a:cubicBezTo>
                    <a:pt x="0" y="2554"/>
                    <a:pt x="760" y="3284"/>
                    <a:pt x="1672" y="3284"/>
                  </a:cubicBezTo>
                  <a:lnTo>
                    <a:pt x="1703" y="3284"/>
                  </a:lnTo>
                  <a:cubicBezTo>
                    <a:pt x="2614" y="3284"/>
                    <a:pt x="3374" y="2554"/>
                    <a:pt x="3374" y="1642"/>
                  </a:cubicBezTo>
                  <a:cubicBezTo>
                    <a:pt x="3374" y="761"/>
                    <a:pt x="2614" y="1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2101;p60">
              <a:extLst>
                <a:ext uri="{FF2B5EF4-FFF2-40B4-BE49-F238E27FC236}">
                  <a16:creationId xmlns:a16="http://schemas.microsoft.com/office/drawing/2014/main" id="{21FED600-8488-40FC-AD0B-FA3B78F3326E}"/>
                </a:ext>
              </a:extLst>
            </p:cNvPr>
            <p:cNvSpPr/>
            <p:nvPr/>
          </p:nvSpPr>
          <p:spPr>
            <a:xfrm rot="-6062124">
              <a:off x="8319588" y="407372"/>
              <a:ext cx="667217" cy="574047"/>
            </a:xfrm>
            <a:custGeom>
              <a:avLst/>
              <a:gdLst/>
              <a:ahLst/>
              <a:cxnLst/>
              <a:rect l="l" t="t" r="r" b="b"/>
              <a:pathLst>
                <a:path w="29910" h="25730" extrusionOk="0">
                  <a:moveTo>
                    <a:pt x="0" y="1"/>
                  </a:moveTo>
                  <a:lnTo>
                    <a:pt x="0" y="1"/>
                  </a:lnTo>
                  <a:cubicBezTo>
                    <a:pt x="152" y="3344"/>
                    <a:pt x="1277" y="6536"/>
                    <a:pt x="2249" y="9119"/>
                  </a:cubicBezTo>
                  <a:cubicBezTo>
                    <a:pt x="3404" y="12341"/>
                    <a:pt x="5046" y="15715"/>
                    <a:pt x="7204" y="18451"/>
                  </a:cubicBezTo>
                  <a:cubicBezTo>
                    <a:pt x="9544" y="21460"/>
                    <a:pt x="12736" y="23557"/>
                    <a:pt x="16414" y="24651"/>
                  </a:cubicBezTo>
                  <a:cubicBezTo>
                    <a:pt x="18346" y="25274"/>
                    <a:pt x="20702" y="25730"/>
                    <a:pt x="22937" y="25730"/>
                  </a:cubicBezTo>
                  <a:cubicBezTo>
                    <a:pt x="23866" y="25730"/>
                    <a:pt x="24775" y="25651"/>
                    <a:pt x="25624" y="25472"/>
                  </a:cubicBezTo>
                  <a:cubicBezTo>
                    <a:pt x="26961" y="25199"/>
                    <a:pt x="28390" y="24864"/>
                    <a:pt x="29636" y="24256"/>
                  </a:cubicBezTo>
                  <a:lnTo>
                    <a:pt x="29757" y="23983"/>
                  </a:lnTo>
                  <a:cubicBezTo>
                    <a:pt x="29757" y="21369"/>
                    <a:pt x="29909" y="18451"/>
                    <a:pt x="28937" y="15928"/>
                  </a:cubicBezTo>
                  <a:cubicBezTo>
                    <a:pt x="27539" y="12250"/>
                    <a:pt x="25198" y="9666"/>
                    <a:pt x="21946" y="7478"/>
                  </a:cubicBezTo>
                  <a:cubicBezTo>
                    <a:pt x="19149" y="5502"/>
                    <a:pt x="15654" y="4438"/>
                    <a:pt x="12341" y="3526"/>
                  </a:cubicBezTo>
                  <a:cubicBezTo>
                    <a:pt x="9058" y="2584"/>
                    <a:pt x="5714" y="1703"/>
                    <a:pt x="2432" y="730"/>
                  </a:cubicBezTo>
                  <a:cubicBezTo>
                    <a:pt x="1581" y="487"/>
                    <a:pt x="821" y="213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2102;p60">
              <a:extLst>
                <a:ext uri="{FF2B5EF4-FFF2-40B4-BE49-F238E27FC236}">
                  <a16:creationId xmlns:a16="http://schemas.microsoft.com/office/drawing/2014/main" id="{E97B5EC7-9DC8-4454-AD3B-A2DB3E20D760}"/>
                </a:ext>
              </a:extLst>
            </p:cNvPr>
            <p:cNvSpPr/>
            <p:nvPr/>
          </p:nvSpPr>
          <p:spPr>
            <a:xfrm rot="-6062124">
              <a:off x="8300800" y="430180"/>
              <a:ext cx="667217" cy="535762"/>
            </a:xfrm>
            <a:custGeom>
              <a:avLst/>
              <a:gdLst/>
              <a:ahLst/>
              <a:cxnLst/>
              <a:rect l="l" t="t" r="r" b="b"/>
              <a:pathLst>
                <a:path w="29910" h="24014" extrusionOk="0">
                  <a:moveTo>
                    <a:pt x="0" y="1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152" y="153"/>
                    <a:pt x="304" y="335"/>
                    <a:pt x="426" y="548"/>
                  </a:cubicBezTo>
                  <a:cubicBezTo>
                    <a:pt x="1733" y="2858"/>
                    <a:pt x="4620" y="4438"/>
                    <a:pt x="6535" y="6232"/>
                  </a:cubicBezTo>
                  <a:cubicBezTo>
                    <a:pt x="9088" y="8603"/>
                    <a:pt x="11550" y="10973"/>
                    <a:pt x="14225" y="13192"/>
                  </a:cubicBezTo>
                  <a:cubicBezTo>
                    <a:pt x="16900" y="15381"/>
                    <a:pt x="19727" y="17417"/>
                    <a:pt x="22554" y="19393"/>
                  </a:cubicBezTo>
                  <a:cubicBezTo>
                    <a:pt x="24925" y="21004"/>
                    <a:pt x="27387" y="22433"/>
                    <a:pt x="29727" y="24013"/>
                  </a:cubicBezTo>
                  <a:lnTo>
                    <a:pt x="29757" y="23983"/>
                  </a:lnTo>
                  <a:cubicBezTo>
                    <a:pt x="29757" y="21369"/>
                    <a:pt x="29909" y="18451"/>
                    <a:pt x="28906" y="15928"/>
                  </a:cubicBezTo>
                  <a:cubicBezTo>
                    <a:pt x="27539" y="12250"/>
                    <a:pt x="25198" y="9666"/>
                    <a:pt x="21946" y="7478"/>
                  </a:cubicBezTo>
                  <a:cubicBezTo>
                    <a:pt x="19149" y="5502"/>
                    <a:pt x="15623" y="4469"/>
                    <a:pt x="12341" y="3526"/>
                  </a:cubicBezTo>
                  <a:cubicBezTo>
                    <a:pt x="9058" y="2584"/>
                    <a:pt x="5714" y="1703"/>
                    <a:pt x="2401" y="730"/>
                  </a:cubicBezTo>
                  <a:cubicBezTo>
                    <a:pt x="1581" y="517"/>
                    <a:pt x="821" y="24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2103;p60">
              <a:extLst>
                <a:ext uri="{FF2B5EF4-FFF2-40B4-BE49-F238E27FC236}">
                  <a16:creationId xmlns:a16="http://schemas.microsoft.com/office/drawing/2014/main" id="{B0D3230E-315E-43F3-8356-25099799AF29}"/>
                </a:ext>
              </a:extLst>
            </p:cNvPr>
            <p:cNvSpPr/>
            <p:nvPr/>
          </p:nvSpPr>
          <p:spPr>
            <a:xfrm rot="-6062124">
              <a:off x="8308506" y="429112"/>
              <a:ext cx="665522" cy="540403"/>
            </a:xfrm>
            <a:custGeom>
              <a:avLst/>
              <a:gdLst/>
              <a:ahLst/>
              <a:cxnLst/>
              <a:rect l="l" t="t" r="r" b="b"/>
              <a:pathLst>
                <a:path w="29834" h="24222" extrusionOk="0">
                  <a:moveTo>
                    <a:pt x="312" y="1"/>
                  </a:moveTo>
                  <a:cubicBezTo>
                    <a:pt x="151" y="1"/>
                    <a:pt x="1" y="218"/>
                    <a:pt x="167" y="361"/>
                  </a:cubicBezTo>
                  <a:cubicBezTo>
                    <a:pt x="1049" y="1181"/>
                    <a:pt x="1809" y="2154"/>
                    <a:pt x="2721" y="3005"/>
                  </a:cubicBezTo>
                  <a:cubicBezTo>
                    <a:pt x="3632" y="3826"/>
                    <a:pt x="4605" y="4586"/>
                    <a:pt x="5547" y="5406"/>
                  </a:cubicBezTo>
                  <a:cubicBezTo>
                    <a:pt x="7462" y="7139"/>
                    <a:pt x="9438" y="8841"/>
                    <a:pt x="11383" y="10543"/>
                  </a:cubicBezTo>
                  <a:cubicBezTo>
                    <a:pt x="13329" y="12245"/>
                    <a:pt x="15244" y="13948"/>
                    <a:pt x="17280" y="15528"/>
                  </a:cubicBezTo>
                  <a:cubicBezTo>
                    <a:pt x="19286" y="17078"/>
                    <a:pt x="21414" y="18446"/>
                    <a:pt x="23450" y="19935"/>
                  </a:cubicBezTo>
                  <a:cubicBezTo>
                    <a:pt x="24605" y="20787"/>
                    <a:pt x="25730" y="21668"/>
                    <a:pt x="26855" y="22580"/>
                  </a:cubicBezTo>
                  <a:cubicBezTo>
                    <a:pt x="27280" y="22975"/>
                    <a:pt x="27736" y="23340"/>
                    <a:pt x="28223" y="23674"/>
                  </a:cubicBezTo>
                  <a:cubicBezTo>
                    <a:pt x="28587" y="23917"/>
                    <a:pt x="29104" y="24221"/>
                    <a:pt x="29560" y="24221"/>
                  </a:cubicBezTo>
                  <a:cubicBezTo>
                    <a:pt x="29833" y="24221"/>
                    <a:pt x="29833" y="23826"/>
                    <a:pt x="29560" y="23826"/>
                  </a:cubicBezTo>
                  <a:cubicBezTo>
                    <a:pt x="29104" y="23826"/>
                    <a:pt x="28587" y="23431"/>
                    <a:pt x="28223" y="23188"/>
                  </a:cubicBezTo>
                  <a:cubicBezTo>
                    <a:pt x="27736" y="22823"/>
                    <a:pt x="27311" y="22428"/>
                    <a:pt x="26855" y="22063"/>
                  </a:cubicBezTo>
                  <a:cubicBezTo>
                    <a:pt x="25912" y="21334"/>
                    <a:pt x="25001" y="20574"/>
                    <a:pt x="24028" y="19875"/>
                  </a:cubicBezTo>
                  <a:cubicBezTo>
                    <a:pt x="22052" y="18385"/>
                    <a:pt x="19955" y="17048"/>
                    <a:pt x="17979" y="15559"/>
                  </a:cubicBezTo>
                  <a:cubicBezTo>
                    <a:pt x="15943" y="14008"/>
                    <a:pt x="14058" y="12367"/>
                    <a:pt x="12174" y="10695"/>
                  </a:cubicBezTo>
                  <a:cubicBezTo>
                    <a:pt x="10259" y="8993"/>
                    <a:pt x="8313" y="7352"/>
                    <a:pt x="6429" y="5650"/>
                  </a:cubicBezTo>
                  <a:cubicBezTo>
                    <a:pt x="5426" y="4738"/>
                    <a:pt x="4362" y="3887"/>
                    <a:pt x="3359" y="3005"/>
                  </a:cubicBezTo>
                  <a:cubicBezTo>
                    <a:pt x="2295" y="2093"/>
                    <a:pt x="1444" y="999"/>
                    <a:pt x="441" y="57"/>
                  </a:cubicBezTo>
                  <a:cubicBezTo>
                    <a:pt x="401" y="17"/>
                    <a:pt x="35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2104;p60">
              <a:extLst>
                <a:ext uri="{FF2B5EF4-FFF2-40B4-BE49-F238E27FC236}">
                  <a16:creationId xmlns:a16="http://schemas.microsoft.com/office/drawing/2014/main" id="{08877FE9-732F-42F8-A5AC-2A76592D22C4}"/>
                </a:ext>
              </a:extLst>
            </p:cNvPr>
            <p:cNvSpPr/>
            <p:nvPr/>
          </p:nvSpPr>
          <p:spPr>
            <a:xfrm rot="-6062124">
              <a:off x="8585000" y="498847"/>
              <a:ext cx="231239" cy="200615"/>
            </a:xfrm>
            <a:custGeom>
              <a:avLst/>
              <a:gdLst/>
              <a:ahLst/>
              <a:cxnLst/>
              <a:rect l="l" t="t" r="r" b="b"/>
              <a:pathLst>
                <a:path w="10366" h="8992" extrusionOk="0">
                  <a:moveTo>
                    <a:pt x="9413" y="0"/>
                  </a:moveTo>
                  <a:cubicBezTo>
                    <a:pt x="9296" y="0"/>
                    <a:pt x="9162" y="102"/>
                    <a:pt x="9180" y="248"/>
                  </a:cubicBezTo>
                  <a:cubicBezTo>
                    <a:pt x="9454" y="1646"/>
                    <a:pt x="9575" y="3044"/>
                    <a:pt x="9606" y="4442"/>
                  </a:cubicBezTo>
                  <a:cubicBezTo>
                    <a:pt x="9635" y="5831"/>
                    <a:pt x="9911" y="7193"/>
                    <a:pt x="9938" y="8553"/>
                  </a:cubicBezTo>
                  <a:lnTo>
                    <a:pt x="9938" y="8553"/>
                  </a:lnTo>
                  <a:cubicBezTo>
                    <a:pt x="9400" y="8570"/>
                    <a:pt x="8861" y="8577"/>
                    <a:pt x="8322" y="8577"/>
                  </a:cubicBezTo>
                  <a:cubicBezTo>
                    <a:pt x="5978" y="8577"/>
                    <a:pt x="3624" y="8445"/>
                    <a:pt x="1283" y="8445"/>
                  </a:cubicBezTo>
                  <a:cubicBezTo>
                    <a:pt x="946" y="8445"/>
                    <a:pt x="610" y="8448"/>
                    <a:pt x="274" y="8454"/>
                  </a:cubicBezTo>
                  <a:cubicBezTo>
                    <a:pt x="1" y="8454"/>
                    <a:pt x="1" y="8849"/>
                    <a:pt x="274" y="8849"/>
                  </a:cubicBezTo>
                  <a:cubicBezTo>
                    <a:pt x="469" y="8848"/>
                    <a:pt x="665" y="8847"/>
                    <a:pt x="860" y="8847"/>
                  </a:cubicBezTo>
                  <a:cubicBezTo>
                    <a:pt x="3427" y="8847"/>
                    <a:pt x="6010" y="8992"/>
                    <a:pt x="8580" y="8992"/>
                  </a:cubicBezTo>
                  <a:cubicBezTo>
                    <a:pt x="9105" y="8992"/>
                    <a:pt x="9629" y="8986"/>
                    <a:pt x="10153" y="8971"/>
                  </a:cubicBezTo>
                  <a:cubicBezTo>
                    <a:pt x="10274" y="8971"/>
                    <a:pt x="10366" y="8880"/>
                    <a:pt x="10366" y="8758"/>
                  </a:cubicBezTo>
                  <a:cubicBezTo>
                    <a:pt x="10366" y="8029"/>
                    <a:pt x="10244" y="7299"/>
                    <a:pt x="10153" y="6539"/>
                  </a:cubicBezTo>
                  <a:cubicBezTo>
                    <a:pt x="10062" y="5810"/>
                    <a:pt x="10031" y="5050"/>
                    <a:pt x="10031" y="4321"/>
                  </a:cubicBezTo>
                  <a:cubicBezTo>
                    <a:pt x="10001" y="2922"/>
                    <a:pt x="9849" y="1524"/>
                    <a:pt x="9575" y="156"/>
                  </a:cubicBezTo>
                  <a:cubicBezTo>
                    <a:pt x="9563" y="46"/>
                    <a:pt x="9492" y="0"/>
                    <a:pt x="94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2105;p60">
              <a:extLst>
                <a:ext uri="{FF2B5EF4-FFF2-40B4-BE49-F238E27FC236}">
                  <a16:creationId xmlns:a16="http://schemas.microsoft.com/office/drawing/2014/main" id="{7C10914C-DFD7-4D1E-B52E-29552A43E5E4}"/>
                </a:ext>
              </a:extLst>
            </p:cNvPr>
            <p:cNvSpPr/>
            <p:nvPr/>
          </p:nvSpPr>
          <p:spPr>
            <a:xfrm rot="-6062124">
              <a:off x="8554555" y="596945"/>
              <a:ext cx="216316" cy="211235"/>
            </a:xfrm>
            <a:custGeom>
              <a:avLst/>
              <a:gdLst/>
              <a:ahLst/>
              <a:cxnLst/>
              <a:rect l="l" t="t" r="r" b="b"/>
              <a:pathLst>
                <a:path w="9697" h="9468" extrusionOk="0">
                  <a:moveTo>
                    <a:pt x="9271" y="1"/>
                  </a:moveTo>
                  <a:cubicBezTo>
                    <a:pt x="9164" y="1"/>
                    <a:pt x="9058" y="62"/>
                    <a:pt x="9058" y="183"/>
                  </a:cubicBezTo>
                  <a:cubicBezTo>
                    <a:pt x="9058" y="2789"/>
                    <a:pt x="9173" y="5366"/>
                    <a:pt x="9264" y="7942"/>
                  </a:cubicBezTo>
                  <a:lnTo>
                    <a:pt x="9264" y="7942"/>
                  </a:lnTo>
                  <a:cubicBezTo>
                    <a:pt x="6396" y="8072"/>
                    <a:pt x="3628" y="9068"/>
                    <a:pt x="741" y="9068"/>
                  </a:cubicBezTo>
                  <a:cubicBezTo>
                    <a:pt x="586" y="9068"/>
                    <a:pt x="430" y="9065"/>
                    <a:pt x="273" y="9059"/>
                  </a:cubicBezTo>
                  <a:cubicBezTo>
                    <a:pt x="264" y="9058"/>
                    <a:pt x="255" y="9057"/>
                    <a:pt x="246" y="9057"/>
                  </a:cubicBezTo>
                  <a:cubicBezTo>
                    <a:pt x="0" y="9057"/>
                    <a:pt x="9" y="9454"/>
                    <a:pt x="273" y="9454"/>
                  </a:cubicBezTo>
                  <a:cubicBezTo>
                    <a:pt x="462" y="9463"/>
                    <a:pt x="650" y="9467"/>
                    <a:pt x="837" y="9467"/>
                  </a:cubicBezTo>
                  <a:cubicBezTo>
                    <a:pt x="3763" y="9467"/>
                    <a:pt x="6570" y="8417"/>
                    <a:pt x="9483" y="8360"/>
                  </a:cubicBezTo>
                  <a:cubicBezTo>
                    <a:pt x="9605" y="8360"/>
                    <a:pt x="9696" y="8269"/>
                    <a:pt x="9696" y="8147"/>
                  </a:cubicBezTo>
                  <a:cubicBezTo>
                    <a:pt x="9575" y="5503"/>
                    <a:pt x="9483" y="2858"/>
                    <a:pt x="9483" y="183"/>
                  </a:cubicBezTo>
                  <a:cubicBezTo>
                    <a:pt x="9483" y="62"/>
                    <a:pt x="9377" y="1"/>
                    <a:pt x="92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2106;p60">
              <a:extLst>
                <a:ext uri="{FF2B5EF4-FFF2-40B4-BE49-F238E27FC236}">
                  <a16:creationId xmlns:a16="http://schemas.microsoft.com/office/drawing/2014/main" id="{1071D7A1-F704-431B-B4EA-FD86C007F686}"/>
                </a:ext>
              </a:extLst>
            </p:cNvPr>
            <p:cNvSpPr/>
            <p:nvPr/>
          </p:nvSpPr>
          <p:spPr>
            <a:xfrm rot="-6062124">
              <a:off x="8531100" y="705660"/>
              <a:ext cx="181382" cy="148275"/>
            </a:xfrm>
            <a:custGeom>
              <a:avLst/>
              <a:gdLst/>
              <a:ahLst/>
              <a:cxnLst/>
              <a:rect l="l" t="t" r="r" b="b"/>
              <a:pathLst>
                <a:path w="8131" h="6646" extrusionOk="0">
                  <a:moveTo>
                    <a:pt x="6632" y="0"/>
                  </a:moveTo>
                  <a:cubicBezTo>
                    <a:pt x="6514" y="0"/>
                    <a:pt x="6380" y="99"/>
                    <a:pt x="6398" y="263"/>
                  </a:cubicBezTo>
                  <a:cubicBezTo>
                    <a:pt x="6721" y="2232"/>
                    <a:pt x="7527" y="4144"/>
                    <a:pt x="7690" y="6136"/>
                  </a:cubicBezTo>
                  <a:lnTo>
                    <a:pt x="7690" y="6136"/>
                  </a:lnTo>
                  <a:cubicBezTo>
                    <a:pt x="5241" y="5907"/>
                    <a:pt x="2767" y="6234"/>
                    <a:pt x="349" y="5703"/>
                  </a:cubicBezTo>
                  <a:cubicBezTo>
                    <a:pt x="331" y="5699"/>
                    <a:pt x="313" y="5698"/>
                    <a:pt x="297" y="5698"/>
                  </a:cubicBezTo>
                  <a:cubicBezTo>
                    <a:pt x="65" y="5698"/>
                    <a:pt x="0" y="6070"/>
                    <a:pt x="227" y="6099"/>
                  </a:cubicBezTo>
                  <a:cubicBezTo>
                    <a:pt x="2750" y="6646"/>
                    <a:pt x="5364" y="6281"/>
                    <a:pt x="7918" y="6555"/>
                  </a:cubicBezTo>
                  <a:cubicBezTo>
                    <a:pt x="8009" y="6555"/>
                    <a:pt x="8130" y="6463"/>
                    <a:pt x="8130" y="6342"/>
                  </a:cubicBezTo>
                  <a:cubicBezTo>
                    <a:pt x="7978" y="4214"/>
                    <a:pt x="7158" y="2238"/>
                    <a:pt x="6793" y="141"/>
                  </a:cubicBezTo>
                  <a:cubicBezTo>
                    <a:pt x="6781" y="44"/>
                    <a:pt x="6710" y="0"/>
                    <a:pt x="6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2107;p60">
              <a:extLst>
                <a:ext uri="{FF2B5EF4-FFF2-40B4-BE49-F238E27FC236}">
                  <a16:creationId xmlns:a16="http://schemas.microsoft.com/office/drawing/2014/main" id="{9097927A-0BA9-4058-997F-B5E6A01142AC}"/>
                </a:ext>
              </a:extLst>
            </p:cNvPr>
            <p:cNvSpPr/>
            <p:nvPr/>
          </p:nvSpPr>
          <p:spPr>
            <a:xfrm rot="-6062124">
              <a:off x="8497779" y="819593"/>
              <a:ext cx="130811" cy="111574"/>
            </a:xfrm>
            <a:custGeom>
              <a:avLst/>
              <a:gdLst/>
              <a:ahLst/>
              <a:cxnLst/>
              <a:rect l="l" t="t" r="r" b="b"/>
              <a:pathLst>
                <a:path w="5864" h="5001" extrusionOk="0">
                  <a:moveTo>
                    <a:pt x="5138" y="1"/>
                  </a:moveTo>
                  <a:cubicBezTo>
                    <a:pt x="5019" y="1"/>
                    <a:pt x="4875" y="105"/>
                    <a:pt x="4894" y="255"/>
                  </a:cubicBezTo>
                  <a:cubicBezTo>
                    <a:pt x="5149" y="1674"/>
                    <a:pt x="5140" y="3146"/>
                    <a:pt x="5385" y="4572"/>
                  </a:cubicBezTo>
                  <a:lnTo>
                    <a:pt x="5385" y="4572"/>
                  </a:lnTo>
                  <a:cubicBezTo>
                    <a:pt x="4736" y="4508"/>
                    <a:pt x="4087" y="4488"/>
                    <a:pt x="3438" y="4488"/>
                  </a:cubicBezTo>
                  <a:cubicBezTo>
                    <a:pt x="2383" y="4488"/>
                    <a:pt x="1328" y="4541"/>
                    <a:pt x="274" y="4541"/>
                  </a:cubicBezTo>
                  <a:cubicBezTo>
                    <a:pt x="0" y="4541"/>
                    <a:pt x="0" y="4966"/>
                    <a:pt x="274" y="4966"/>
                  </a:cubicBezTo>
                  <a:cubicBezTo>
                    <a:pt x="1406" y="4966"/>
                    <a:pt x="2539" y="4894"/>
                    <a:pt x="3671" y="4894"/>
                  </a:cubicBezTo>
                  <a:cubicBezTo>
                    <a:pt x="4332" y="4894"/>
                    <a:pt x="4993" y="4918"/>
                    <a:pt x="5654" y="4997"/>
                  </a:cubicBezTo>
                  <a:cubicBezTo>
                    <a:pt x="5664" y="4999"/>
                    <a:pt x="5675" y="5001"/>
                    <a:pt x="5685" y="5001"/>
                  </a:cubicBezTo>
                  <a:cubicBezTo>
                    <a:pt x="5790" y="5001"/>
                    <a:pt x="5864" y="4865"/>
                    <a:pt x="5836" y="4754"/>
                  </a:cubicBezTo>
                  <a:cubicBezTo>
                    <a:pt x="5532" y="3234"/>
                    <a:pt x="5562" y="1653"/>
                    <a:pt x="5289" y="133"/>
                  </a:cubicBezTo>
                  <a:cubicBezTo>
                    <a:pt x="5277" y="41"/>
                    <a:pt x="5212" y="1"/>
                    <a:pt x="5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2108;p60">
              <a:extLst>
                <a:ext uri="{FF2B5EF4-FFF2-40B4-BE49-F238E27FC236}">
                  <a16:creationId xmlns:a16="http://schemas.microsoft.com/office/drawing/2014/main" id="{7DCB459A-5BFC-400B-B3C8-A6EF17094AE2}"/>
                </a:ext>
              </a:extLst>
            </p:cNvPr>
            <p:cNvSpPr/>
            <p:nvPr/>
          </p:nvSpPr>
          <p:spPr>
            <a:xfrm rot="-6062124">
              <a:off x="8474202" y="924814"/>
              <a:ext cx="85750" cy="65124"/>
            </a:xfrm>
            <a:custGeom>
              <a:avLst/>
              <a:gdLst/>
              <a:ahLst/>
              <a:cxnLst/>
              <a:rect l="l" t="t" r="r" b="b"/>
              <a:pathLst>
                <a:path w="3844" h="2919" extrusionOk="0">
                  <a:moveTo>
                    <a:pt x="3631" y="1"/>
                  </a:moveTo>
                  <a:cubicBezTo>
                    <a:pt x="3524" y="1"/>
                    <a:pt x="3418" y="62"/>
                    <a:pt x="3418" y="183"/>
                  </a:cubicBezTo>
                  <a:lnTo>
                    <a:pt x="3418" y="2482"/>
                  </a:lnTo>
                  <a:lnTo>
                    <a:pt x="3418" y="2482"/>
                  </a:lnTo>
                  <a:cubicBezTo>
                    <a:pt x="2385" y="2334"/>
                    <a:pt x="1353" y="2286"/>
                    <a:pt x="348" y="2007"/>
                  </a:cubicBezTo>
                  <a:cubicBezTo>
                    <a:pt x="328" y="2003"/>
                    <a:pt x="310" y="2001"/>
                    <a:pt x="293" y="2001"/>
                  </a:cubicBezTo>
                  <a:cubicBezTo>
                    <a:pt x="63" y="2001"/>
                    <a:pt x="0" y="2348"/>
                    <a:pt x="226" y="2432"/>
                  </a:cubicBezTo>
                  <a:cubicBezTo>
                    <a:pt x="1321" y="2706"/>
                    <a:pt x="2476" y="2736"/>
                    <a:pt x="3570" y="2919"/>
                  </a:cubicBezTo>
                  <a:cubicBezTo>
                    <a:pt x="3691" y="2919"/>
                    <a:pt x="3843" y="2858"/>
                    <a:pt x="3843" y="2706"/>
                  </a:cubicBezTo>
                  <a:lnTo>
                    <a:pt x="3843" y="183"/>
                  </a:lnTo>
                  <a:cubicBezTo>
                    <a:pt x="3843" y="62"/>
                    <a:pt x="3737" y="1"/>
                    <a:pt x="3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2109;p60">
              <a:extLst>
                <a:ext uri="{FF2B5EF4-FFF2-40B4-BE49-F238E27FC236}">
                  <a16:creationId xmlns:a16="http://schemas.microsoft.com/office/drawing/2014/main" id="{4DC743EB-701B-4B7F-9ED2-7B12E80A67F8}"/>
                </a:ext>
              </a:extLst>
            </p:cNvPr>
            <p:cNvSpPr/>
            <p:nvPr/>
          </p:nvSpPr>
          <p:spPr>
            <a:xfrm rot="-5400000">
              <a:off x="8404797" y="288499"/>
              <a:ext cx="478050" cy="362828"/>
            </a:xfrm>
            <a:custGeom>
              <a:avLst/>
              <a:gdLst/>
              <a:ahLst/>
              <a:cxnLst/>
              <a:rect l="l" t="t" r="r" b="b"/>
              <a:pathLst>
                <a:path w="21430" h="16263" extrusionOk="0">
                  <a:moveTo>
                    <a:pt x="6005" y="1"/>
                  </a:moveTo>
                  <a:cubicBezTo>
                    <a:pt x="3421" y="1"/>
                    <a:pt x="7632" y="5385"/>
                    <a:pt x="8116" y="6050"/>
                  </a:cubicBezTo>
                  <a:cubicBezTo>
                    <a:pt x="7027" y="5914"/>
                    <a:pt x="5329" y="4339"/>
                    <a:pt x="4113" y="4339"/>
                  </a:cubicBezTo>
                  <a:cubicBezTo>
                    <a:pt x="3971" y="4339"/>
                    <a:pt x="3836" y="4361"/>
                    <a:pt x="3709" y="4408"/>
                  </a:cubicBezTo>
                  <a:cubicBezTo>
                    <a:pt x="1885" y="5077"/>
                    <a:pt x="4803" y="7418"/>
                    <a:pt x="5137" y="7965"/>
                  </a:cubicBezTo>
                  <a:cubicBezTo>
                    <a:pt x="5069" y="7976"/>
                    <a:pt x="4994" y="7981"/>
                    <a:pt x="4915" y="7981"/>
                  </a:cubicBezTo>
                  <a:cubicBezTo>
                    <a:pt x="4173" y="7981"/>
                    <a:pt x="2998" y="7541"/>
                    <a:pt x="2048" y="7541"/>
                  </a:cubicBezTo>
                  <a:cubicBezTo>
                    <a:pt x="1435" y="7541"/>
                    <a:pt x="916" y="7724"/>
                    <a:pt x="669" y="8329"/>
                  </a:cubicBezTo>
                  <a:cubicBezTo>
                    <a:pt x="0" y="9940"/>
                    <a:pt x="3313" y="11582"/>
                    <a:pt x="4377" y="12007"/>
                  </a:cubicBezTo>
                  <a:cubicBezTo>
                    <a:pt x="7478" y="13162"/>
                    <a:pt x="10517" y="13861"/>
                    <a:pt x="13739" y="14591"/>
                  </a:cubicBezTo>
                  <a:cubicBezTo>
                    <a:pt x="15320" y="14986"/>
                    <a:pt x="16900" y="15351"/>
                    <a:pt x="18481" y="15624"/>
                  </a:cubicBezTo>
                  <a:cubicBezTo>
                    <a:pt x="19484" y="15776"/>
                    <a:pt x="20396" y="16232"/>
                    <a:pt x="21369" y="16263"/>
                  </a:cubicBezTo>
                  <a:lnTo>
                    <a:pt x="21429" y="16232"/>
                  </a:lnTo>
                  <a:cubicBezTo>
                    <a:pt x="18937" y="13497"/>
                    <a:pt x="16414" y="10670"/>
                    <a:pt x="14043" y="7782"/>
                  </a:cubicBezTo>
                  <a:cubicBezTo>
                    <a:pt x="12858" y="6384"/>
                    <a:pt x="11642" y="4834"/>
                    <a:pt x="10335" y="3527"/>
                  </a:cubicBezTo>
                  <a:cubicBezTo>
                    <a:pt x="9488" y="2741"/>
                    <a:pt x="7349" y="1"/>
                    <a:pt x="6070" y="1"/>
                  </a:cubicBezTo>
                  <a:cubicBezTo>
                    <a:pt x="6063" y="1"/>
                    <a:pt x="6056" y="1"/>
                    <a:pt x="6049" y="1"/>
                  </a:cubicBezTo>
                  <a:cubicBezTo>
                    <a:pt x="6034" y="1"/>
                    <a:pt x="6020" y="1"/>
                    <a:pt x="6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2110;p60">
              <a:extLst>
                <a:ext uri="{FF2B5EF4-FFF2-40B4-BE49-F238E27FC236}">
                  <a16:creationId xmlns:a16="http://schemas.microsoft.com/office/drawing/2014/main" id="{53CAFB32-4A3F-4398-ADB1-2DC30F700BDA}"/>
                </a:ext>
              </a:extLst>
            </p:cNvPr>
            <p:cNvSpPr/>
            <p:nvPr/>
          </p:nvSpPr>
          <p:spPr>
            <a:xfrm rot="-5400000">
              <a:off x="8436467" y="132274"/>
              <a:ext cx="307085" cy="467729"/>
            </a:xfrm>
            <a:custGeom>
              <a:avLst/>
              <a:gdLst/>
              <a:ahLst/>
              <a:cxnLst/>
              <a:rect l="l" t="t" r="r" b="b"/>
              <a:pathLst>
                <a:path w="13766" h="20965" extrusionOk="0">
                  <a:moveTo>
                    <a:pt x="11347" y="1"/>
                  </a:moveTo>
                  <a:cubicBezTo>
                    <a:pt x="11181" y="1"/>
                    <a:pt x="11005" y="45"/>
                    <a:pt x="10818" y="144"/>
                  </a:cubicBezTo>
                  <a:cubicBezTo>
                    <a:pt x="9450" y="873"/>
                    <a:pt x="9571" y="4217"/>
                    <a:pt x="9754" y="5554"/>
                  </a:cubicBezTo>
                  <a:cubicBezTo>
                    <a:pt x="9190" y="4604"/>
                    <a:pt x="7784" y="928"/>
                    <a:pt x="6388" y="928"/>
                  </a:cubicBezTo>
                  <a:cubicBezTo>
                    <a:pt x="6355" y="928"/>
                    <a:pt x="6322" y="930"/>
                    <a:pt x="6289" y="934"/>
                  </a:cubicBezTo>
                  <a:cubicBezTo>
                    <a:pt x="4526" y="1147"/>
                    <a:pt x="5529" y="4734"/>
                    <a:pt x="5681" y="5737"/>
                  </a:cubicBezTo>
                  <a:cubicBezTo>
                    <a:pt x="4252" y="5402"/>
                    <a:pt x="3279" y="3518"/>
                    <a:pt x="1517" y="3457"/>
                  </a:cubicBezTo>
                  <a:cubicBezTo>
                    <a:pt x="1485" y="3456"/>
                    <a:pt x="1454" y="3455"/>
                    <a:pt x="1424" y="3455"/>
                  </a:cubicBezTo>
                  <a:cubicBezTo>
                    <a:pt x="1" y="3455"/>
                    <a:pt x="97" y="4848"/>
                    <a:pt x="513" y="5949"/>
                  </a:cubicBezTo>
                  <a:cubicBezTo>
                    <a:pt x="1365" y="8442"/>
                    <a:pt x="3310" y="10752"/>
                    <a:pt x="4982" y="12758"/>
                  </a:cubicBezTo>
                  <a:cubicBezTo>
                    <a:pt x="6380" y="14339"/>
                    <a:pt x="7748" y="16010"/>
                    <a:pt x="9267" y="17439"/>
                  </a:cubicBezTo>
                  <a:cubicBezTo>
                    <a:pt x="10027" y="18138"/>
                    <a:pt x="10818" y="18776"/>
                    <a:pt x="11517" y="19506"/>
                  </a:cubicBezTo>
                  <a:cubicBezTo>
                    <a:pt x="12003" y="19962"/>
                    <a:pt x="12398" y="20691"/>
                    <a:pt x="13006" y="20965"/>
                  </a:cubicBezTo>
                  <a:lnTo>
                    <a:pt x="13128" y="20934"/>
                  </a:lnTo>
                  <a:cubicBezTo>
                    <a:pt x="13705" y="18412"/>
                    <a:pt x="13614" y="15676"/>
                    <a:pt x="13614" y="13153"/>
                  </a:cubicBezTo>
                  <a:cubicBezTo>
                    <a:pt x="13584" y="11725"/>
                    <a:pt x="13584" y="10235"/>
                    <a:pt x="13523" y="8807"/>
                  </a:cubicBezTo>
                  <a:cubicBezTo>
                    <a:pt x="13462" y="7165"/>
                    <a:pt x="13766" y="5402"/>
                    <a:pt x="13492" y="3761"/>
                  </a:cubicBezTo>
                  <a:cubicBezTo>
                    <a:pt x="13330" y="2816"/>
                    <a:pt x="12665" y="1"/>
                    <a:pt x="11347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2111;p60">
              <a:extLst>
                <a:ext uri="{FF2B5EF4-FFF2-40B4-BE49-F238E27FC236}">
                  <a16:creationId xmlns:a16="http://schemas.microsoft.com/office/drawing/2014/main" id="{4163468E-377A-479D-8CA1-61BF1B2F5855}"/>
                </a:ext>
              </a:extLst>
            </p:cNvPr>
            <p:cNvSpPr/>
            <p:nvPr/>
          </p:nvSpPr>
          <p:spPr>
            <a:xfrm rot="-5400000">
              <a:off x="8490852" y="438195"/>
              <a:ext cx="571630" cy="147514"/>
            </a:xfrm>
            <a:custGeom>
              <a:avLst/>
              <a:gdLst/>
              <a:ahLst/>
              <a:cxnLst/>
              <a:rect l="l" t="t" r="r" b="b"/>
              <a:pathLst>
                <a:path w="25625" h="6612" extrusionOk="0">
                  <a:moveTo>
                    <a:pt x="4638" y="0"/>
                  </a:moveTo>
                  <a:cubicBezTo>
                    <a:pt x="4395" y="0"/>
                    <a:pt x="4155" y="13"/>
                    <a:pt x="3922" y="42"/>
                  </a:cubicBezTo>
                  <a:cubicBezTo>
                    <a:pt x="3192" y="133"/>
                    <a:pt x="2189" y="528"/>
                    <a:pt x="2493" y="1410"/>
                  </a:cubicBezTo>
                  <a:cubicBezTo>
                    <a:pt x="2797" y="2261"/>
                    <a:pt x="4195" y="2747"/>
                    <a:pt x="4621" y="3537"/>
                  </a:cubicBezTo>
                  <a:cubicBezTo>
                    <a:pt x="3709" y="3720"/>
                    <a:pt x="1" y="3750"/>
                    <a:pt x="1703" y="5391"/>
                  </a:cubicBezTo>
                  <a:cubicBezTo>
                    <a:pt x="2858" y="6486"/>
                    <a:pt x="4681" y="6334"/>
                    <a:pt x="6110" y="6364"/>
                  </a:cubicBezTo>
                  <a:cubicBezTo>
                    <a:pt x="8799" y="6475"/>
                    <a:pt x="11514" y="6611"/>
                    <a:pt x="14208" y="6611"/>
                  </a:cubicBezTo>
                  <a:cubicBezTo>
                    <a:pt x="14467" y="6611"/>
                    <a:pt x="14727" y="6610"/>
                    <a:pt x="14986" y="6607"/>
                  </a:cubicBezTo>
                  <a:cubicBezTo>
                    <a:pt x="15236" y="6605"/>
                    <a:pt x="15487" y="6604"/>
                    <a:pt x="15739" y="6604"/>
                  </a:cubicBezTo>
                  <a:cubicBezTo>
                    <a:pt x="16398" y="6604"/>
                    <a:pt x="17062" y="6610"/>
                    <a:pt x="17729" y="6610"/>
                  </a:cubicBezTo>
                  <a:cubicBezTo>
                    <a:pt x="20404" y="6610"/>
                    <a:pt x="23115" y="6524"/>
                    <a:pt x="25624" y="5665"/>
                  </a:cubicBezTo>
                  <a:lnTo>
                    <a:pt x="25351" y="5331"/>
                  </a:lnTo>
                  <a:cubicBezTo>
                    <a:pt x="24439" y="4844"/>
                    <a:pt x="23344" y="4996"/>
                    <a:pt x="22372" y="4692"/>
                  </a:cubicBezTo>
                  <a:cubicBezTo>
                    <a:pt x="20852" y="4145"/>
                    <a:pt x="19332" y="3902"/>
                    <a:pt x="17843" y="3477"/>
                  </a:cubicBezTo>
                  <a:cubicBezTo>
                    <a:pt x="14682" y="2717"/>
                    <a:pt x="11672" y="1470"/>
                    <a:pt x="8542" y="680"/>
                  </a:cubicBezTo>
                  <a:cubicBezTo>
                    <a:pt x="7363" y="373"/>
                    <a:pt x="5946" y="0"/>
                    <a:pt x="4638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2112;p60">
              <a:extLst>
                <a:ext uri="{FF2B5EF4-FFF2-40B4-BE49-F238E27FC236}">
                  <a16:creationId xmlns:a16="http://schemas.microsoft.com/office/drawing/2014/main" id="{5B497084-F1DD-4138-9D70-257324A30AE6}"/>
                </a:ext>
              </a:extLst>
            </p:cNvPr>
            <p:cNvSpPr/>
            <p:nvPr/>
          </p:nvSpPr>
          <p:spPr>
            <a:xfrm rot="-5400000">
              <a:off x="8538129" y="157220"/>
              <a:ext cx="224525" cy="349821"/>
            </a:xfrm>
            <a:custGeom>
              <a:avLst/>
              <a:gdLst/>
              <a:ahLst/>
              <a:cxnLst/>
              <a:rect l="l" t="t" r="r" b="b"/>
              <a:pathLst>
                <a:path w="10065" h="15680" extrusionOk="0">
                  <a:moveTo>
                    <a:pt x="7686" y="0"/>
                  </a:moveTo>
                  <a:cubicBezTo>
                    <a:pt x="7579" y="0"/>
                    <a:pt x="7473" y="69"/>
                    <a:pt x="7473" y="205"/>
                  </a:cubicBezTo>
                  <a:cubicBezTo>
                    <a:pt x="7503" y="2971"/>
                    <a:pt x="8020" y="5707"/>
                    <a:pt x="8537" y="8412"/>
                  </a:cubicBezTo>
                  <a:cubicBezTo>
                    <a:pt x="8780" y="9719"/>
                    <a:pt x="8993" y="11057"/>
                    <a:pt x="9236" y="12364"/>
                  </a:cubicBezTo>
                  <a:cubicBezTo>
                    <a:pt x="9358" y="12971"/>
                    <a:pt x="9479" y="13579"/>
                    <a:pt x="9540" y="14187"/>
                  </a:cubicBezTo>
                  <a:cubicBezTo>
                    <a:pt x="9552" y="14381"/>
                    <a:pt x="9540" y="14564"/>
                    <a:pt x="9533" y="14744"/>
                  </a:cubicBezTo>
                  <a:lnTo>
                    <a:pt x="9533" y="14744"/>
                  </a:lnTo>
                  <a:cubicBezTo>
                    <a:pt x="8969" y="13936"/>
                    <a:pt x="8529" y="13044"/>
                    <a:pt x="7990" y="12212"/>
                  </a:cubicBezTo>
                  <a:cubicBezTo>
                    <a:pt x="7230" y="11026"/>
                    <a:pt x="6379" y="9871"/>
                    <a:pt x="5528" y="8716"/>
                  </a:cubicBezTo>
                  <a:cubicBezTo>
                    <a:pt x="3826" y="6436"/>
                    <a:pt x="2002" y="4248"/>
                    <a:pt x="452" y="1847"/>
                  </a:cubicBezTo>
                  <a:cubicBezTo>
                    <a:pt x="407" y="1784"/>
                    <a:pt x="347" y="1759"/>
                    <a:pt x="287" y="1759"/>
                  </a:cubicBezTo>
                  <a:cubicBezTo>
                    <a:pt x="143" y="1759"/>
                    <a:pt x="1" y="1909"/>
                    <a:pt x="87" y="2059"/>
                  </a:cubicBezTo>
                  <a:cubicBezTo>
                    <a:pt x="1667" y="4491"/>
                    <a:pt x="3552" y="6710"/>
                    <a:pt x="5254" y="9050"/>
                  </a:cubicBezTo>
                  <a:cubicBezTo>
                    <a:pt x="6105" y="10205"/>
                    <a:pt x="6956" y="11330"/>
                    <a:pt x="7716" y="12546"/>
                  </a:cubicBezTo>
                  <a:cubicBezTo>
                    <a:pt x="8354" y="13549"/>
                    <a:pt x="8871" y="14674"/>
                    <a:pt x="9662" y="15616"/>
                  </a:cubicBezTo>
                  <a:cubicBezTo>
                    <a:pt x="9707" y="15661"/>
                    <a:pt x="9755" y="15680"/>
                    <a:pt x="9802" y="15680"/>
                  </a:cubicBezTo>
                  <a:cubicBezTo>
                    <a:pt x="9944" y="15680"/>
                    <a:pt x="10065" y="15503"/>
                    <a:pt x="9996" y="15342"/>
                  </a:cubicBezTo>
                  <a:cubicBezTo>
                    <a:pt x="9874" y="15069"/>
                    <a:pt x="9965" y="14795"/>
                    <a:pt x="9965" y="14491"/>
                  </a:cubicBezTo>
                  <a:cubicBezTo>
                    <a:pt x="9965" y="14218"/>
                    <a:pt x="9935" y="13914"/>
                    <a:pt x="9874" y="13640"/>
                  </a:cubicBezTo>
                  <a:cubicBezTo>
                    <a:pt x="9813" y="13123"/>
                    <a:pt x="9722" y="12607"/>
                    <a:pt x="9601" y="12120"/>
                  </a:cubicBezTo>
                  <a:cubicBezTo>
                    <a:pt x="9358" y="10844"/>
                    <a:pt x="9175" y="9567"/>
                    <a:pt x="8932" y="8321"/>
                  </a:cubicBezTo>
                  <a:cubicBezTo>
                    <a:pt x="8415" y="5616"/>
                    <a:pt x="7899" y="2941"/>
                    <a:pt x="7899" y="205"/>
                  </a:cubicBezTo>
                  <a:cubicBezTo>
                    <a:pt x="7899" y="69"/>
                    <a:pt x="7792" y="0"/>
                    <a:pt x="76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2113;p60">
              <a:extLst>
                <a:ext uri="{FF2B5EF4-FFF2-40B4-BE49-F238E27FC236}">
                  <a16:creationId xmlns:a16="http://schemas.microsoft.com/office/drawing/2014/main" id="{E0A171FA-A6C4-497D-B036-B7F9C9D6DE14}"/>
                </a:ext>
              </a:extLst>
            </p:cNvPr>
            <p:cNvSpPr/>
            <p:nvPr/>
          </p:nvSpPr>
          <p:spPr>
            <a:xfrm rot="-5400000">
              <a:off x="8584105" y="136588"/>
              <a:ext cx="133667" cy="316780"/>
            </a:xfrm>
            <a:custGeom>
              <a:avLst/>
              <a:gdLst/>
              <a:ahLst/>
              <a:cxnLst/>
              <a:rect l="l" t="t" r="r" b="b"/>
              <a:pathLst>
                <a:path w="5992" h="14199" extrusionOk="0">
                  <a:moveTo>
                    <a:pt x="268" y="1"/>
                  </a:moveTo>
                  <a:cubicBezTo>
                    <a:pt x="137" y="1"/>
                    <a:pt x="0" y="146"/>
                    <a:pt x="63" y="291"/>
                  </a:cubicBezTo>
                  <a:cubicBezTo>
                    <a:pt x="215" y="565"/>
                    <a:pt x="276" y="899"/>
                    <a:pt x="367" y="1203"/>
                  </a:cubicBezTo>
                  <a:cubicBezTo>
                    <a:pt x="458" y="1477"/>
                    <a:pt x="549" y="1750"/>
                    <a:pt x="671" y="2024"/>
                  </a:cubicBezTo>
                  <a:cubicBezTo>
                    <a:pt x="883" y="2541"/>
                    <a:pt x="1096" y="3088"/>
                    <a:pt x="1339" y="3605"/>
                  </a:cubicBezTo>
                  <a:cubicBezTo>
                    <a:pt x="1856" y="4729"/>
                    <a:pt x="2373" y="5823"/>
                    <a:pt x="2738" y="7009"/>
                  </a:cubicBezTo>
                  <a:cubicBezTo>
                    <a:pt x="3558" y="9410"/>
                    <a:pt x="4531" y="11751"/>
                    <a:pt x="5564" y="14091"/>
                  </a:cubicBezTo>
                  <a:cubicBezTo>
                    <a:pt x="5593" y="14167"/>
                    <a:pt x="5648" y="14198"/>
                    <a:pt x="5708" y="14198"/>
                  </a:cubicBezTo>
                  <a:cubicBezTo>
                    <a:pt x="5839" y="14198"/>
                    <a:pt x="5992" y="14045"/>
                    <a:pt x="5929" y="13878"/>
                  </a:cubicBezTo>
                  <a:cubicBezTo>
                    <a:pt x="5382" y="12662"/>
                    <a:pt x="4835" y="11416"/>
                    <a:pt x="4318" y="10200"/>
                  </a:cubicBezTo>
                  <a:cubicBezTo>
                    <a:pt x="3862" y="9015"/>
                    <a:pt x="3467" y="7830"/>
                    <a:pt x="3042" y="6614"/>
                  </a:cubicBezTo>
                  <a:cubicBezTo>
                    <a:pt x="2677" y="5519"/>
                    <a:pt x="2190" y="4456"/>
                    <a:pt x="1704" y="3392"/>
                  </a:cubicBezTo>
                  <a:cubicBezTo>
                    <a:pt x="1461" y="2845"/>
                    <a:pt x="1218" y="2267"/>
                    <a:pt x="975" y="1720"/>
                  </a:cubicBezTo>
                  <a:cubicBezTo>
                    <a:pt x="792" y="1173"/>
                    <a:pt x="671" y="595"/>
                    <a:pt x="427" y="109"/>
                  </a:cubicBezTo>
                  <a:cubicBezTo>
                    <a:pt x="389" y="32"/>
                    <a:pt x="329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2114;p60">
              <a:extLst>
                <a:ext uri="{FF2B5EF4-FFF2-40B4-BE49-F238E27FC236}">
                  <a16:creationId xmlns:a16="http://schemas.microsoft.com/office/drawing/2014/main" id="{9F47BAA1-1DAC-4C48-8E2E-7E61FAA1D720}"/>
                </a:ext>
              </a:extLst>
            </p:cNvPr>
            <p:cNvSpPr/>
            <p:nvPr/>
          </p:nvSpPr>
          <p:spPr>
            <a:xfrm rot="-5400000">
              <a:off x="8551530" y="237856"/>
              <a:ext cx="287901" cy="256610"/>
            </a:xfrm>
            <a:custGeom>
              <a:avLst/>
              <a:gdLst/>
              <a:ahLst/>
              <a:cxnLst/>
              <a:rect l="l" t="t" r="r" b="b"/>
              <a:pathLst>
                <a:path w="12906" h="11502" extrusionOk="0">
                  <a:moveTo>
                    <a:pt x="273" y="0"/>
                  </a:moveTo>
                  <a:cubicBezTo>
                    <a:pt x="133" y="0"/>
                    <a:pt x="1" y="153"/>
                    <a:pt x="84" y="320"/>
                  </a:cubicBezTo>
                  <a:cubicBezTo>
                    <a:pt x="1452" y="2752"/>
                    <a:pt x="3489" y="4758"/>
                    <a:pt x="5525" y="6643"/>
                  </a:cubicBezTo>
                  <a:cubicBezTo>
                    <a:pt x="6559" y="7554"/>
                    <a:pt x="7562" y="8497"/>
                    <a:pt x="8717" y="9257"/>
                  </a:cubicBezTo>
                  <a:cubicBezTo>
                    <a:pt x="9963" y="10047"/>
                    <a:pt x="11270" y="10685"/>
                    <a:pt x="12516" y="11475"/>
                  </a:cubicBezTo>
                  <a:cubicBezTo>
                    <a:pt x="12548" y="11494"/>
                    <a:pt x="12580" y="11502"/>
                    <a:pt x="12610" y="11502"/>
                  </a:cubicBezTo>
                  <a:cubicBezTo>
                    <a:pt x="12782" y="11502"/>
                    <a:pt x="12906" y="11240"/>
                    <a:pt x="12699" y="11111"/>
                  </a:cubicBezTo>
                  <a:cubicBezTo>
                    <a:pt x="11513" y="10351"/>
                    <a:pt x="10237" y="9713"/>
                    <a:pt x="9051" y="8953"/>
                  </a:cubicBezTo>
                  <a:cubicBezTo>
                    <a:pt x="7866" y="8223"/>
                    <a:pt x="6863" y="7281"/>
                    <a:pt x="5829" y="6339"/>
                  </a:cubicBezTo>
                  <a:cubicBezTo>
                    <a:pt x="3793" y="4515"/>
                    <a:pt x="1787" y="2539"/>
                    <a:pt x="449" y="108"/>
                  </a:cubicBezTo>
                  <a:cubicBezTo>
                    <a:pt x="402" y="32"/>
                    <a:pt x="337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2115;p60">
              <a:extLst>
                <a:ext uri="{FF2B5EF4-FFF2-40B4-BE49-F238E27FC236}">
                  <a16:creationId xmlns:a16="http://schemas.microsoft.com/office/drawing/2014/main" id="{1F8C3798-16EA-4AE3-976E-76EBECEFC4B9}"/>
                </a:ext>
              </a:extLst>
            </p:cNvPr>
            <p:cNvSpPr/>
            <p:nvPr/>
          </p:nvSpPr>
          <p:spPr>
            <a:xfrm rot="-5400000">
              <a:off x="8559545" y="339250"/>
              <a:ext cx="381280" cy="147112"/>
            </a:xfrm>
            <a:custGeom>
              <a:avLst/>
              <a:gdLst/>
              <a:ahLst/>
              <a:cxnLst/>
              <a:rect l="l" t="t" r="r" b="b"/>
              <a:pathLst>
                <a:path w="17092" h="6594" extrusionOk="0">
                  <a:moveTo>
                    <a:pt x="469" y="110"/>
                  </a:moveTo>
                  <a:cubicBezTo>
                    <a:pt x="479" y="115"/>
                    <a:pt x="489" y="121"/>
                    <a:pt x="499" y="126"/>
                  </a:cubicBezTo>
                  <a:cubicBezTo>
                    <a:pt x="484" y="126"/>
                    <a:pt x="477" y="118"/>
                    <a:pt x="469" y="110"/>
                  </a:cubicBezTo>
                  <a:close/>
                  <a:moveTo>
                    <a:pt x="262" y="0"/>
                  </a:moveTo>
                  <a:cubicBezTo>
                    <a:pt x="124" y="0"/>
                    <a:pt x="0" y="132"/>
                    <a:pt x="104" y="278"/>
                  </a:cubicBezTo>
                  <a:cubicBezTo>
                    <a:pt x="226" y="490"/>
                    <a:pt x="499" y="521"/>
                    <a:pt x="712" y="612"/>
                  </a:cubicBezTo>
                  <a:cubicBezTo>
                    <a:pt x="1047" y="734"/>
                    <a:pt x="1411" y="886"/>
                    <a:pt x="1746" y="1007"/>
                  </a:cubicBezTo>
                  <a:cubicBezTo>
                    <a:pt x="2475" y="1250"/>
                    <a:pt x="3174" y="1493"/>
                    <a:pt x="3904" y="1737"/>
                  </a:cubicBezTo>
                  <a:cubicBezTo>
                    <a:pt x="5332" y="2223"/>
                    <a:pt x="6791" y="2648"/>
                    <a:pt x="8250" y="3104"/>
                  </a:cubicBezTo>
                  <a:cubicBezTo>
                    <a:pt x="11138" y="4047"/>
                    <a:pt x="14026" y="5050"/>
                    <a:pt x="16670" y="6569"/>
                  </a:cubicBezTo>
                  <a:cubicBezTo>
                    <a:pt x="16704" y="6586"/>
                    <a:pt x="16737" y="6594"/>
                    <a:pt x="16769" y="6594"/>
                  </a:cubicBezTo>
                  <a:cubicBezTo>
                    <a:pt x="16964" y="6594"/>
                    <a:pt x="17092" y="6309"/>
                    <a:pt x="16883" y="6205"/>
                  </a:cubicBezTo>
                  <a:cubicBezTo>
                    <a:pt x="14329" y="4715"/>
                    <a:pt x="11503" y="3712"/>
                    <a:pt x="8706" y="2831"/>
                  </a:cubicBezTo>
                  <a:cubicBezTo>
                    <a:pt x="7278" y="2375"/>
                    <a:pt x="5849" y="1949"/>
                    <a:pt x="4420" y="1463"/>
                  </a:cubicBezTo>
                  <a:cubicBezTo>
                    <a:pt x="3691" y="1250"/>
                    <a:pt x="2992" y="1007"/>
                    <a:pt x="2262" y="734"/>
                  </a:cubicBezTo>
                  <a:cubicBezTo>
                    <a:pt x="1928" y="612"/>
                    <a:pt x="1563" y="490"/>
                    <a:pt x="1229" y="369"/>
                  </a:cubicBezTo>
                  <a:cubicBezTo>
                    <a:pt x="949" y="257"/>
                    <a:pt x="670" y="94"/>
                    <a:pt x="391" y="45"/>
                  </a:cubicBezTo>
                  <a:lnTo>
                    <a:pt x="391" y="45"/>
                  </a:lnTo>
                  <a:cubicBezTo>
                    <a:pt x="351" y="14"/>
                    <a:pt x="306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2116;p60">
              <a:extLst>
                <a:ext uri="{FF2B5EF4-FFF2-40B4-BE49-F238E27FC236}">
                  <a16:creationId xmlns:a16="http://schemas.microsoft.com/office/drawing/2014/main" id="{71A0D473-696B-495A-BDED-69B7D39AB600}"/>
                </a:ext>
              </a:extLst>
            </p:cNvPr>
            <p:cNvSpPr/>
            <p:nvPr/>
          </p:nvSpPr>
          <p:spPr>
            <a:xfrm rot="-5400000">
              <a:off x="8593134" y="416451"/>
              <a:ext cx="420407" cy="38440"/>
            </a:xfrm>
            <a:custGeom>
              <a:avLst/>
              <a:gdLst/>
              <a:ahLst/>
              <a:cxnLst/>
              <a:rect l="l" t="t" r="r" b="b"/>
              <a:pathLst>
                <a:path w="18846" h="1723" extrusionOk="0">
                  <a:moveTo>
                    <a:pt x="6444" y="1"/>
                  </a:moveTo>
                  <a:cubicBezTo>
                    <a:pt x="5877" y="1"/>
                    <a:pt x="5309" y="8"/>
                    <a:pt x="4742" y="19"/>
                  </a:cubicBezTo>
                  <a:cubicBezTo>
                    <a:pt x="3252" y="49"/>
                    <a:pt x="1763" y="141"/>
                    <a:pt x="243" y="141"/>
                  </a:cubicBezTo>
                  <a:cubicBezTo>
                    <a:pt x="0" y="171"/>
                    <a:pt x="0" y="566"/>
                    <a:pt x="243" y="566"/>
                  </a:cubicBezTo>
                  <a:cubicBezTo>
                    <a:pt x="1763" y="536"/>
                    <a:pt x="3252" y="444"/>
                    <a:pt x="4742" y="414"/>
                  </a:cubicBezTo>
                  <a:cubicBezTo>
                    <a:pt x="5129" y="406"/>
                    <a:pt x="5517" y="403"/>
                    <a:pt x="5905" y="403"/>
                  </a:cubicBezTo>
                  <a:cubicBezTo>
                    <a:pt x="7067" y="403"/>
                    <a:pt x="8230" y="437"/>
                    <a:pt x="9392" y="505"/>
                  </a:cubicBezTo>
                  <a:cubicBezTo>
                    <a:pt x="12493" y="657"/>
                    <a:pt x="15502" y="1387"/>
                    <a:pt x="18572" y="1721"/>
                  </a:cubicBezTo>
                  <a:cubicBezTo>
                    <a:pt x="18581" y="1722"/>
                    <a:pt x="18590" y="1723"/>
                    <a:pt x="18599" y="1723"/>
                  </a:cubicBezTo>
                  <a:cubicBezTo>
                    <a:pt x="18845" y="1723"/>
                    <a:pt x="18836" y="1325"/>
                    <a:pt x="18572" y="1296"/>
                  </a:cubicBezTo>
                  <a:cubicBezTo>
                    <a:pt x="15502" y="992"/>
                    <a:pt x="12493" y="232"/>
                    <a:pt x="9392" y="80"/>
                  </a:cubicBezTo>
                  <a:cubicBezTo>
                    <a:pt x="8410" y="22"/>
                    <a:pt x="7427" y="1"/>
                    <a:pt x="6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97374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21966 -0.30695 L -0.21966 -0.30672 C -0.203 -0.3044 -0.18594 -0.30602 -0.16979 -0.3 C -0.15274 -0.29329 -0.16016 -0.28403 -0.15143 -0.27385 C -0.14818 -0.27014 -0.14115 -0.26482 -0.14115 -0.26459 L -0.13646 -0.25255 L -0.12136 -0.20649 C -0.11094 -0.16459 -0.11654 -0.18149 -0.10651 -0.15463 C -0.10404 -0.13704 -0.10664 -0.15024 -0.09596 -0.125 C -0.09427 -0.12084 -0.0931 -0.11667 -0.09154 -0.11297 C -0.08998 -0.1095 -0.08776 -0.10625 -0.08685 -0.10255 C -0.08268 -0.08866 -0.08503 -0.09399 -0.08099 -0.08542 C -0.07813 -0.06737 -0.08268 -0.08843 -0.07526 -0.075 C -0.07409 -0.07292 -0.07461 -0.07014 -0.07409 -0.06806 C -0.07344 -0.06598 -0.07266 -0.06436 -0.07175 -0.06274 C -0.07044 -0.06019 -0.06836 -0.05811 -0.06706 -0.05579 C -0.06498 -0.05186 -0.0638 -0.04723 -0.06133 -0.04375 C -0.06003 -0.04167 -0.0582 -0.04121 -0.0569 -0.04028 C -0.0556 -0.03913 -0.0543 -0.03797 -0.05326 -0.03681 C -0.05052 -0.03288 -0.0487 -0.02848 -0.04518 -0.02639 C -0.04375 -0.02524 -0.04206 -0.025 -0.0405 -0.02454 C -0.03932 -0.02338 -0.03828 -0.02176 -0.03711 -0.02107 C -0.03555 -0.02014 -0.03399 -0.02014 -0.03242 -0.01945 C -0.03073 -0.01829 -0.02943 -0.0169 -0.028 -0.01598 C -0.02682 -0.01505 -0.02539 -0.01482 -0.02435 -0.01413 C -0.02318 -0.0132 -0.02214 -0.01135 -0.02096 -0.01065 C -0.01862 -0.00926 -0.01641 -0.00834 -0.01406 -0.00718 C -0.01289 -0.00672 -0.01159 -0.00602 -0.01042 -0.00556 C -0.00899 -0.00487 -0.00742 -0.0044 -0.00599 -0.00371 C 0.00078 4.81481E-6 -0.00326 -0.00024 -0.00013 -0.00024 L -0.00013 4.81481E-6 " pathEditMode="relative" rAng="0" ptsTypes="AAAAAAAAAAAAAAAAAAAAAAAAAAAAAAA">
                                          <p:cBhvr>
                                            <p:cTn id="6" dur="2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977" y="15347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19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2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2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nodeType="withEffect" p14:presetBounceEnd="65000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2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2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300"/>
                                </p:stCondLst>
                                <p:childTnLst>
                                  <p:par>
                                    <p:cTn id="28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30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31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6300"/>
                                </p:stCondLst>
                                <p:childTnLst>
                                  <p:par>
                                    <p:cTn id="33" presetID="2" presetClass="entr" presetSubtype="4" fill="hold" nodeType="afterEffect" p14:presetBounceEnd="65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5000">
                                          <p:cBhvr additive="base">
                                            <p:cTn id="3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5000">
                                          <p:cBhvr additive="base">
                                            <p:cTn id="3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seq concurrent="1" nextAc="seek">
                  <p:cTn id="37" restart="whenNotActive" fill="hold" evtFilter="cancelBubble" nodeType="interactiveSeq">
                    <p:stCondLst>
                      <p:cond evt="onClick" delay="0">
                        <p:tgtEl>
                          <p:spTgt spid="2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8" fill="hold">
                          <p:stCondLst>
                            <p:cond delay="0"/>
                          </p:stCondLst>
                          <p:childTnLst>
                            <p:par>
                              <p:cTn id="3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0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1" dur="500" tmFilter="0, 0; .2, .5; .8, .5; 1, 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2" dur="250" autoRev="1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0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7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43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4" dur="4576" fill="hold"/>
                                            <p:tgtEl>
                                              <p:spTgt spid="3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5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6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8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2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7"/>
                      </p:tgtEl>
                    </p:cond>
                  </p:nextCondLst>
                </p:seq>
                <p:seq concurrent="1" nextAc="seek">
                  <p:cTn id="54" restart="whenNotActive" fill="hold" evtFilter="cancelBubble" nodeType="interactiveSeq">
                    <p:stCondLst>
                      <p:cond evt="onClick" delay="0">
                        <p:tgtEl>
                          <p:spTgt spid="3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5" fill="hold">
                          <p:stCondLst>
                            <p:cond delay="0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8" dur="500" tmFilter="0, 0; .2, .5; .8, .5; 1, 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59" dur="250" autoRev="1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0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1" dur="4995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0"/>
                      </p:tgtEl>
                    </p:cond>
                  </p:nextCondLst>
                </p:seq>
                <p:seq concurrent="1" nextAc="seek">
                  <p:cTn id="62" restart="whenNotActive" fill="hold" evtFilter="cancelBubble" nodeType="interactiveSeq">
                    <p:stCondLst>
                      <p:cond evt="onClick" delay="0">
                        <p:tgtEl>
                          <p:spTgt spid="3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63" fill="hold">
                          <p:stCondLst>
                            <p:cond delay="0"/>
                          </p:stCondLst>
                          <p:childTnLst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6" dur="500" tmFilter="0, 0; .2, .5; .8, .5; 1, 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67" dur="250" autoRev="1" fill="hold"/>
                                            <p:tgtEl>
                                              <p:spTgt spid="3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9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3"/>
                      </p:tgtEl>
                    </p:cond>
                  </p:nextCondLst>
                </p:seq>
                <p:seq concurrent="1" nextAc="seek">
                  <p:cTn id="70" restart="whenNotActive" fill="hold" evtFilter="cancelBubble" nodeType="interactiveSeq">
                    <p:stCondLst>
                      <p:cond evt="onClick" delay="0">
                        <p:tgtEl>
                          <p:spTgt spid="36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1" fill="hold">
                          <p:stCondLst>
                            <p:cond delay="0"/>
                          </p:stCondLst>
                          <p:childTnLst>
                            <p:par>
                              <p:cTn id="7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3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4" dur="500" tmFilter="0, 0; .2, .5; .8, .5; 1, 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5" dur="250" autoRev="1" fill="hold"/>
                                            <p:tgtEl>
                                              <p:spTgt spid="36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7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6"/>
                      </p:tgtEl>
                    </p:cond>
                  </p:nextCondLst>
                </p:seq>
                <p:audio>
                  <p:cMediaNode vol="80000">
                    <p:cTn id="7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9"/>
                    </p:tgtEl>
                  </p:cMediaNode>
                </p:audio>
                <p:audio>
                  <p:cMediaNode vol="51220">
                    <p:cTn id="79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"/>
                    </p:tgtEl>
                  </p:cMediaNode>
                </p:audio>
                <p:audio>
                  <p:cMediaNode vol="51220">
                    <p:cTn id="8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1"/>
                    </p:tgtEl>
                  </p:cMediaNode>
                </p:audio>
              </p:childTnLst>
            </p:cTn>
          </p:par>
        </p:tnLst>
        <p:bldLst>
          <p:bldP spid="6" grpId="0" animBg="1"/>
          <p:bldP spid="5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21966 -0.30695 L -0.21966 -0.30672 C -0.203 -0.3044 -0.18594 -0.30602 -0.16979 -0.3 C -0.15274 -0.29329 -0.16016 -0.28403 -0.15143 -0.27385 C -0.14818 -0.27014 -0.14115 -0.26482 -0.14115 -0.26459 L -0.13646 -0.25255 L -0.12136 -0.20649 C -0.11094 -0.16459 -0.11654 -0.18149 -0.10651 -0.15463 C -0.10404 -0.13704 -0.10664 -0.15024 -0.09596 -0.125 C -0.09427 -0.12084 -0.0931 -0.11667 -0.09154 -0.11297 C -0.08998 -0.1095 -0.08776 -0.10625 -0.08685 -0.10255 C -0.08268 -0.08866 -0.08503 -0.09399 -0.08099 -0.08542 C -0.07813 -0.06737 -0.08268 -0.08843 -0.07526 -0.075 C -0.07409 -0.07292 -0.07461 -0.07014 -0.07409 -0.06806 C -0.07344 -0.06598 -0.07266 -0.06436 -0.07175 -0.06274 C -0.07044 -0.06019 -0.06836 -0.05811 -0.06706 -0.05579 C -0.06498 -0.05186 -0.0638 -0.04723 -0.06133 -0.04375 C -0.06003 -0.04167 -0.0582 -0.04121 -0.0569 -0.04028 C -0.0556 -0.03913 -0.0543 -0.03797 -0.05326 -0.03681 C -0.05052 -0.03288 -0.0487 -0.02848 -0.04518 -0.02639 C -0.04375 -0.02524 -0.04206 -0.025 -0.0405 -0.02454 C -0.03932 -0.02338 -0.03828 -0.02176 -0.03711 -0.02107 C -0.03555 -0.02014 -0.03399 -0.02014 -0.03242 -0.01945 C -0.03073 -0.01829 -0.02943 -0.0169 -0.028 -0.01598 C -0.02682 -0.01505 -0.02539 -0.01482 -0.02435 -0.01413 C -0.02318 -0.0132 -0.02214 -0.01135 -0.02096 -0.01065 C -0.01862 -0.00926 -0.01641 -0.00834 -0.01406 -0.00718 C -0.01289 -0.00672 -0.01159 -0.00602 -0.01042 -0.00556 C -0.00899 -0.00487 -0.00742 -0.0044 -0.00599 -0.00371 C 0.00078 4.81481E-6 -0.00326 -0.00024 -0.00013 -0.00024 L -0.00013 4.81481E-6 " pathEditMode="relative" rAng="0" ptsTypes="AAAAAAAAAAAAAAAAAAAAAAAAAAAAAAA">
                                          <p:cBhvr>
                                            <p:cTn id="6" dur="20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0977" y="15347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6" presetClass="entr" presetSubtype="2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8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19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nodeType="withEffect">
                                      <p:stCondLst>
                                        <p:cond delay="8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300"/>
                                </p:stCondLst>
                                <p:childTnLst>
                                  <p:par>
                                    <p:cTn id="28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6300"/>
                                </p:stCondLst>
                                <p:childTnLst>
                                  <p:par>
                                    <p:cTn id="33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seq concurrent="1" nextAc="seek">
                  <p:cTn id="37" restart="whenNotActive" fill="hold" evtFilter="cancelBubble" nodeType="interactiveSeq">
                    <p:stCondLst>
                      <p:cond evt="onClick" delay="0">
                        <p:tgtEl>
                          <p:spTgt spid="2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8" fill="hold">
                          <p:stCondLst>
                            <p:cond delay="0"/>
                          </p:stCondLst>
                          <p:childTnLst>
                            <p:par>
                              <p:cTn id="3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0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1" dur="500" tmFilter="0, 0; .2, .5; .8, .5; 1, 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42" dur="250" autoRev="1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0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43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44" dur="4576" fill="hold"/>
                                            <p:tgtEl>
                                              <p:spTgt spid="3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45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6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8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4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10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2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27"/>
                      </p:tgtEl>
                    </p:cond>
                  </p:nextCondLst>
                </p:seq>
                <p:seq concurrent="1" nextAc="seek">
                  <p:cTn id="54" restart="whenNotActive" fill="hold" evtFilter="cancelBubble" nodeType="interactiveSeq">
                    <p:stCondLst>
                      <p:cond evt="onClick" delay="0">
                        <p:tgtEl>
                          <p:spTgt spid="30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55" fill="hold">
                          <p:stCondLst>
                            <p:cond delay="0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8" dur="500" tmFilter="0, 0; .2, .5; .8, .5; 1, 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59" dur="250" autoRev="1" fill="hold"/>
                                            <p:tgtEl>
                                              <p:spTgt spid="3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0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1" dur="4995" fill="hold"/>
                                            <p:tgtEl>
                                              <p:spTgt spid="41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0"/>
                      </p:tgtEl>
                    </p:cond>
                  </p:nextCondLst>
                </p:seq>
                <p:seq concurrent="1" nextAc="seek">
                  <p:cTn id="62" restart="whenNotActive" fill="hold" evtFilter="cancelBubble" nodeType="interactiveSeq">
                    <p:stCondLst>
                      <p:cond evt="onClick" delay="0">
                        <p:tgtEl>
                          <p:spTgt spid="3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63" fill="hold">
                          <p:stCondLst>
                            <p:cond delay="0"/>
                          </p:stCondLst>
                          <p:childTnLst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6" dur="500" tmFilter="0, 0; .2, .5; .8, .5; 1, 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67" dur="250" autoRev="1" fill="hold"/>
                                            <p:tgtEl>
                                              <p:spTgt spid="3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68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69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3"/>
                      </p:tgtEl>
                    </p:cond>
                  </p:nextCondLst>
                </p:seq>
                <p:seq concurrent="1" nextAc="seek">
                  <p:cTn id="70" restart="whenNotActive" fill="hold" evtFilter="cancelBubble" nodeType="interactiveSeq">
                    <p:stCondLst>
                      <p:cond evt="onClick" delay="0">
                        <p:tgtEl>
                          <p:spTgt spid="36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71" fill="hold">
                          <p:stCondLst>
                            <p:cond delay="0"/>
                          </p:stCondLst>
                          <p:childTnLst>
                            <p:par>
                              <p:cTn id="7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3" presetID="26" presetClass="emph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74" dur="500" tmFilter="0, 0; .2, .5; .8, .5; 1, 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5" dur="250" autoRev="1" fill="hold"/>
                                            <p:tgtEl>
                                              <p:spTgt spid="36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76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77" dur="4995" fill="hold"/>
                                            <p:tgtEl>
                                              <p:spTgt spid="4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6"/>
                      </p:tgtEl>
                    </p:cond>
                  </p:nextCondLst>
                </p:seq>
                <p:audio>
                  <p:cMediaNode vol="80000">
                    <p:cTn id="78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9"/>
                    </p:tgtEl>
                  </p:cMediaNode>
                </p:audio>
                <p:audio>
                  <p:cMediaNode vol="51220">
                    <p:cTn id="79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0"/>
                    </p:tgtEl>
                  </p:cMediaNode>
                </p:audio>
                <p:audio>
                  <p:cMediaNode vol="51220">
                    <p:cTn id="8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41"/>
                    </p:tgtEl>
                  </p:cMediaNode>
                </p:audio>
              </p:childTnLst>
            </p:cTn>
          </p:par>
        </p:tnLst>
        <p:bldLst>
          <p:bldP spid="6" grpId="0" animBg="1"/>
          <p:bldP spid="5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Picture 2" descr="Nàng công chúa ngủ trong rừng [kèm tranh minh họa siêu đẹp] - Thế giới cổ  tích">
            <a:extLst>
              <a:ext uri="{FF2B5EF4-FFF2-40B4-BE49-F238E27FC236}">
                <a16:creationId xmlns:a16="http://schemas.microsoft.com/office/drawing/2014/main" id="{E303289E-2285-492B-A2EF-21FA9826AD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78480"/>
            <a:ext cx="12459963" cy="7014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58EE81F8-EEA2-45C7-A265-8E33A3EA831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grayscl/>
          </a:blip>
          <a:srcRect l="4654" t="920" r="-3260" b="-920"/>
          <a:stretch/>
        </p:blipFill>
        <p:spPr>
          <a:xfrm>
            <a:off x="-291528" y="-177566"/>
            <a:ext cx="5322821" cy="7453644"/>
          </a:xfrm>
          <a:prstGeom prst="rect">
            <a:avLst/>
          </a:prstGeom>
        </p:spPr>
      </p:pic>
      <p:pic>
        <p:nvPicPr>
          <p:cNvPr id="7170" name="Picture 2" descr="Sleeping Beauty Merryweather GIF - Sleeping Beauty Merryweather Flora -  Discover &amp;amp; Share GIFs">
            <a:extLst>
              <a:ext uri="{FF2B5EF4-FFF2-40B4-BE49-F238E27FC236}">
                <a16:creationId xmlns:a16="http://schemas.microsoft.com/office/drawing/2014/main" id="{3C992AFF-0F24-4C36-9741-2F45CE48A81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7065" y="919047"/>
            <a:ext cx="7574310" cy="526041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Google Shape;256;p37">
            <a:extLst>
              <a:ext uri="{FF2B5EF4-FFF2-40B4-BE49-F238E27FC236}">
                <a16:creationId xmlns:a16="http://schemas.microsoft.com/office/drawing/2014/main" id="{D26BC5C0-E347-49FF-A332-7F2486F48DF7}"/>
              </a:ext>
            </a:extLst>
          </p:cNvPr>
          <p:cNvGrpSpPr/>
          <p:nvPr/>
        </p:nvGrpSpPr>
        <p:grpSpPr>
          <a:xfrm>
            <a:off x="10460153" y="3926413"/>
            <a:ext cx="1527191" cy="2253053"/>
            <a:chOff x="5871596" y="1592199"/>
            <a:chExt cx="1236391" cy="1824039"/>
          </a:xfrm>
        </p:grpSpPr>
        <p:sp>
          <p:nvSpPr>
            <p:cNvPr id="6" name="Google Shape;257;p37">
              <a:extLst>
                <a:ext uri="{FF2B5EF4-FFF2-40B4-BE49-F238E27FC236}">
                  <a16:creationId xmlns:a16="http://schemas.microsoft.com/office/drawing/2014/main" id="{865EE8B3-F1EE-4413-976C-1E9F6A9C0C39}"/>
                </a:ext>
              </a:extLst>
            </p:cNvPr>
            <p:cNvSpPr/>
            <p:nvPr/>
          </p:nvSpPr>
          <p:spPr>
            <a:xfrm>
              <a:off x="6790410" y="1687049"/>
              <a:ext cx="143754" cy="1071612"/>
            </a:xfrm>
            <a:custGeom>
              <a:avLst/>
              <a:gdLst/>
              <a:ahLst/>
              <a:cxnLst/>
              <a:rect l="l" t="t" r="r" b="b"/>
              <a:pathLst>
                <a:path w="2528" h="18845" extrusionOk="0">
                  <a:moveTo>
                    <a:pt x="550" y="1"/>
                  </a:moveTo>
                  <a:cubicBezTo>
                    <a:pt x="472" y="1"/>
                    <a:pt x="389" y="90"/>
                    <a:pt x="430" y="192"/>
                  </a:cubicBezTo>
                  <a:cubicBezTo>
                    <a:pt x="1828" y="2989"/>
                    <a:pt x="2071" y="6393"/>
                    <a:pt x="2193" y="9463"/>
                  </a:cubicBezTo>
                  <a:cubicBezTo>
                    <a:pt x="2345" y="12654"/>
                    <a:pt x="1828" y="15968"/>
                    <a:pt x="65" y="18673"/>
                  </a:cubicBezTo>
                  <a:cubicBezTo>
                    <a:pt x="0" y="18759"/>
                    <a:pt x="88" y="18845"/>
                    <a:pt x="177" y="18845"/>
                  </a:cubicBezTo>
                  <a:cubicBezTo>
                    <a:pt x="214" y="18845"/>
                    <a:pt x="251" y="18830"/>
                    <a:pt x="278" y="18794"/>
                  </a:cubicBezTo>
                  <a:cubicBezTo>
                    <a:pt x="2041" y="16089"/>
                    <a:pt x="2527" y="12867"/>
                    <a:pt x="2466" y="9706"/>
                  </a:cubicBezTo>
                  <a:cubicBezTo>
                    <a:pt x="2405" y="8004"/>
                    <a:pt x="2223" y="6302"/>
                    <a:pt x="1980" y="4630"/>
                  </a:cubicBezTo>
                  <a:cubicBezTo>
                    <a:pt x="1737" y="3049"/>
                    <a:pt x="1342" y="1499"/>
                    <a:pt x="642" y="71"/>
                  </a:cubicBezTo>
                  <a:cubicBezTo>
                    <a:pt x="623" y="21"/>
                    <a:pt x="587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58;p37">
              <a:extLst>
                <a:ext uri="{FF2B5EF4-FFF2-40B4-BE49-F238E27FC236}">
                  <a16:creationId xmlns:a16="http://schemas.microsoft.com/office/drawing/2014/main" id="{D492031C-48E0-4380-ACCD-F0B5C6CB0C29}"/>
                </a:ext>
              </a:extLst>
            </p:cNvPr>
            <p:cNvSpPr/>
            <p:nvPr/>
          </p:nvSpPr>
          <p:spPr>
            <a:xfrm>
              <a:off x="6752595" y="2365156"/>
              <a:ext cx="114127" cy="250659"/>
            </a:xfrm>
            <a:custGeom>
              <a:avLst/>
              <a:gdLst/>
              <a:ahLst/>
              <a:cxnLst/>
              <a:rect l="l" t="t" r="r" b="b"/>
              <a:pathLst>
                <a:path w="2007" h="4408" extrusionOk="0">
                  <a:moveTo>
                    <a:pt x="548" y="0"/>
                  </a:moveTo>
                  <a:cubicBezTo>
                    <a:pt x="517" y="0"/>
                    <a:pt x="456" y="30"/>
                    <a:pt x="426" y="61"/>
                  </a:cubicBezTo>
                  <a:cubicBezTo>
                    <a:pt x="152" y="243"/>
                    <a:pt x="61" y="608"/>
                    <a:pt x="31" y="912"/>
                  </a:cubicBezTo>
                  <a:cubicBezTo>
                    <a:pt x="0" y="1581"/>
                    <a:pt x="244" y="2249"/>
                    <a:pt x="578" y="2857"/>
                  </a:cubicBezTo>
                  <a:cubicBezTo>
                    <a:pt x="912" y="3465"/>
                    <a:pt x="1368" y="4043"/>
                    <a:pt x="1946" y="4407"/>
                  </a:cubicBezTo>
                  <a:lnTo>
                    <a:pt x="2007" y="4316"/>
                  </a:lnTo>
                  <a:cubicBezTo>
                    <a:pt x="1216" y="3100"/>
                    <a:pt x="1338" y="1520"/>
                    <a:pt x="760" y="213"/>
                  </a:cubicBezTo>
                  <a:cubicBezTo>
                    <a:pt x="730" y="122"/>
                    <a:pt x="669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59;p37">
              <a:extLst>
                <a:ext uri="{FF2B5EF4-FFF2-40B4-BE49-F238E27FC236}">
                  <a16:creationId xmlns:a16="http://schemas.microsoft.com/office/drawing/2014/main" id="{CA8CAD50-B520-4581-B6DC-B2B8E714D065}"/>
                </a:ext>
              </a:extLst>
            </p:cNvPr>
            <p:cNvSpPr/>
            <p:nvPr/>
          </p:nvSpPr>
          <p:spPr>
            <a:xfrm>
              <a:off x="6890889" y="2319039"/>
              <a:ext cx="195330" cy="217279"/>
            </a:xfrm>
            <a:custGeom>
              <a:avLst/>
              <a:gdLst/>
              <a:ahLst/>
              <a:cxnLst/>
              <a:rect l="l" t="t" r="r" b="b"/>
              <a:pathLst>
                <a:path w="3435" h="3821" extrusionOk="0">
                  <a:moveTo>
                    <a:pt x="3036" y="1"/>
                  </a:moveTo>
                  <a:cubicBezTo>
                    <a:pt x="2857" y="1"/>
                    <a:pt x="2687" y="200"/>
                    <a:pt x="2584" y="355"/>
                  </a:cubicBezTo>
                  <a:cubicBezTo>
                    <a:pt x="1885" y="1540"/>
                    <a:pt x="1216" y="2817"/>
                    <a:pt x="122" y="3638"/>
                  </a:cubicBezTo>
                  <a:lnTo>
                    <a:pt x="0" y="3820"/>
                  </a:lnTo>
                  <a:cubicBezTo>
                    <a:pt x="1429" y="3699"/>
                    <a:pt x="2736" y="2726"/>
                    <a:pt x="3222" y="1389"/>
                  </a:cubicBezTo>
                  <a:cubicBezTo>
                    <a:pt x="3344" y="1054"/>
                    <a:pt x="3435" y="689"/>
                    <a:pt x="3344" y="355"/>
                  </a:cubicBezTo>
                  <a:cubicBezTo>
                    <a:pt x="3313" y="233"/>
                    <a:pt x="3252" y="82"/>
                    <a:pt x="3131" y="21"/>
                  </a:cubicBezTo>
                  <a:cubicBezTo>
                    <a:pt x="3099" y="7"/>
                    <a:pt x="3067" y="1"/>
                    <a:pt x="3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60;p37">
              <a:extLst>
                <a:ext uri="{FF2B5EF4-FFF2-40B4-BE49-F238E27FC236}">
                  <a16:creationId xmlns:a16="http://schemas.microsoft.com/office/drawing/2014/main" id="{26659740-2BB9-4FB3-BBE3-FBD4C423EB29}"/>
                </a:ext>
              </a:extLst>
            </p:cNvPr>
            <p:cNvSpPr/>
            <p:nvPr/>
          </p:nvSpPr>
          <p:spPr>
            <a:xfrm>
              <a:off x="6815487" y="2204572"/>
              <a:ext cx="112137" cy="189700"/>
            </a:xfrm>
            <a:custGeom>
              <a:avLst/>
              <a:gdLst/>
              <a:ahLst/>
              <a:cxnLst/>
              <a:rect l="l" t="t" r="r" b="b"/>
              <a:pathLst>
                <a:path w="1972" h="3336" extrusionOk="0">
                  <a:moveTo>
                    <a:pt x="134" y="0"/>
                  </a:moveTo>
                  <a:cubicBezTo>
                    <a:pt x="69" y="0"/>
                    <a:pt x="1" y="59"/>
                    <a:pt x="19" y="149"/>
                  </a:cubicBezTo>
                  <a:cubicBezTo>
                    <a:pt x="201" y="1365"/>
                    <a:pt x="809" y="2459"/>
                    <a:pt x="1691" y="3310"/>
                  </a:cubicBezTo>
                  <a:cubicBezTo>
                    <a:pt x="1714" y="3328"/>
                    <a:pt x="1740" y="3335"/>
                    <a:pt x="1765" y="3335"/>
                  </a:cubicBezTo>
                  <a:cubicBezTo>
                    <a:pt x="1871" y="3335"/>
                    <a:pt x="1972" y="3202"/>
                    <a:pt x="1873" y="3128"/>
                  </a:cubicBezTo>
                  <a:cubicBezTo>
                    <a:pt x="992" y="2307"/>
                    <a:pt x="445" y="1274"/>
                    <a:pt x="232" y="88"/>
                  </a:cubicBezTo>
                  <a:cubicBezTo>
                    <a:pt x="220" y="27"/>
                    <a:pt x="178" y="0"/>
                    <a:pt x="1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61;p37">
              <a:extLst>
                <a:ext uri="{FF2B5EF4-FFF2-40B4-BE49-F238E27FC236}">
                  <a16:creationId xmlns:a16="http://schemas.microsoft.com/office/drawing/2014/main" id="{44994F58-4D9C-4D52-A7CB-4270C1CAC4AE}"/>
                </a:ext>
              </a:extLst>
            </p:cNvPr>
            <p:cNvSpPr/>
            <p:nvPr/>
          </p:nvSpPr>
          <p:spPr>
            <a:xfrm>
              <a:off x="6917673" y="2104547"/>
              <a:ext cx="137442" cy="199026"/>
            </a:xfrm>
            <a:custGeom>
              <a:avLst/>
              <a:gdLst/>
              <a:ahLst/>
              <a:cxnLst/>
              <a:rect l="l" t="t" r="r" b="b"/>
              <a:pathLst>
                <a:path w="2417" h="3500" extrusionOk="0">
                  <a:moveTo>
                    <a:pt x="2295" y="1"/>
                  </a:moveTo>
                  <a:cubicBezTo>
                    <a:pt x="2234" y="1"/>
                    <a:pt x="2174" y="39"/>
                    <a:pt x="2174" y="115"/>
                  </a:cubicBezTo>
                  <a:cubicBezTo>
                    <a:pt x="1991" y="1452"/>
                    <a:pt x="1262" y="2577"/>
                    <a:pt x="107" y="3276"/>
                  </a:cubicBezTo>
                  <a:cubicBezTo>
                    <a:pt x="0" y="3329"/>
                    <a:pt x="80" y="3500"/>
                    <a:pt x="184" y="3500"/>
                  </a:cubicBezTo>
                  <a:cubicBezTo>
                    <a:pt x="198" y="3500"/>
                    <a:pt x="213" y="3496"/>
                    <a:pt x="228" y="3489"/>
                  </a:cubicBezTo>
                  <a:cubicBezTo>
                    <a:pt x="1444" y="2729"/>
                    <a:pt x="2234" y="1513"/>
                    <a:pt x="2417" y="115"/>
                  </a:cubicBezTo>
                  <a:cubicBezTo>
                    <a:pt x="2417" y="39"/>
                    <a:pt x="2356" y="1"/>
                    <a:pt x="2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62;p37">
              <a:extLst>
                <a:ext uri="{FF2B5EF4-FFF2-40B4-BE49-F238E27FC236}">
                  <a16:creationId xmlns:a16="http://schemas.microsoft.com/office/drawing/2014/main" id="{04691974-C4D9-4673-8097-E7952BEEDC24}"/>
                </a:ext>
              </a:extLst>
            </p:cNvPr>
            <p:cNvSpPr/>
            <p:nvPr/>
          </p:nvSpPr>
          <p:spPr>
            <a:xfrm>
              <a:off x="6792344" y="1953117"/>
              <a:ext cx="129708" cy="218644"/>
            </a:xfrm>
            <a:custGeom>
              <a:avLst/>
              <a:gdLst/>
              <a:ahLst/>
              <a:cxnLst/>
              <a:rect l="l" t="t" r="r" b="b"/>
              <a:pathLst>
                <a:path w="2281" h="3845" extrusionOk="0">
                  <a:moveTo>
                    <a:pt x="393" y="1"/>
                  </a:moveTo>
                  <a:cubicBezTo>
                    <a:pt x="284" y="1"/>
                    <a:pt x="161" y="41"/>
                    <a:pt x="92" y="133"/>
                  </a:cubicBezTo>
                  <a:cubicBezTo>
                    <a:pt x="61" y="194"/>
                    <a:pt x="31" y="285"/>
                    <a:pt x="31" y="377"/>
                  </a:cubicBezTo>
                  <a:cubicBezTo>
                    <a:pt x="1" y="589"/>
                    <a:pt x="61" y="802"/>
                    <a:pt x="153" y="985"/>
                  </a:cubicBezTo>
                  <a:cubicBezTo>
                    <a:pt x="517" y="2079"/>
                    <a:pt x="1186" y="3051"/>
                    <a:pt x="2098" y="3811"/>
                  </a:cubicBezTo>
                  <a:lnTo>
                    <a:pt x="2181" y="3811"/>
                  </a:lnTo>
                  <a:cubicBezTo>
                    <a:pt x="2172" y="3802"/>
                    <a:pt x="2164" y="3792"/>
                    <a:pt x="2159" y="3781"/>
                  </a:cubicBezTo>
                  <a:cubicBezTo>
                    <a:pt x="1794" y="2899"/>
                    <a:pt x="1460" y="2018"/>
                    <a:pt x="1216" y="1136"/>
                  </a:cubicBezTo>
                  <a:cubicBezTo>
                    <a:pt x="1125" y="802"/>
                    <a:pt x="1034" y="498"/>
                    <a:pt x="852" y="255"/>
                  </a:cubicBezTo>
                  <a:cubicBezTo>
                    <a:pt x="760" y="133"/>
                    <a:pt x="639" y="42"/>
                    <a:pt x="487" y="12"/>
                  </a:cubicBezTo>
                  <a:cubicBezTo>
                    <a:pt x="458" y="5"/>
                    <a:pt x="426" y="1"/>
                    <a:pt x="393" y="1"/>
                  </a:cubicBezTo>
                  <a:close/>
                  <a:moveTo>
                    <a:pt x="2181" y="3811"/>
                  </a:moveTo>
                  <a:lnTo>
                    <a:pt x="2181" y="3811"/>
                  </a:lnTo>
                  <a:cubicBezTo>
                    <a:pt x="2202" y="3832"/>
                    <a:pt x="2228" y="3844"/>
                    <a:pt x="2249" y="3844"/>
                  </a:cubicBezTo>
                  <a:cubicBezTo>
                    <a:pt x="2267" y="3844"/>
                    <a:pt x="2280" y="3835"/>
                    <a:pt x="2280" y="38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263;p37">
              <a:extLst>
                <a:ext uri="{FF2B5EF4-FFF2-40B4-BE49-F238E27FC236}">
                  <a16:creationId xmlns:a16="http://schemas.microsoft.com/office/drawing/2014/main" id="{9DC74F02-C76E-4C5E-A3D4-CD6FA812F5D5}"/>
                </a:ext>
              </a:extLst>
            </p:cNvPr>
            <p:cNvSpPr/>
            <p:nvPr/>
          </p:nvSpPr>
          <p:spPr>
            <a:xfrm>
              <a:off x="6913351" y="1839446"/>
              <a:ext cx="115833" cy="245712"/>
            </a:xfrm>
            <a:custGeom>
              <a:avLst/>
              <a:gdLst/>
              <a:ahLst/>
              <a:cxnLst/>
              <a:rect l="l" t="t" r="r" b="b"/>
              <a:pathLst>
                <a:path w="2037" h="4321" extrusionOk="0">
                  <a:moveTo>
                    <a:pt x="1493" y="0"/>
                  </a:moveTo>
                  <a:cubicBezTo>
                    <a:pt x="1325" y="0"/>
                    <a:pt x="1143" y="112"/>
                    <a:pt x="1034" y="248"/>
                  </a:cubicBezTo>
                  <a:cubicBezTo>
                    <a:pt x="912" y="430"/>
                    <a:pt x="882" y="643"/>
                    <a:pt x="851" y="856"/>
                  </a:cubicBezTo>
                  <a:cubicBezTo>
                    <a:pt x="760" y="1433"/>
                    <a:pt x="760" y="1980"/>
                    <a:pt x="669" y="2528"/>
                  </a:cubicBezTo>
                  <a:cubicBezTo>
                    <a:pt x="578" y="3105"/>
                    <a:pt x="395" y="3652"/>
                    <a:pt x="0" y="4078"/>
                  </a:cubicBezTo>
                  <a:lnTo>
                    <a:pt x="0" y="4321"/>
                  </a:lnTo>
                  <a:cubicBezTo>
                    <a:pt x="1246" y="3591"/>
                    <a:pt x="2037" y="2163"/>
                    <a:pt x="1976" y="765"/>
                  </a:cubicBezTo>
                  <a:cubicBezTo>
                    <a:pt x="1946" y="461"/>
                    <a:pt x="1854" y="96"/>
                    <a:pt x="1550" y="5"/>
                  </a:cubicBezTo>
                  <a:cubicBezTo>
                    <a:pt x="1531" y="2"/>
                    <a:pt x="1512" y="0"/>
                    <a:pt x="14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64;p37">
              <a:extLst>
                <a:ext uri="{FF2B5EF4-FFF2-40B4-BE49-F238E27FC236}">
                  <a16:creationId xmlns:a16="http://schemas.microsoft.com/office/drawing/2014/main" id="{DEC70871-5AF7-493A-9DB4-5AD09A941769}"/>
                </a:ext>
              </a:extLst>
            </p:cNvPr>
            <p:cNvSpPr/>
            <p:nvPr/>
          </p:nvSpPr>
          <p:spPr>
            <a:xfrm>
              <a:off x="6683050" y="1592199"/>
              <a:ext cx="268344" cy="247645"/>
            </a:xfrm>
            <a:custGeom>
              <a:avLst/>
              <a:gdLst/>
              <a:ahLst/>
              <a:cxnLst/>
              <a:rect l="l" t="t" r="r" b="b"/>
              <a:pathLst>
                <a:path w="4719" h="4355" extrusionOk="0">
                  <a:moveTo>
                    <a:pt x="3697" y="0"/>
                  </a:moveTo>
                  <a:cubicBezTo>
                    <a:pt x="3673" y="0"/>
                    <a:pt x="3649" y="2"/>
                    <a:pt x="3625" y="6"/>
                  </a:cubicBezTo>
                  <a:cubicBezTo>
                    <a:pt x="3382" y="37"/>
                    <a:pt x="3260" y="280"/>
                    <a:pt x="3199" y="493"/>
                  </a:cubicBezTo>
                  <a:cubicBezTo>
                    <a:pt x="3138" y="705"/>
                    <a:pt x="3169" y="948"/>
                    <a:pt x="3108" y="1192"/>
                  </a:cubicBezTo>
                  <a:cubicBezTo>
                    <a:pt x="3047" y="918"/>
                    <a:pt x="2926" y="644"/>
                    <a:pt x="2743" y="432"/>
                  </a:cubicBezTo>
                  <a:cubicBezTo>
                    <a:pt x="2622" y="249"/>
                    <a:pt x="2439" y="97"/>
                    <a:pt x="2227" y="97"/>
                  </a:cubicBezTo>
                  <a:cubicBezTo>
                    <a:pt x="1983" y="128"/>
                    <a:pt x="1801" y="341"/>
                    <a:pt x="1771" y="584"/>
                  </a:cubicBezTo>
                  <a:cubicBezTo>
                    <a:pt x="1740" y="796"/>
                    <a:pt x="1801" y="1040"/>
                    <a:pt x="1892" y="1252"/>
                  </a:cubicBezTo>
                  <a:cubicBezTo>
                    <a:pt x="1649" y="918"/>
                    <a:pt x="1315" y="675"/>
                    <a:pt x="950" y="553"/>
                  </a:cubicBezTo>
                  <a:cubicBezTo>
                    <a:pt x="858" y="521"/>
                    <a:pt x="778" y="506"/>
                    <a:pt x="709" y="506"/>
                  </a:cubicBezTo>
                  <a:cubicBezTo>
                    <a:pt x="1" y="506"/>
                    <a:pt x="422" y="2075"/>
                    <a:pt x="616" y="2407"/>
                  </a:cubicBezTo>
                  <a:cubicBezTo>
                    <a:pt x="980" y="3046"/>
                    <a:pt x="1558" y="3623"/>
                    <a:pt x="2166" y="4018"/>
                  </a:cubicBezTo>
                  <a:cubicBezTo>
                    <a:pt x="2439" y="4201"/>
                    <a:pt x="2743" y="4353"/>
                    <a:pt x="3078" y="4353"/>
                  </a:cubicBezTo>
                  <a:cubicBezTo>
                    <a:pt x="3098" y="4354"/>
                    <a:pt x="3119" y="4355"/>
                    <a:pt x="3139" y="4355"/>
                  </a:cubicBezTo>
                  <a:cubicBezTo>
                    <a:pt x="3602" y="4355"/>
                    <a:pt x="4031" y="4031"/>
                    <a:pt x="4293" y="3623"/>
                  </a:cubicBezTo>
                  <a:cubicBezTo>
                    <a:pt x="4537" y="3198"/>
                    <a:pt x="4628" y="2681"/>
                    <a:pt x="4658" y="2195"/>
                  </a:cubicBezTo>
                  <a:cubicBezTo>
                    <a:pt x="4719" y="1496"/>
                    <a:pt x="4628" y="705"/>
                    <a:pt x="4111" y="189"/>
                  </a:cubicBezTo>
                  <a:cubicBezTo>
                    <a:pt x="4005" y="83"/>
                    <a:pt x="3854" y="0"/>
                    <a:pt x="3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65;p37">
              <a:extLst>
                <a:ext uri="{FF2B5EF4-FFF2-40B4-BE49-F238E27FC236}">
                  <a16:creationId xmlns:a16="http://schemas.microsoft.com/office/drawing/2014/main" id="{2C89452F-1E06-4BCE-ACB2-3168E9E1567B}"/>
                </a:ext>
              </a:extLst>
            </p:cNvPr>
            <p:cNvSpPr/>
            <p:nvPr/>
          </p:nvSpPr>
          <p:spPr>
            <a:xfrm>
              <a:off x="5871596" y="2852370"/>
              <a:ext cx="886916" cy="563869"/>
            </a:xfrm>
            <a:custGeom>
              <a:avLst/>
              <a:gdLst/>
              <a:ahLst/>
              <a:cxnLst/>
              <a:rect l="l" t="t" r="r" b="b"/>
              <a:pathLst>
                <a:path w="15597" h="9916" extrusionOk="0">
                  <a:moveTo>
                    <a:pt x="15425" y="1"/>
                  </a:moveTo>
                  <a:cubicBezTo>
                    <a:pt x="15391" y="1"/>
                    <a:pt x="15360" y="19"/>
                    <a:pt x="15341" y="64"/>
                  </a:cubicBezTo>
                  <a:cubicBezTo>
                    <a:pt x="12363" y="5779"/>
                    <a:pt x="6132" y="8362"/>
                    <a:pt x="144" y="9669"/>
                  </a:cubicBezTo>
                  <a:cubicBezTo>
                    <a:pt x="1" y="9698"/>
                    <a:pt x="46" y="9915"/>
                    <a:pt x="179" y="9915"/>
                  </a:cubicBezTo>
                  <a:cubicBezTo>
                    <a:pt x="187" y="9915"/>
                    <a:pt x="196" y="9914"/>
                    <a:pt x="204" y="9913"/>
                  </a:cubicBezTo>
                  <a:cubicBezTo>
                    <a:pt x="6253" y="8575"/>
                    <a:pt x="12545" y="5931"/>
                    <a:pt x="15554" y="186"/>
                  </a:cubicBezTo>
                  <a:cubicBezTo>
                    <a:pt x="15597" y="101"/>
                    <a:pt x="15505" y="1"/>
                    <a:pt x="154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66;p37">
              <a:extLst>
                <a:ext uri="{FF2B5EF4-FFF2-40B4-BE49-F238E27FC236}">
                  <a16:creationId xmlns:a16="http://schemas.microsoft.com/office/drawing/2014/main" id="{0F3F81D2-1A81-4DD8-8DE9-BE73F844CE6C}"/>
                </a:ext>
              </a:extLst>
            </p:cNvPr>
            <p:cNvSpPr/>
            <p:nvPr/>
          </p:nvSpPr>
          <p:spPr>
            <a:xfrm>
              <a:off x="6228875" y="3003117"/>
              <a:ext cx="78189" cy="290066"/>
            </a:xfrm>
            <a:custGeom>
              <a:avLst/>
              <a:gdLst/>
              <a:ahLst/>
              <a:cxnLst/>
              <a:rect l="l" t="t" r="r" b="b"/>
              <a:pathLst>
                <a:path w="1375" h="5101" extrusionOk="0">
                  <a:moveTo>
                    <a:pt x="1226" y="0"/>
                  </a:moveTo>
                  <a:cubicBezTo>
                    <a:pt x="1174" y="0"/>
                    <a:pt x="1119" y="27"/>
                    <a:pt x="1095" y="88"/>
                  </a:cubicBezTo>
                  <a:cubicBezTo>
                    <a:pt x="517" y="1669"/>
                    <a:pt x="1" y="3340"/>
                    <a:pt x="487" y="5012"/>
                  </a:cubicBezTo>
                  <a:cubicBezTo>
                    <a:pt x="511" y="5074"/>
                    <a:pt x="566" y="5100"/>
                    <a:pt x="618" y="5100"/>
                  </a:cubicBezTo>
                  <a:cubicBezTo>
                    <a:pt x="694" y="5100"/>
                    <a:pt x="766" y="5042"/>
                    <a:pt x="730" y="4951"/>
                  </a:cubicBezTo>
                  <a:cubicBezTo>
                    <a:pt x="244" y="3310"/>
                    <a:pt x="791" y="1699"/>
                    <a:pt x="1338" y="149"/>
                  </a:cubicBezTo>
                  <a:cubicBezTo>
                    <a:pt x="1374" y="58"/>
                    <a:pt x="1302" y="0"/>
                    <a:pt x="1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67;p37">
              <a:extLst>
                <a:ext uri="{FF2B5EF4-FFF2-40B4-BE49-F238E27FC236}">
                  <a16:creationId xmlns:a16="http://schemas.microsoft.com/office/drawing/2014/main" id="{DDBBC879-9A28-41E8-92CA-C45CF2272D97}"/>
                </a:ext>
              </a:extLst>
            </p:cNvPr>
            <p:cNvSpPr/>
            <p:nvPr/>
          </p:nvSpPr>
          <p:spPr>
            <a:xfrm>
              <a:off x="6330207" y="3244279"/>
              <a:ext cx="290123" cy="53737"/>
            </a:xfrm>
            <a:custGeom>
              <a:avLst/>
              <a:gdLst/>
              <a:ahLst/>
              <a:cxnLst/>
              <a:rect l="l" t="t" r="r" b="b"/>
              <a:pathLst>
                <a:path w="5102" h="945" extrusionOk="0">
                  <a:moveTo>
                    <a:pt x="201" y="1"/>
                  </a:moveTo>
                  <a:cubicBezTo>
                    <a:pt x="77" y="1"/>
                    <a:pt x="0" y="171"/>
                    <a:pt x="134" y="224"/>
                  </a:cubicBezTo>
                  <a:cubicBezTo>
                    <a:pt x="1030" y="700"/>
                    <a:pt x="2014" y="944"/>
                    <a:pt x="3007" y="944"/>
                  </a:cubicBezTo>
                  <a:cubicBezTo>
                    <a:pt x="3664" y="944"/>
                    <a:pt x="4325" y="837"/>
                    <a:pt x="4966" y="619"/>
                  </a:cubicBezTo>
                  <a:cubicBezTo>
                    <a:pt x="5102" y="565"/>
                    <a:pt x="5068" y="366"/>
                    <a:pt x="4952" y="366"/>
                  </a:cubicBezTo>
                  <a:cubicBezTo>
                    <a:pt x="4938" y="366"/>
                    <a:pt x="4922" y="369"/>
                    <a:pt x="4906" y="376"/>
                  </a:cubicBezTo>
                  <a:cubicBezTo>
                    <a:pt x="4278" y="585"/>
                    <a:pt x="3636" y="690"/>
                    <a:pt x="2997" y="690"/>
                  </a:cubicBezTo>
                  <a:cubicBezTo>
                    <a:pt x="2057" y="690"/>
                    <a:pt x="1124" y="464"/>
                    <a:pt x="255" y="11"/>
                  </a:cubicBezTo>
                  <a:cubicBezTo>
                    <a:pt x="236" y="4"/>
                    <a:pt x="218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68;p37">
              <a:extLst>
                <a:ext uri="{FF2B5EF4-FFF2-40B4-BE49-F238E27FC236}">
                  <a16:creationId xmlns:a16="http://schemas.microsoft.com/office/drawing/2014/main" id="{D72D9ACA-720C-4C6B-8EFE-6345749D5D8B}"/>
                </a:ext>
              </a:extLst>
            </p:cNvPr>
            <p:cNvSpPr/>
            <p:nvPr/>
          </p:nvSpPr>
          <p:spPr>
            <a:xfrm>
              <a:off x="6469127" y="2951257"/>
              <a:ext cx="36678" cy="208807"/>
            </a:xfrm>
            <a:custGeom>
              <a:avLst/>
              <a:gdLst/>
              <a:ahLst/>
              <a:cxnLst/>
              <a:rect l="l" t="t" r="r" b="b"/>
              <a:pathLst>
                <a:path w="645" h="3672" extrusionOk="0">
                  <a:moveTo>
                    <a:pt x="503" y="0"/>
                  </a:moveTo>
                  <a:cubicBezTo>
                    <a:pt x="455" y="0"/>
                    <a:pt x="408" y="27"/>
                    <a:pt x="396" y="88"/>
                  </a:cubicBezTo>
                  <a:cubicBezTo>
                    <a:pt x="1" y="1243"/>
                    <a:pt x="1" y="2429"/>
                    <a:pt x="365" y="3584"/>
                  </a:cubicBezTo>
                  <a:cubicBezTo>
                    <a:pt x="378" y="3645"/>
                    <a:pt x="425" y="3672"/>
                    <a:pt x="474" y="3672"/>
                  </a:cubicBezTo>
                  <a:cubicBezTo>
                    <a:pt x="547" y="3672"/>
                    <a:pt x="627" y="3614"/>
                    <a:pt x="608" y="3523"/>
                  </a:cubicBezTo>
                  <a:cubicBezTo>
                    <a:pt x="244" y="2398"/>
                    <a:pt x="274" y="1274"/>
                    <a:pt x="608" y="149"/>
                  </a:cubicBezTo>
                  <a:cubicBezTo>
                    <a:pt x="645" y="58"/>
                    <a:pt x="573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269;p37">
              <a:extLst>
                <a:ext uri="{FF2B5EF4-FFF2-40B4-BE49-F238E27FC236}">
                  <a16:creationId xmlns:a16="http://schemas.microsoft.com/office/drawing/2014/main" id="{6828D4A4-96AF-4A28-A755-3825E3774D8A}"/>
                </a:ext>
              </a:extLst>
            </p:cNvPr>
            <p:cNvSpPr/>
            <p:nvPr/>
          </p:nvSpPr>
          <p:spPr>
            <a:xfrm>
              <a:off x="6601564" y="2983329"/>
              <a:ext cx="254867" cy="83761"/>
            </a:xfrm>
            <a:custGeom>
              <a:avLst/>
              <a:gdLst/>
              <a:ahLst/>
              <a:cxnLst/>
              <a:rect l="l" t="t" r="r" b="b"/>
              <a:pathLst>
                <a:path w="4482" h="1473" extrusionOk="0">
                  <a:moveTo>
                    <a:pt x="4312" y="1"/>
                  </a:moveTo>
                  <a:cubicBezTo>
                    <a:pt x="4285" y="1"/>
                    <a:pt x="4259" y="12"/>
                    <a:pt x="4237" y="41"/>
                  </a:cubicBezTo>
                  <a:cubicBezTo>
                    <a:pt x="3812" y="467"/>
                    <a:pt x="3295" y="740"/>
                    <a:pt x="2717" y="922"/>
                  </a:cubicBezTo>
                  <a:cubicBezTo>
                    <a:pt x="2283" y="1067"/>
                    <a:pt x="1595" y="1240"/>
                    <a:pt x="990" y="1240"/>
                  </a:cubicBezTo>
                  <a:cubicBezTo>
                    <a:pt x="705" y="1240"/>
                    <a:pt x="439" y="1202"/>
                    <a:pt x="225" y="1105"/>
                  </a:cubicBezTo>
                  <a:cubicBezTo>
                    <a:pt x="210" y="1097"/>
                    <a:pt x="195" y="1094"/>
                    <a:pt x="181" y="1094"/>
                  </a:cubicBezTo>
                  <a:cubicBezTo>
                    <a:pt x="77" y="1094"/>
                    <a:pt x="0" y="1264"/>
                    <a:pt x="134" y="1318"/>
                  </a:cubicBezTo>
                  <a:cubicBezTo>
                    <a:pt x="370" y="1430"/>
                    <a:pt x="641" y="1472"/>
                    <a:pt x="923" y="1472"/>
                  </a:cubicBezTo>
                  <a:cubicBezTo>
                    <a:pt x="1401" y="1472"/>
                    <a:pt x="1913" y="1352"/>
                    <a:pt x="2353" y="1257"/>
                  </a:cubicBezTo>
                  <a:cubicBezTo>
                    <a:pt x="3112" y="1135"/>
                    <a:pt x="3842" y="771"/>
                    <a:pt x="4389" y="193"/>
                  </a:cubicBezTo>
                  <a:cubicBezTo>
                    <a:pt x="4482" y="123"/>
                    <a:pt x="4397" y="1"/>
                    <a:pt x="43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270;p37">
              <a:extLst>
                <a:ext uri="{FF2B5EF4-FFF2-40B4-BE49-F238E27FC236}">
                  <a16:creationId xmlns:a16="http://schemas.microsoft.com/office/drawing/2014/main" id="{1FEC7DC8-7E40-4259-8C7A-49486F256BC9}"/>
                </a:ext>
              </a:extLst>
            </p:cNvPr>
            <p:cNvSpPr/>
            <p:nvPr/>
          </p:nvSpPr>
          <p:spPr>
            <a:xfrm>
              <a:off x="6666162" y="2628495"/>
              <a:ext cx="252422" cy="255208"/>
            </a:xfrm>
            <a:custGeom>
              <a:avLst/>
              <a:gdLst/>
              <a:ahLst/>
              <a:cxnLst/>
              <a:rect l="l" t="t" r="r" b="b"/>
              <a:pathLst>
                <a:path w="4439" h="4488" extrusionOk="0">
                  <a:moveTo>
                    <a:pt x="825" y="0"/>
                  </a:moveTo>
                  <a:cubicBezTo>
                    <a:pt x="773" y="0"/>
                    <a:pt x="721" y="7"/>
                    <a:pt x="669" y="20"/>
                  </a:cubicBezTo>
                  <a:cubicBezTo>
                    <a:pt x="335" y="111"/>
                    <a:pt x="183" y="536"/>
                    <a:pt x="153" y="871"/>
                  </a:cubicBezTo>
                  <a:cubicBezTo>
                    <a:pt x="1" y="2178"/>
                    <a:pt x="517" y="3485"/>
                    <a:pt x="1308" y="4488"/>
                  </a:cubicBezTo>
                  <a:cubicBezTo>
                    <a:pt x="2493" y="3971"/>
                    <a:pt x="3618" y="3181"/>
                    <a:pt x="4226" y="2026"/>
                  </a:cubicBezTo>
                  <a:cubicBezTo>
                    <a:pt x="4347" y="1752"/>
                    <a:pt x="4438" y="1479"/>
                    <a:pt x="4438" y="1175"/>
                  </a:cubicBezTo>
                  <a:cubicBezTo>
                    <a:pt x="4438" y="871"/>
                    <a:pt x="4317" y="567"/>
                    <a:pt x="4074" y="445"/>
                  </a:cubicBezTo>
                  <a:cubicBezTo>
                    <a:pt x="3952" y="374"/>
                    <a:pt x="3817" y="344"/>
                    <a:pt x="3679" y="344"/>
                  </a:cubicBezTo>
                  <a:cubicBezTo>
                    <a:pt x="3402" y="344"/>
                    <a:pt x="3111" y="465"/>
                    <a:pt x="2888" y="627"/>
                  </a:cubicBezTo>
                  <a:cubicBezTo>
                    <a:pt x="2564" y="813"/>
                    <a:pt x="2292" y="1051"/>
                    <a:pt x="2047" y="1329"/>
                  </a:cubicBezTo>
                  <a:lnTo>
                    <a:pt x="2047" y="1329"/>
                  </a:lnTo>
                  <a:cubicBezTo>
                    <a:pt x="1972" y="881"/>
                    <a:pt x="1717" y="470"/>
                    <a:pt x="1368" y="202"/>
                  </a:cubicBezTo>
                  <a:cubicBezTo>
                    <a:pt x="1201" y="82"/>
                    <a:pt x="1015" y="0"/>
                    <a:pt x="825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71;p37">
              <a:extLst>
                <a:ext uri="{FF2B5EF4-FFF2-40B4-BE49-F238E27FC236}">
                  <a16:creationId xmlns:a16="http://schemas.microsoft.com/office/drawing/2014/main" id="{AAD3FE43-ED6E-4143-8DE2-77C811142B37}"/>
                </a:ext>
              </a:extLst>
            </p:cNvPr>
            <p:cNvSpPr/>
            <p:nvPr/>
          </p:nvSpPr>
          <p:spPr>
            <a:xfrm>
              <a:off x="6678274" y="2794425"/>
              <a:ext cx="165988" cy="113729"/>
            </a:xfrm>
            <a:custGeom>
              <a:avLst/>
              <a:gdLst/>
              <a:ahLst/>
              <a:cxnLst/>
              <a:rect l="l" t="t" r="r" b="b"/>
              <a:pathLst>
                <a:path w="2919" h="2000" extrusionOk="0">
                  <a:moveTo>
                    <a:pt x="1224" y="0"/>
                  </a:moveTo>
                  <a:cubicBezTo>
                    <a:pt x="1122" y="0"/>
                    <a:pt x="1014" y="77"/>
                    <a:pt x="943" y="171"/>
                  </a:cubicBezTo>
                  <a:cubicBezTo>
                    <a:pt x="882" y="293"/>
                    <a:pt x="882" y="445"/>
                    <a:pt x="852" y="597"/>
                  </a:cubicBezTo>
                  <a:cubicBezTo>
                    <a:pt x="870" y="354"/>
                    <a:pt x="577" y="122"/>
                    <a:pt x="336" y="122"/>
                  </a:cubicBezTo>
                  <a:cubicBezTo>
                    <a:pt x="185" y="122"/>
                    <a:pt x="54" y="212"/>
                    <a:pt x="31" y="445"/>
                  </a:cubicBezTo>
                  <a:cubicBezTo>
                    <a:pt x="0" y="871"/>
                    <a:pt x="335" y="1327"/>
                    <a:pt x="608" y="1630"/>
                  </a:cubicBezTo>
                  <a:cubicBezTo>
                    <a:pt x="760" y="1813"/>
                    <a:pt x="973" y="1965"/>
                    <a:pt x="1186" y="1995"/>
                  </a:cubicBezTo>
                  <a:cubicBezTo>
                    <a:pt x="1212" y="1998"/>
                    <a:pt x="1237" y="2000"/>
                    <a:pt x="1263" y="2000"/>
                  </a:cubicBezTo>
                  <a:cubicBezTo>
                    <a:pt x="1480" y="2000"/>
                    <a:pt x="1695" y="1891"/>
                    <a:pt x="1885" y="1782"/>
                  </a:cubicBezTo>
                  <a:cubicBezTo>
                    <a:pt x="2189" y="1600"/>
                    <a:pt x="2493" y="1357"/>
                    <a:pt x="2736" y="1053"/>
                  </a:cubicBezTo>
                  <a:cubicBezTo>
                    <a:pt x="2797" y="992"/>
                    <a:pt x="2858" y="871"/>
                    <a:pt x="2888" y="779"/>
                  </a:cubicBezTo>
                  <a:cubicBezTo>
                    <a:pt x="2918" y="658"/>
                    <a:pt x="2858" y="536"/>
                    <a:pt x="2736" y="506"/>
                  </a:cubicBezTo>
                  <a:cubicBezTo>
                    <a:pt x="2706" y="491"/>
                    <a:pt x="2675" y="483"/>
                    <a:pt x="2649" y="483"/>
                  </a:cubicBezTo>
                  <a:cubicBezTo>
                    <a:pt x="2622" y="483"/>
                    <a:pt x="2599" y="491"/>
                    <a:pt x="2584" y="506"/>
                  </a:cubicBezTo>
                  <a:cubicBezTo>
                    <a:pt x="2250" y="597"/>
                    <a:pt x="1946" y="719"/>
                    <a:pt x="1703" y="931"/>
                  </a:cubicBezTo>
                  <a:cubicBezTo>
                    <a:pt x="1703" y="688"/>
                    <a:pt x="1642" y="445"/>
                    <a:pt x="1551" y="232"/>
                  </a:cubicBezTo>
                  <a:cubicBezTo>
                    <a:pt x="1490" y="141"/>
                    <a:pt x="1429" y="50"/>
                    <a:pt x="1307" y="20"/>
                  </a:cubicBezTo>
                  <a:cubicBezTo>
                    <a:pt x="1281" y="6"/>
                    <a:pt x="1253" y="0"/>
                    <a:pt x="1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72;p37">
              <a:extLst>
                <a:ext uri="{FF2B5EF4-FFF2-40B4-BE49-F238E27FC236}">
                  <a16:creationId xmlns:a16="http://schemas.microsoft.com/office/drawing/2014/main" id="{3478C8C0-D325-46F9-B166-5725D417B7F5}"/>
                </a:ext>
              </a:extLst>
            </p:cNvPr>
            <p:cNvSpPr/>
            <p:nvPr/>
          </p:nvSpPr>
          <p:spPr>
            <a:xfrm>
              <a:off x="6597014" y="3203394"/>
              <a:ext cx="126239" cy="83875"/>
            </a:xfrm>
            <a:custGeom>
              <a:avLst/>
              <a:gdLst/>
              <a:ahLst/>
              <a:cxnLst/>
              <a:rect l="l" t="t" r="r" b="b"/>
              <a:pathLst>
                <a:path w="2220" h="1475" extrusionOk="0">
                  <a:moveTo>
                    <a:pt x="1156" y="1"/>
                  </a:moveTo>
                  <a:cubicBezTo>
                    <a:pt x="943" y="1"/>
                    <a:pt x="761" y="153"/>
                    <a:pt x="609" y="305"/>
                  </a:cubicBezTo>
                  <a:cubicBezTo>
                    <a:pt x="335" y="548"/>
                    <a:pt x="153" y="882"/>
                    <a:pt x="1" y="1217"/>
                  </a:cubicBezTo>
                  <a:cubicBezTo>
                    <a:pt x="1" y="1217"/>
                    <a:pt x="1" y="1247"/>
                    <a:pt x="1" y="1277"/>
                  </a:cubicBezTo>
                  <a:cubicBezTo>
                    <a:pt x="1" y="1308"/>
                    <a:pt x="31" y="1338"/>
                    <a:pt x="62" y="1338"/>
                  </a:cubicBezTo>
                  <a:cubicBezTo>
                    <a:pt x="345" y="1427"/>
                    <a:pt x="649" y="1474"/>
                    <a:pt x="949" y="1474"/>
                  </a:cubicBezTo>
                  <a:cubicBezTo>
                    <a:pt x="1165" y="1474"/>
                    <a:pt x="1378" y="1450"/>
                    <a:pt x="1581" y="1399"/>
                  </a:cubicBezTo>
                  <a:cubicBezTo>
                    <a:pt x="1794" y="1338"/>
                    <a:pt x="2007" y="1247"/>
                    <a:pt x="2129" y="1065"/>
                  </a:cubicBezTo>
                  <a:cubicBezTo>
                    <a:pt x="2189" y="1004"/>
                    <a:pt x="2220" y="913"/>
                    <a:pt x="2189" y="852"/>
                  </a:cubicBezTo>
                  <a:cubicBezTo>
                    <a:pt x="2159" y="822"/>
                    <a:pt x="2129" y="791"/>
                    <a:pt x="2098" y="761"/>
                  </a:cubicBezTo>
                  <a:cubicBezTo>
                    <a:pt x="1931" y="660"/>
                    <a:pt x="1736" y="615"/>
                    <a:pt x="1539" y="615"/>
                  </a:cubicBezTo>
                  <a:cubicBezTo>
                    <a:pt x="1378" y="615"/>
                    <a:pt x="1215" y="645"/>
                    <a:pt x="1065" y="700"/>
                  </a:cubicBezTo>
                  <a:cubicBezTo>
                    <a:pt x="1034" y="730"/>
                    <a:pt x="1004" y="730"/>
                    <a:pt x="974" y="730"/>
                  </a:cubicBezTo>
                  <a:cubicBezTo>
                    <a:pt x="974" y="709"/>
                    <a:pt x="989" y="687"/>
                    <a:pt x="998" y="687"/>
                  </a:cubicBezTo>
                  <a:cubicBezTo>
                    <a:pt x="1001" y="687"/>
                    <a:pt x="1004" y="691"/>
                    <a:pt x="1004" y="700"/>
                  </a:cubicBezTo>
                  <a:lnTo>
                    <a:pt x="1004" y="639"/>
                  </a:lnTo>
                  <a:cubicBezTo>
                    <a:pt x="1156" y="518"/>
                    <a:pt x="1277" y="366"/>
                    <a:pt x="1308" y="153"/>
                  </a:cubicBezTo>
                  <a:cubicBezTo>
                    <a:pt x="1308" y="122"/>
                    <a:pt x="1308" y="92"/>
                    <a:pt x="1308" y="31"/>
                  </a:cubicBezTo>
                  <a:cubicBezTo>
                    <a:pt x="1277" y="1"/>
                    <a:pt x="1217" y="1"/>
                    <a:pt x="1156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73;p37">
              <a:extLst>
                <a:ext uri="{FF2B5EF4-FFF2-40B4-BE49-F238E27FC236}">
                  <a16:creationId xmlns:a16="http://schemas.microsoft.com/office/drawing/2014/main" id="{2A0A0163-E5F7-4F2B-80D2-6640DF0953A8}"/>
                </a:ext>
              </a:extLst>
            </p:cNvPr>
            <p:cNvSpPr/>
            <p:nvPr/>
          </p:nvSpPr>
          <p:spPr>
            <a:xfrm>
              <a:off x="6828623" y="2923394"/>
              <a:ext cx="128002" cy="83818"/>
            </a:xfrm>
            <a:custGeom>
              <a:avLst/>
              <a:gdLst/>
              <a:ahLst/>
              <a:cxnLst/>
              <a:rect l="l" t="t" r="r" b="b"/>
              <a:pathLst>
                <a:path w="2251" h="1474" extrusionOk="0">
                  <a:moveTo>
                    <a:pt x="1186" y="1"/>
                  </a:moveTo>
                  <a:cubicBezTo>
                    <a:pt x="974" y="1"/>
                    <a:pt x="761" y="153"/>
                    <a:pt x="609" y="305"/>
                  </a:cubicBezTo>
                  <a:cubicBezTo>
                    <a:pt x="366" y="548"/>
                    <a:pt x="153" y="882"/>
                    <a:pt x="31" y="1217"/>
                  </a:cubicBezTo>
                  <a:cubicBezTo>
                    <a:pt x="1" y="1217"/>
                    <a:pt x="1" y="1247"/>
                    <a:pt x="1" y="1277"/>
                  </a:cubicBezTo>
                  <a:cubicBezTo>
                    <a:pt x="31" y="1308"/>
                    <a:pt x="62" y="1338"/>
                    <a:pt x="92" y="1338"/>
                  </a:cubicBezTo>
                  <a:cubicBezTo>
                    <a:pt x="375" y="1427"/>
                    <a:pt x="669" y="1474"/>
                    <a:pt x="961" y="1474"/>
                  </a:cubicBezTo>
                  <a:cubicBezTo>
                    <a:pt x="1170" y="1474"/>
                    <a:pt x="1378" y="1450"/>
                    <a:pt x="1581" y="1399"/>
                  </a:cubicBezTo>
                  <a:cubicBezTo>
                    <a:pt x="1794" y="1338"/>
                    <a:pt x="2007" y="1247"/>
                    <a:pt x="2159" y="1095"/>
                  </a:cubicBezTo>
                  <a:cubicBezTo>
                    <a:pt x="2189" y="1004"/>
                    <a:pt x="2250" y="913"/>
                    <a:pt x="2189" y="852"/>
                  </a:cubicBezTo>
                  <a:cubicBezTo>
                    <a:pt x="2189" y="821"/>
                    <a:pt x="2129" y="791"/>
                    <a:pt x="2098" y="761"/>
                  </a:cubicBezTo>
                  <a:cubicBezTo>
                    <a:pt x="1931" y="660"/>
                    <a:pt x="1736" y="615"/>
                    <a:pt x="1539" y="615"/>
                  </a:cubicBezTo>
                  <a:cubicBezTo>
                    <a:pt x="1378" y="615"/>
                    <a:pt x="1215" y="645"/>
                    <a:pt x="1065" y="700"/>
                  </a:cubicBezTo>
                  <a:cubicBezTo>
                    <a:pt x="1034" y="730"/>
                    <a:pt x="1004" y="730"/>
                    <a:pt x="1004" y="730"/>
                  </a:cubicBezTo>
                  <a:cubicBezTo>
                    <a:pt x="982" y="709"/>
                    <a:pt x="1007" y="687"/>
                    <a:pt x="1023" y="687"/>
                  </a:cubicBezTo>
                  <a:cubicBezTo>
                    <a:pt x="1029" y="687"/>
                    <a:pt x="1034" y="691"/>
                    <a:pt x="1034" y="700"/>
                  </a:cubicBezTo>
                  <a:lnTo>
                    <a:pt x="1034" y="639"/>
                  </a:lnTo>
                  <a:cubicBezTo>
                    <a:pt x="1186" y="518"/>
                    <a:pt x="1278" y="366"/>
                    <a:pt x="1308" y="153"/>
                  </a:cubicBezTo>
                  <a:cubicBezTo>
                    <a:pt x="1338" y="122"/>
                    <a:pt x="1338" y="92"/>
                    <a:pt x="1308" y="31"/>
                  </a:cubicBezTo>
                  <a:cubicBezTo>
                    <a:pt x="1278" y="1"/>
                    <a:pt x="1217" y="1"/>
                    <a:pt x="1186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74;p37">
              <a:extLst>
                <a:ext uri="{FF2B5EF4-FFF2-40B4-BE49-F238E27FC236}">
                  <a16:creationId xmlns:a16="http://schemas.microsoft.com/office/drawing/2014/main" id="{B9093CE3-16BA-4746-9235-A38466B98311}"/>
                </a:ext>
              </a:extLst>
            </p:cNvPr>
            <p:cNvSpPr/>
            <p:nvPr/>
          </p:nvSpPr>
          <p:spPr>
            <a:xfrm>
              <a:off x="6259980" y="2919641"/>
              <a:ext cx="91666" cy="105825"/>
            </a:xfrm>
            <a:custGeom>
              <a:avLst/>
              <a:gdLst/>
              <a:ahLst/>
              <a:cxnLst/>
              <a:rect l="l" t="t" r="r" b="b"/>
              <a:pathLst>
                <a:path w="1612" h="1861" extrusionOk="0">
                  <a:moveTo>
                    <a:pt x="287" y="0"/>
                  </a:moveTo>
                  <a:cubicBezTo>
                    <a:pt x="183" y="0"/>
                    <a:pt x="84" y="83"/>
                    <a:pt x="31" y="188"/>
                  </a:cubicBezTo>
                  <a:cubicBezTo>
                    <a:pt x="1" y="280"/>
                    <a:pt x="1" y="432"/>
                    <a:pt x="31" y="553"/>
                  </a:cubicBezTo>
                  <a:cubicBezTo>
                    <a:pt x="122" y="1009"/>
                    <a:pt x="335" y="1465"/>
                    <a:pt x="639" y="1860"/>
                  </a:cubicBezTo>
                  <a:cubicBezTo>
                    <a:pt x="1004" y="1435"/>
                    <a:pt x="1369" y="1009"/>
                    <a:pt x="1551" y="492"/>
                  </a:cubicBezTo>
                  <a:cubicBezTo>
                    <a:pt x="1581" y="371"/>
                    <a:pt x="1612" y="188"/>
                    <a:pt x="1490" y="128"/>
                  </a:cubicBezTo>
                  <a:cubicBezTo>
                    <a:pt x="1449" y="86"/>
                    <a:pt x="1395" y="70"/>
                    <a:pt x="1341" y="70"/>
                  </a:cubicBezTo>
                  <a:cubicBezTo>
                    <a:pt x="1274" y="70"/>
                    <a:pt x="1206" y="94"/>
                    <a:pt x="1156" y="128"/>
                  </a:cubicBezTo>
                  <a:cubicBezTo>
                    <a:pt x="928" y="279"/>
                    <a:pt x="763" y="495"/>
                    <a:pt x="697" y="738"/>
                  </a:cubicBezTo>
                  <a:lnTo>
                    <a:pt x="697" y="738"/>
                  </a:lnTo>
                  <a:cubicBezTo>
                    <a:pt x="684" y="525"/>
                    <a:pt x="624" y="318"/>
                    <a:pt x="517" y="158"/>
                  </a:cubicBezTo>
                  <a:cubicBezTo>
                    <a:pt x="457" y="97"/>
                    <a:pt x="426" y="36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75;p37">
              <a:extLst>
                <a:ext uri="{FF2B5EF4-FFF2-40B4-BE49-F238E27FC236}">
                  <a16:creationId xmlns:a16="http://schemas.microsoft.com/office/drawing/2014/main" id="{17A931BF-6D3D-44D5-A906-944F05BE56A3}"/>
                </a:ext>
              </a:extLst>
            </p:cNvPr>
            <p:cNvSpPr/>
            <p:nvPr/>
          </p:nvSpPr>
          <p:spPr>
            <a:xfrm>
              <a:off x="6458777" y="2874661"/>
              <a:ext cx="91666" cy="105825"/>
            </a:xfrm>
            <a:custGeom>
              <a:avLst/>
              <a:gdLst/>
              <a:ahLst/>
              <a:cxnLst/>
              <a:rect l="l" t="t" r="r" b="b"/>
              <a:pathLst>
                <a:path w="1612" h="1861" extrusionOk="0">
                  <a:moveTo>
                    <a:pt x="315" y="1"/>
                  </a:moveTo>
                  <a:cubicBezTo>
                    <a:pt x="205" y="1"/>
                    <a:pt x="87" y="80"/>
                    <a:pt x="61" y="159"/>
                  </a:cubicBezTo>
                  <a:cubicBezTo>
                    <a:pt x="0" y="280"/>
                    <a:pt x="31" y="432"/>
                    <a:pt x="31" y="554"/>
                  </a:cubicBezTo>
                  <a:cubicBezTo>
                    <a:pt x="122" y="1010"/>
                    <a:pt x="335" y="1466"/>
                    <a:pt x="639" y="1861"/>
                  </a:cubicBezTo>
                  <a:cubicBezTo>
                    <a:pt x="1003" y="1435"/>
                    <a:pt x="1368" y="1010"/>
                    <a:pt x="1550" y="493"/>
                  </a:cubicBezTo>
                  <a:cubicBezTo>
                    <a:pt x="1581" y="371"/>
                    <a:pt x="1611" y="189"/>
                    <a:pt x="1520" y="98"/>
                  </a:cubicBezTo>
                  <a:cubicBezTo>
                    <a:pt x="1485" y="75"/>
                    <a:pt x="1441" y="65"/>
                    <a:pt x="1394" y="65"/>
                  </a:cubicBezTo>
                  <a:cubicBezTo>
                    <a:pt x="1317" y="65"/>
                    <a:pt x="1230" y="91"/>
                    <a:pt x="1155" y="128"/>
                  </a:cubicBezTo>
                  <a:cubicBezTo>
                    <a:pt x="951" y="256"/>
                    <a:pt x="789" y="470"/>
                    <a:pt x="707" y="716"/>
                  </a:cubicBezTo>
                  <a:lnTo>
                    <a:pt x="707" y="716"/>
                  </a:lnTo>
                  <a:cubicBezTo>
                    <a:pt x="709" y="510"/>
                    <a:pt x="646" y="308"/>
                    <a:pt x="517" y="128"/>
                  </a:cubicBezTo>
                  <a:cubicBezTo>
                    <a:pt x="487" y="98"/>
                    <a:pt x="426" y="37"/>
                    <a:pt x="365" y="7"/>
                  </a:cubicBezTo>
                  <a:cubicBezTo>
                    <a:pt x="349" y="3"/>
                    <a:pt x="332" y="1"/>
                    <a:pt x="315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76;p37">
              <a:extLst>
                <a:ext uri="{FF2B5EF4-FFF2-40B4-BE49-F238E27FC236}">
                  <a16:creationId xmlns:a16="http://schemas.microsoft.com/office/drawing/2014/main" id="{078EF1BD-E5AD-454E-BE18-A0F031AFBAD8}"/>
                </a:ext>
              </a:extLst>
            </p:cNvPr>
            <p:cNvSpPr/>
            <p:nvPr/>
          </p:nvSpPr>
          <p:spPr>
            <a:xfrm>
              <a:off x="7005916" y="2000246"/>
              <a:ext cx="102072" cy="124363"/>
            </a:xfrm>
            <a:custGeom>
              <a:avLst/>
              <a:gdLst/>
              <a:ahLst/>
              <a:cxnLst/>
              <a:rect l="l" t="t" r="r" b="b"/>
              <a:pathLst>
                <a:path w="1795" h="2187" extrusionOk="0">
                  <a:moveTo>
                    <a:pt x="1520" y="1"/>
                  </a:moveTo>
                  <a:cubicBezTo>
                    <a:pt x="1450" y="1"/>
                    <a:pt x="1375" y="25"/>
                    <a:pt x="1308" y="58"/>
                  </a:cubicBezTo>
                  <a:cubicBezTo>
                    <a:pt x="1058" y="183"/>
                    <a:pt x="850" y="369"/>
                    <a:pt x="699" y="600"/>
                  </a:cubicBezTo>
                  <a:lnTo>
                    <a:pt x="699" y="600"/>
                  </a:lnTo>
                  <a:cubicBezTo>
                    <a:pt x="668" y="450"/>
                    <a:pt x="608" y="300"/>
                    <a:pt x="518" y="210"/>
                  </a:cubicBezTo>
                  <a:cubicBezTo>
                    <a:pt x="452" y="162"/>
                    <a:pt x="370" y="130"/>
                    <a:pt x="293" y="130"/>
                  </a:cubicBezTo>
                  <a:cubicBezTo>
                    <a:pt x="227" y="130"/>
                    <a:pt x="165" y="154"/>
                    <a:pt x="122" y="210"/>
                  </a:cubicBezTo>
                  <a:cubicBezTo>
                    <a:pt x="92" y="271"/>
                    <a:pt x="62" y="332"/>
                    <a:pt x="62" y="393"/>
                  </a:cubicBezTo>
                  <a:cubicBezTo>
                    <a:pt x="1" y="1031"/>
                    <a:pt x="305" y="1669"/>
                    <a:pt x="670" y="2186"/>
                  </a:cubicBezTo>
                  <a:cubicBezTo>
                    <a:pt x="913" y="1912"/>
                    <a:pt x="1156" y="1609"/>
                    <a:pt x="1399" y="1305"/>
                  </a:cubicBezTo>
                  <a:cubicBezTo>
                    <a:pt x="1612" y="970"/>
                    <a:pt x="1794" y="636"/>
                    <a:pt x="1764" y="271"/>
                  </a:cubicBezTo>
                  <a:cubicBezTo>
                    <a:pt x="1733" y="180"/>
                    <a:pt x="1733" y="89"/>
                    <a:pt x="1673" y="58"/>
                  </a:cubicBezTo>
                  <a:cubicBezTo>
                    <a:pt x="1631" y="17"/>
                    <a:pt x="1578" y="1"/>
                    <a:pt x="1520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77;p37">
              <a:extLst>
                <a:ext uri="{FF2B5EF4-FFF2-40B4-BE49-F238E27FC236}">
                  <a16:creationId xmlns:a16="http://schemas.microsoft.com/office/drawing/2014/main" id="{90F290C3-D1B6-41C5-8A2B-063593E530F3}"/>
                </a:ext>
              </a:extLst>
            </p:cNvPr>
            <p:cNvSpPr/>
            <p:nvPr/>
          </p:nvSpPr>
          <p:spPr>
            <a:xfrm>
              <a:off x="6718022" y="2096984"/>
              <a:ext cx="117596" cy="126467"/>
            </a:xfrm>
            <a:custGeom>
              <a:avLst/>
              <a:gdLst/>
              <a:ahLst/>
              <a:cxnLst/>
              <a:rect l="l" t="t" r="r" b="b"/>
              <a:pathLst>
                <a:path w="2068" h="2224" extrusionOk="0">
                  <a:moveTo>
                    <a:pt x="1430" y="1"/>
                  </a:moveTo>
                  <a:cubicBezTo>
                    <a:pt x="1420" y="1"/>
                    <a:pt x="1409" y="2"/>
                    <a:pt x="1399" y="5"/>
                  </a:cubicBezTo>
                  <a:cubicBezTo>
                    <a:pt x="1157" y="381"/>
                    <a:pt x="1081" y="828"/>
                    <a:pt x="1172" y="1242"/>
                  </a:cubicBezTo>
                  <a:lnTo>
                    <a:pt x="1172" y="1242"/>
                  </a:lnTo>
                  <a:cubicBezTo>
                    <a:pt x="1033" y="1089"/>
                    <a:pt x="824" y="1003"/>
                    <a:pt x="612" y="1003"/>
                  </a:cubicBezTo>
                  <a:cubicBezTo>
                    <a:pt x="508" y="1003"/>
                    <a:pt x="402" y="1024"/>
                    <a:pt x="305" y="1069"/>
                  </a:cubicBezTo>
                  <a:cubicBezTo>
                    <a:pt x="213" y="1129"/>
                    <a:pt x="92" y="1190"/>
                    <a:pt x="61" y="1312"/>
                  </a:cubicBezTo>
                  <a:cubicBezTo>
                    <a:pt x="1" y="1555"/>
                    <a:pt x="274" y="1737"/>
                    <a:pt x="487" y="1828"/>
                  </a:cubicBezTo>
                  <a:cubicBezTo>
                    <a:pt x="943" y="2041"/>
                    <a:pt x="1460" y="2163"/>
                    <a:pt x="1946" y="2224"/>
                  </a:cubicBezTo>
                  <a:cubicBezTo>
                    <a:pt x="2067" y="2132"/>
                    <a:pt x="2037" y="1950"/>
                    <a:pt x="2037" y="1798"/>
                  </a:cubicBezTo>
                  <a:cubicBezTo>
                    <a:pt x="1946" y="1281"/>
                    <a:pt x="1824" y="795"/>
                    <a:pt x="1672" y="278"/>
                  </a:cubicBezTo>
                  <a:cubicBezTo>
                    <a:pt x="1645" y="140"/>
                    <a:pt x="1541" y="1"/>
                    <a:pt x="1430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" name="Google Shape;290;p37">
            <a:extLst>
              <a:ext uri="{FF2B5EF4-FFF2-40B4-BE49-F238E27FC236}">
                <a16:creationId xmlns:a16="http://schemas.microsoft.com/office/drawing/2014/main" id="{0CE60AA8-6FCE-4F83-8A67-4A3570B89A96}"/>
              </a:ext>
            </a:extLst>
          </p:cNvPr>
          <p:cNvGrpSpPr/>
          <p:nvPr/>
        </p:nvGrpSpPr>
        <p:grpSpPr>
          <a:xfrm>
            <a:off x="4437098" y="3838065"/>
            <a:ext cx="1490027" cy="2237626"/>
            <a:chOff x="2036013" y="1604700"/>
            <a:chExt cx="1206304" cy="1811550"/>
          </a:xfrm>
        </p:grpSpPr>
        <p:sp>
          <p:nvSpPr>
            <p:cNvPr id="28" name="Google Shape;291;p37">
              <a:extLst>
                <a:ext uri="{FF2B5EF4-FFF2-40B4-BE49-F238E27FC236}">
                  <a16:creationId xmlns:a16="http://schemas.microsoft.com/office/drawing/2014/main" id="{DA983D31-3567-43A6-AFB7-BF2CD3AD5F73}"/>
                </a:ext>
              </a:extLst>
            </p:cNvPr>
            <p:cNvSpPr/>
            <p:nvPr/>
          </p:nvSpPr>
          <p:spPr>
            <a:xfrm>
              <a:off x="2187082" y="1698900"/>
              <a:ext cx="142712" cy="1064271"/>
            </a:xfrm>
            <a:custGeom>
              <a:avLst/>
              <a:gdLst/>
              <a:ahLst/>
              <a:cxnLst/>
              <a:rect l="l" t="t" r="r" b="b"/>
              <a:pathLst>
                <a:path w="2527" h="18845" extrusionOk="0">
                  <a:moveTo>
                    <a:pt x="1998" y="1"/>
                  </a:moveTo>
                  <a:cubicBezTo>
                    <a:pt x="1957" y="1"/>
                    <a:pt x="1914" y="21"/>
                    <a:pt x="1885" y="71"/>
                  </a:cubicBezTo>
                  <a:cubicBezTo>
                    <a:pt x="1186" y="1499"/>
                    <a:pt x="791" y="3049"/>
                    <a:pt x="547" y="4630"/>
                  </a:cubicBezTo>
                  <a:cubicBezTo>
                    <a:pt x="304" y="6302"/>
                    <a:pt x="122" y="8004"/>
                    <a:pt x="92" y="9706"/>
                  </a:cubicBezTo>
                  <a:cubicBezTo>
                    <a:pt x="0" y="12867"/>
                    <a:pt x="487" y="16089"/>
                    <a:pt x="2250" y="18794"/>
                  </a:cubicBezTo>
                  <a:cubicBezTo>
                    <a:pt x="2276" y="18830"/>
                    <a:pt x="2313" y="18845"/>
                    <a:pt x="2350" y="18845"/>
                  </a:cubicBezTo>
                  <a:cubicBezTo>
                    <a:pt x="2439" y="18845"/>
                    <a:pt x="2527" y="18759"/>
                    <a:pt x="2462" y="18673"/>
                  </a:cubicBezTo>
                  <a:cubicBezTo>
                    <a:pt x="699" y="15968"/>
                    <a:pt x="213" y="12654"/>
                    <a:pt x="335" y="9463"/>
                  </a:cubicBezTo>
                  <a:cubicBezTo>
                    <a:pt x="456" y="6393"/>
                    <a:pt x="730" y="2989"/>
                    <a:pt x="2098" y="192"/>
                  </a:cubicBezTo>
                  <a:cubicBezTo>
                    <a:pt x="2159" y="90"/>
                    <a:pt x="2082" y="1"/>
                    <a:pt x="19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2;p37">
              <a:extLst>
                <a:ext uri="{FF2B5EF4-FFF2-40B4-BE49-F238E27FC236}">
                  <a16:creationId xmlns:a16="http://schemas.microsoft.com/office/drawing/2014/main" id="{64E4A4D2-857E-412D-9C8F-CB9967FEAC3C}"/>
                </a:ext>
              </a:extLst>
            </p:cNvPr>
            <p:cNvSpPr/>
            <p:nvPr/>
          </p:nvSpPr>
          <p:spPr>
            <a:xfrm>
              <a:off x="2255756" y="2372365"/>
              <a:ext cx="111595" cy="248942"/>
            </a:xfrm>
            <a:custGeom>
              <a:avLst/>
              <a:gdLst/>
              <a:ahLst/>
              <a:cxnLst/>
              <a:rect l="l" t="t" r="r" b="b"/>
              <a:pathLst>
                <a:path w="1976" h="4408" extrusionOk="0">
                  <a:moveTo>
                    <a:pt x="1429" y="0"/>
                  </a:moveTo>
                  <a:cubicBezTo>
                    <a:pt x="1307" y="0"/>
                    <a:pt x="1246" y="122"/>
                    <a:pt x="1216" y="213"/>
                  </a:cubicBezTo>
                  <a:cubicBezTo>
                    <a:pt x="638" y="1520"/>
                    <a:pt x="760" y="3100"/>
                    <a:pt x="0" y="4316"/>
                  </a:cubicBezTo>
                  <a:lnTo>
                    <a:pt x="31" y="4407"/>
                  </a:lnTo>
                  <a:cubicBezTo>
                    <a:pt x="638" y="4043"/>
                    <a:pt x="1064" y="3465"/>
                    <a:pt x="1398" y="2857"/>
                  </a:cubicBezTo>
                  <a:cubicBezTo>
                    <a:pt x="1733" y="2249"/>
                    <a:pt x="1976" y="1581"/>
                    <a:pt x="1945" y="912"/>
                  </a:cubicBezTo>
                  <a:cubicBezTo>
                    <a:pt x="1915" y="608"/>
                    <a:pt x="1824" y="243"/>
                    <a:pt x="1550" y="61"/>
                  </a:cubicBezTo>
                  <a:cubicBezTo>
                    <a:pt x="1520" y="30"/>
                    <a:pt x="1459" y="0"/>
                    <a:pt x="14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293;p37">
              <a:extLst>
                <a:ext uri="{FF2B5EF4-FFF2-40B4-BE49-F238E27FC236}">
                  <a16:creationId xmlns:a16="http://schemas.microsoft.com/office/drawing/2014/main" id="{76AB5BC2-0202-43C8-AC8F-076000A96C91}"/>
                </a:ext>
              </a:extLst>
            </p:cNvPr>
            <p:cNvSpPr/>
            <p:nvPr/>
          </p:nvSpPr>
          <p:spPr>
            <a:xfrm>
              <a:off x="2036013" y="2326564"/>
              <a:ext cx="194048" cy="215791"/>
            </a:xfrm>
            <a:custGeom>
              <a:avLst/>
              <a:gdLst/>
              <a:ahLst/>
              <a:cxnLst/>
              <a:rect l="l" t="t" r="r" b="b"/>
              <a:pathLst>
                <a:path w="3436" h="3821" extrusionOk="0">
                  <a:moveTo>
                    <a:pt x="400" y="1"/>
                  </a:moveTo>
                  <a:cubicBezTo>
                    <a:pt x="368" y="1"/>
                    <a:pt x="336" y="7"/>
                    <a:pt x="304" y="21"/>
                  </a:cubicBezTo>
                  <a:cubicBezTo>
                    <a:pt x="183" y="82"/>
                    <a:pt x="122" y="233"/>
                    <a:pt x="92" y="355"/>
                  </a:cubicBezTo>
                  <a:cubicBezTo>
                    <a:pt x="1" y="689"/>
                    <a:pt x="92" y="1054"/>
                    <a:pt x="213" y="1389"/>
                  </a:cubicBezTo>
                  <a:cubicBezTo>
                    <a:pt x="700" y="2726"/>
                    <a:pt x="2037" y="3699"/>
                    <a:pt x="3435" y="3820"/>
                  </a:cubicBezTo>
                  <a:lnTo>
                    <a:pt x="3314" y="3638"/>
                  </a:lnTo>
                  <a:cubicBezTo>
                    <a:pt x="2219" y="2817"/>
                    <a:pt x="1581" y="1540"/>
                    <a:pt x="852" y="355"/>
                  </a:cubicBezTo>
                  <a:cubicBezTo>
                    <a:pt x="748" y="200"/>
                    <a:pt x="579" y="1"/>
                    <a:pt x="4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294;p37">
              <a:extLst>
                <a:ext uri="{FF2B5EF4-FFF2-40B4-BE49-F238E27FC236}">
                  <a16:creationId xmlns:a16="http://schemas.microsoft.com/office/drawing/2014/main" id="{A492C957-6C00-4CC9-A9FF-7DD0F7911780}"/>
                </a:ext>
              </a:extLst>
            </p:cNvPr>
            <p:cNvSpPr/>
            <p:nvPr/>
          </p:nvSpPr>
          <p:spPr>
            <a:xfrm>
              <a:off x="2193520" y="2212880"/>
              <a:ext cx="113063" cy="188401"/>
            </a:xfrm>
            <a:custGeom>
              <a:avLst/>
              <a:gdLst/>
              <a:ahLst/>
              <a:cxnLst/>
              <a:rect l="l" t="t" r="r" b="b"/>
              <a:pathLst>
                <a:path w="2002" h="3336" extrusionOk="0">
                  <a:moveTo>
                    <a:pt x="1849" y="0"/>
                  </a:moveTo>
                  <a:cubicBezTo>
                    <a:pt x="1800" y="0"/>
                    <a:pt x="1753" y="27"/>
                    <a:pt x="1740" y="88"/>
                  </a:cubicBezTo>
                  <a:cubicBezTo>
                    <a:pt x="1528" y="1274"/>
                    <a:pt x="981" y="2307"/>
                    <a:pt x="99" y="3128"/>
                  </a:cubicBezTo>
                  <a:cubicBezTo>
                    <a:pt x="1" y="3202"/>
                    <a:pt x="101" y="3335"/>
                    <a:pt x="208" y="3335"/>
                  </a:cubicBezTo>
                  <a:cubicBezTo>
                    <a:pt x="233" y="3335"/>
                    <a:pt x="258" y="3328"/>
                    <a:pt x="281" y="3310"/>
                  </a:cubicBezTo>
                  <a:cubicBezTo>
                    <a:pt x="1193" y="2459"/>
                    <a:pt x="1771" y="1365"/>
                    <a:pt x="1984" y="149"/>
                  </a:cubicBezTo>
                  <a:cubicBezTo>
                    <a:pt x="2002" y="59"/>
                    <a:pt x="1923" y="0"/>
                    <a:pt x="18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295;p37">
              <a:extLst>
                <a:ext uri="{FF2B5EF4-FFF2-40B4-BE49-F238E27FC236}">
                  <a16:creationId xmlns:a16="http://schemas.microsoft.com/office/drawing/2014/main" id="{F0C5F4CC-6694-4E12-A34E-10F3326F76F4}"/>
                </a:ext>
              </a:extLst>
            </p:cNvPr>
            <p:cNvSpPr/>
            <p:nvPr/>
          </p:nvSpPr>
          <p:spPr>
            <a:xfrm>
              <a:off x="2067751" y="2113540"/>
              <a:ext cx="135709" cy="197663"/>
            </a:xfrm>
            <a:custGeom>
              <a:avLst/>
              <a:gdLst/>
              <a:ahLst/>
              <a:cxnLst/>
              <a:rect l="l" t="t" r="r" b="b"/>
              <a:pathLst>
                <a:path w="2403" h="3500" extrusionOk="0">
                  <a:moveTo>
                    <a:pt x="115" y="1"/>
                  </a:moveTo>
                  <a:cubicBezTo>
                    <a:pt x="54" y="1"/>
                    <a:pt x="1" y="39"/>
                    <a:pt x="16" y="115"/>
                  </a:cubicBezTo>
                  <a:cubicBezTo>
                    <a:pt x="198" y="1513"/>
                    <a:pt x="958" y="2729"/>
                    <a:pt x="2174" y="3489"/>
                  </a:cubicBezTo>
                  <a:cubicBezTo>
                    <a:pt x="2189" y="3496"/>
                    <a:pt x="2204" y="3500"/>
                    <a:pt x="2218" y="3500"/>
                  </a:cubicBezTo>
                  <a:cubicBezTo>
                    <a:pt x="2322" y="3500"/>
                    <a:pt x="2402" y="3329"/>
                    <a:pt x="2296" y="3276"/>
                  </a:cubicBezTo>
                  <a:cubicBezTo>
                    <a:pt x="1171" y="2577"/>
                    <a:pt x="411" y="1452"/>
                    <a:pt x="259" y="115"/>
                  </a:cubicBezTo>
                  <a:cubicBezTo>
                    <a:pt x="244" y="39"/>
                    <a:pt x="176" y="1"/>
                    <a:pt x="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296;p37">
              <a:extLst>
                <a:ext uri="{FF2B5EF4-FFF2-40B4-BE49-F238E27FC236}">
                  <a16:creationId xmlns:a16="http://schemas.microsoft.com/office/drawing/2014/main" id="{EE86AB59-71F8-41F0-8F7F-E6070212E3C4}"/>
                </a:ext>
              </a:extLst>
            </p:cNvPr>
            <p:cNvSpPr/>
            <p:nvPr/>
          </p:nvSpPr>
          <p:spPr>
            <a:xfrm>
              <a:off x="2199111" y="1963147"/>
              <a:ext cx="128763" cy="217146"/>
            </a:xfrm>
            <a:custGeom>
              <a:avLst/>
              <a:gdLst/>
              <a:ahLst/>
              <a:cxnLst/>
              <a:rect l="l" t="t" r="r" b="b"/>
              <a:pathLst>
                <a:path w="2280" h="3845" extrusionOk="0">
                  <a:moveTo>
                    <a:pt x="1900" y="1"/>
                  </a:moveTo>
                  <a:cubicBezTo>
                    <a:pt x="1865" y="1"/>
                    <a:pt x="1829" y="5"/>
                    <a:pt x="1793" y="12"/>
                  </a:cubicBezTo>
                  <a:cubicBezTo>
                    <a:pt x="1672" y="42"/>
                    <a:pt x="1550" y="133"/>
                    <a:pt x="1459" y="255"/>
                  </a:cubicBezTo>
                  <a:cubicBezTo>
                    <a:pt x="1246" y="498"/>
                    <a:pt x="1155" y="802"/>
                    <a:pt x="1064" y="1136"/>
                  </a:cubicBezTo>
                  <a:cubicBezTo>
                    <a:pt x="821" y="2018"/>
                    <a:pt x="486" y="2899"/>
                    <a:pt x="122" y="3781"/>
                  </a:cubicBezTo>
                  <a:cubicBezTo>
                    <a:pt x="116" y="3792"/>
                    <a:pt x="108" y="3802"/>
                    <a:pt x="99" y="3811"/>
                  </a:cubicBezTo>
                  <a:lnTo>
                    <a:pt x="213" y="3811"/>
                  </a:lnTo>
                  <a:cubicBezTo>
                    <a:pt x="1094" y="3051"/>
                    <a:pt x="1763" y="2079"/>
                    <a:pt x="2158" y="985"/>
                  </a:cubicBezTo>
                  <a:cubicBezTo>
                    <a:pt x="2219" y="802"/>
                    <a:pt x="2280" y="589"/>
                    <a:pt x="2249" y="377"/>
                  </a:cubicBezTo>
                  <a:cubicBezTo>
                    <a:pt x="2249" y="285"/>
                    <a:pt x="2249" y="194"/>
                    <a:pt x="2189" y="133"/>
                  </a:cubicBezTo>
                  <a:cubicBezTo>
                    <a:pt x="2119" y="41"/>
                    <a:pt x="2014" y="1"/>
                    <a:pt x="1900" y="1"/>
                  </a:cubicBezTo>
                  <a:close/>
                  <a:moveTo>
                    <a:pt x="0" y="3811"/>
                  </a:moveTo>
                  <a:cubicBezTo>
                    <a:pt x="0" y="3835"/>
                    <a:pt x="13" y="3844"/>
                    <a:pt x="32" y="3844"/>
                  </a:cubicBezTo>
                  <a:cubicBezTo>
                    <a:pt x="52" y="3844"/>
                    <a:pt x="79" y="3832"/>
                    <a:pt x="99" y="38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297;p37">
              <a:extLst>
                <a:ext uri="{FF2B5EF4-FFF2-40B4-BE49-F238E27FC236}">
                  <a16:creationId xmlns:a16="http://schemas.microsoft.com/office/drawing/2014/main" id="{B22AAC17-92E1-4693-A149-74EF780F4CF4}"/>
                </a:ext>
              </a:extLst>
            </p:cNvPr>
            <p:cNvSpPr/>
            <p:nvPr/>
          </p:nvSpPr>
          <p:spPr>
            <a:xfrm>
              <a:off x="2092657" y="1850253"/>
              <a:ext cx="115096" cy="244028"/>
            </a:xfrm>
            <a:custGeom>
              <a:avLst/>
              <a:gdLst/>
              <a:ahLst/>
              <a:cxnLst/>
              <a:rect l="l" t="t" r="r" b="b"/>
              <a:pathLst>
                <a:path w="2038" h="4321" extrusionOk="0">
                  <a:moveTo>
                    <a:pt x="546" y="0"/>
                  </a:moveTo>
                  <a:cubicBezTo>
                    <a:pt x="526" y="0"/>
                    <a:pt x="506" y="2"/>
                    <a:pt x="487" y="5"/>
                  </a:cubicBezTo>
                  <a:cubicBezTo>
                    <a:pt x="183" y="96"/>
                    <a:pt x="92" y="461"/>
                    <a:pt x="61" y="765"/>
                  </a:cubicBezTo>
                  <a:cubicBezTo>
                    <a:pt x="1" y="2163"/>
                    <a:pt x="791" y="3591"/>
                    <a:pt x="2037" y="4321"/>
                  </a:cubicBezTo>
                  <a:lnTo>
                    <a:pt x="2037" y="4078"/>
                  </a:lnTo>
                  <a:cubicBezTo>
                    <a:pt x="1642" y="3652"/>
                    <a:pt x="1460" y="3105"/>
                    <a:pt x="1368" y="2528"/>
                  </a:cubicBezTo>
                  <a:cubicBezTo>
                    <a:pt x="1277" y="1980"/>
                    <a:pt x="1277" y="1433"/>
                    <a:pt x="1186" y="856"/>
                  </a:cubicBezTo>
                  <a:cubicBezTo>
                    <a:pt x="1186" y="643"/>
                    <a:pt x="1125" y="430"/>
                    <a:pt x="1004" y="248"/>
                  </a:cubicBezTo>
                  <a:cubicBezTo>
                    <a:pt x="922" y="112"/>
                    <a:pt x="718" y="0"/>
                    <a:pt x="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298;p37">
              <a:extLst>
                <a:ext uri="{FF2B5EF4-FFF2-40B4-BE49-F238E27FC236}">
                  <a16:creationId xmlns:a16="http://schemas.microsoft.com/office/drawing/2014/main" id="{9C349390-1103-406C-B3F1-E6DE5113DAF4}"/>
                </a:ext>
              </a:extLst>
            </p:cNvPr>
            <p:cNvSpPr/>
            <p:nvPr/>
          </p:nvSpPr>
          <p:spPr>
            <a:xfrm>
              <a:off x="2171608" y="1604700"/>
              <a:ext cx="264811" cy="245949"/>
            </a:xfrm>
            <a:custGeom>
              <a:avLst/>
              <a:gdLst/>
              <a:ahLst/>
              <a:cxnLst/>
              <a:rect l="l" t="t" r="r" b="b"/>
              <a:pathLst>
                <a:path w="4689" h="4355" extrusionOk="0">
                  <a:moveTo>
                    <a:pt x="993" y="0"/>
                  </a:moveTo>
                  <a:cubicBezTo>
                    <a:pt x="835" y="0"/>
                    <a:pt x="684" y="83"/>
                    <a:pt x="578" y="189"/>
                  </a:cubicBezTo>
                  <a:cubicBezTo>
                    <a:pt x="62" y="705"/>
                    <a:pt x="1" y="1496"/>
                    <a:pt x="31" y="2195"/>
                  </a:cubicBezTo>
                  <a:cubicBezTo>
                    <a:pt x="62" y="2681"/>
                    <a:pt x="153" y="3198"/>
                    <a:pt x="426" y="3623"/>
                  </a:cubicBezTo>
                  <a:cubicBezTo>
                    <a:pt x="659" y="4031"/>
                    <a:pt x="1087" y="4355"/>
                    <a:pt x="1550" y="4355"/>
                  </a:cubicBezTo>
                  <a:cubicBezTo>
                    <a:pt x="1571" y="4355"/>
                    <a:pt x="1591" y="4354"/>
                    <a:pt x="1612" y="4353"/>
                  </a:cubicBezTo>
                  <a:cubicBezTo>
                    <a:pt x="1946" y="4353"/>
                    <a:pt x="2250" y="4201"/>
                    <a:pt x="2524" y="4018"/>
                  </a:cubicBezTo>
                  <a:cubicBezTo>
                    <a:pt x="3132" y="3623"/>
                    <a:pt x="3709" y="3046"/>
                    <a:pt x="4074" y="2407"/>
                  </a:cubicBezTo>
                  <a:cubicBezTo>
                    <a:pt x="4268" y="2075"/>
                    <a:pt x="4689" y="506"/>
                    <a:pt x="4003" y="506"/>
                  </a:cubicBezTo>
                  <a:cubicBezTo>
                    <a:pt x="3936" y="506"/>
                    <a:pt x="3859" y="521"/>
                    <a:pt x="3770" y="553"/>
                  </a:cubicBezTo>
                  <a:cubicBezTo>
                    <a:pt x="3375" y="675"/>
                    <a:pt x="3040" y="918"/>
                    <a:pt x="2828" y="1252"/>
                  </a:cubicBezTo>
                  <a:cubicBezTo>
                    <a:pt x="2919" y="1040"/>
                    <a:pt x="2980" y="796"/>
                    <a:pt x="2919" y="584"/>
                  </a:cubicBezTo>
                  <a:cubicBezTo>
                    <a:pt x="2888" y="341"/>
                    <a:pt x="2706" y="128"/>
                    <a:pt x="2493" y="97"/>
                  </a:cubicBezTo>
                  <a:cubicBezTo>
                    <a:pt x="2250" y="97"/>
                    <a:pt x="2068" y="249"/>
                    <a:pt x="1946" y="432"/>
                  </a:cubicBezTo>
                  <a:cubicBezTo>
                    <a:pt x="1764" y="644"/>
                    <a:pt x="1673" y="918"/>
                    <a:pt x="1612" y="1192"/>
                  </a:cubicBezTo>
                  <a:cubicBezTo>
                    <a:pt x="1551" y="948"/>
                    <a:pt x="1551" y="705"/>
                    <a:pt x="1490" y="493"/>
                  </a:cubicBezTo>
                  <a:cubicBezTo>
                    <a:pt x="1460" y="280"/>
                    <a:pt x="1308" y="37"/>
                    <a:pt x="1065" y="6"/>
                  </a:cubicBezTo>
                  <a:cubicBezTo>
                    <a:pt x="1041" y="2"/>
                    <a:pt x="1017" y="0"/>
                    <a:pt x="9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299;p37">
              <a:extLst>
                <a:ext uri="{FF2B5EF4-FFF2-40B4-BE49-F238E27FC236}">
                  <a16:creationId xmlns:a16="http://schemas.microsoft.com/office/drawing/2014/main" id="{524C11CD-F6CC-45A1-8C4A-257C99A17636}"/>
                </a:ext>
              </a:extLst>
            </p:cNvPr>
            <p:cNvSpPr/>
            <p:nvPr/>
          </p:nvSpPr>
          <p:spPr>
            <a:xfrm>
              <a:off x="2361476" y="2856243"/>
              <a:ext cx="880841" cy="560006"/>
            </a:xfrm>
            <a:custGeom>
              <a:avLst/>
              <a:gdLst/>
              <a:ahLst/>
              <a:cxnLst/>
              <a:rect l="l" t="t" r="r" b="b"/>
              <a:pathLst>
                <a:path w="15597" h="9916" extrusionOk="0">
                  <a:moveTo>
                    <a:pt x="172" y="1"/>
                  </a:moveTo>
                  <a:cubicBezTo>
                    <a:pt x="92" y="1"/>
                    <a:pt x="0" y="101"/>
                    <a:pt x="43" y="186"/>
                  </a:cubicBezTo>
                  <a:cubicBezTo>
                    <a:pt x="3083" y="5931"/>
                    <a:pt x="9375" y="8575"/>
                    <a:pt x="15393" y="9913"/>
                  </a:cubicBezTo>
                  <a:cubicBezTo>
                    <a:pt x="15402" y="9914"/>
                    <a:pt x="15410" y="9915"/>
                    <a:pt x="15419" y="9915"/>
                  </a:cubicBezTo>
                  <a:cubicBezTo>
                    <a:pt x="15551" y="9915"/>
                    <a:pt x="15597" y="9698"/>
                    <a:pt x="15454" y="9669"/>
                  </a:cubicBezTo>
                  <a:cubicBezTo>
                    <a:pt x="9496" y="8362"/>
                    <a:pt x="3265" y="5779"/>
                    <a:pt x="256" y="64"/>
                  </a:cubicBezTo>
                  <a:cubicBezTo>
                    <a:pt x="238" y="19"/>
                    <a:pt x="206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00;p37">
              <a:extLst>
                <a:ext uri="{FF2B5EF4-FFF2-40B4-BE49-F238E27FC236}">
                  <a16:creationId xmlns:a16="http://schemas.microsoft.com/office/drawing/2014/main" id="{DE8BB62B-8B67-44D4-98DB-BA117D58217C}"/>
                </a:ext>
              </a:extLst>
            </p:cNvPr>
            <p:cNvSpPr/>
            <p:nvPr/>
          </p:nvSpPr>
          <p:spPr>
            <a:xfrm>
              <a:off x="2810902" y="3005959"/>
              <a:ext cx="78331" cy="288079"/>
            </a:xfrm>
            <a:custGeom>
              <a:avLst/>
              <a:gdLst/>
              <a:ahLst/>
              <a:cxnLst/>
              <a:rect l="l" t="t" r="r" b="b"/>
              <a:pathLst>
                <a:path w="1387" h="5101" extrusionOk="0">
                  <a:moveTo>
                    <a:pt x="140" y="0"/>
                  </a:moveTo>
                  <a:cubicBezTo>
                    <a:pt x="69" y="0"/>
                    <a:pt x="0" y="58"/>
                    <a:pt x="18" y="149"/>
                  </a:cubicBezTo>
                  <a:cubicBezTo>
                    <a:pt x="596" y="1699"/>
                    <a:pt x="1143" y="3310"/>
                    <a:pt x="626" y="4951"/>
                  </a:cubicBezTo>
                  <a:cubicBezTo>
                    <a:pt x="608" y="5042"/>
                    <a:pt x="687" y="5100"/>
                    <a:pt x="761" y="5100"/>
                  </a:cubicBezTo>
                  <a:cubicBezTo>
                    <a:pt x="810" y="5100"/>
                    <a:pt x="857" y="5074"/>
                    <a:pt x="869" y="5012"/>
                  </a:cubicBezTo>
                  <a:cubicBezTo>
                    <a:pt x="1386" y="3340"/>
                    <a:pt x="839" y="1669"/>
                    <a:pt x="262" y="88"/>
                  </a:cubicBezTo>
                  <a:cubicBezTo>
                    <a:pt x="237" y="27"/>
                    <a:pt x="188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01;p37">
              <a:extLst>
                <a:ext uri="{FF2B5EF4-FFF2-40B4-BE49-F238E27FC236}">
                  <a16:creationId xmlns:a16="http://schemas.microsoft.com/office/drawing/2014/main" id="{481EE446-DBE3-43D2-8359-D0953D73BB5C}"/>
                </a:ext>
              </a:extLst>
            </p:cNvPr>
            <p:cNvSpPr/>
            <p:nvPr/>
          </p:nvSpPr>
          <p:spPr>
            <a:xfrm>
              <a:off x="2498710" y="3245469"/>
              <a:ext cx="288192" cy="53369"/>
            </a:xfrm>
            <a:custGeom>
              <a:avLst/>
              <a:gdLst/>
              <a:ahLst/>
              <a:cxnLst/>
              <a:rect l="l" t="t" r="r" b="b"/>
              <a:pathLst>
                <a:path w="5103" h="945" extrusionOk="0">
                  <a:moveTo>
                    <a:pt x="4901" y="1"/>
                  </a:moveTo>
                  <a:cubicBezTo>
                    <a:pt x="4884" y="1"/>
                    <a:pt x="4866" y="4"/>
                    <a:pt x="4847" y="11"/>
                  </a:cubicBezTo>
                  <a:cubicBezTo>
                    <a:pt x="3997" y="464"/>
                    <a:pt x="3060" y="690"/>
                    <a:pt x="2115" y="690"/>
                  </a:cubicBezTo>
                  <a:cubicBezTo>
                    <a:pt x="1472" y="690"/>
                    <a:pt x="824" y="585"/>
                    <a:pt x="197" y="376"/>
                  </a:cubicBezTo>
                  <a:cubicBezTo>
                    <a:pt x="180" y="369"/>
                    <a:pt x="165" y="366"/>
                    <a:pt x="150" y="366"/>
                  </a:cubicBezTo>
                  <a:cubicBezTo>
                    <a:pt x="34" y="366"/>
                    <a:pt x="1" y="565"/>
                    <a:pt x="136" y="619"/>
                  </a:cubicBezTo>
                  <a:cubicBezTo>
                    <a:pt x="777" y="837"/>
                    <a:pt x="1438" y="944"/>
                    <a:pt x="2095" y="944"/>
                  </a:cubicBezTo>
                  <a:cubicBezTo>
                    <a:pt x="3088" y="944"/>
                    <a:pt x="4073" y="700"/>
                    <a:pt x="4969" y="224"/>
                  </a:cubicBezTo>
                  <a:cubicBezTo>
                    <a:pt x="5102" y="171"/>
                    <a:pt x="5025" y="1"/>
                    <a:pt x="49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02;p37">
              <a:extLst>
                <a:ext uri="{FF2B5EF4-FFF2-40B4-BE49-F238E27FC236}">
                  <a16:creationId xmlns:a16="http://schemas.microsoft.com/office/drawing/2014/main" id="{99C4AB9B-5487-432B-9974-CE7C15E55E12}"/>
                </a:ext>
              </a:extLst>
            </p:cNvPr>
            <p:cNvSpPr/>
            <p:nvPr/>
          </p:nvSpPr>
          <p:spPr>
            <a:xfrm>
              <a:off x="2613467" y="2954454"/>
              <a:ext cx="35410" cy="207376"/>
            </a:xfrm>
            <a:custGeom>
              <a:avLst/>
              <a:gdLst/>
              <a:ahLst/>
              <a:cxnLst/>
              <a:rect l="l" t="t" r="r" b="b"/>
              <a:pathLst>
                <a:path w="627" h="3672" extrusionOk="0">
                  <a:moveTo>
                    <a:pt x="140" y="0"/>
                  </a:moveTo>
                  <a:cubicBezTo>
                    <a:pt x="69" y="0"/>
                    <a:pt x="1" y="58"/>
                    <a:pt x="19" y="149"/>
                  </a:cubicBezTo>
                  <a:cubicBezTo>
                    <a:pt x="384" y="1274"/>
                    <a:pt x="384" y="2398"/>
                    <a:pt x="49" y="3523"/>
                  </a:cubicBezTo>
                  <a:cubicBezTo>
                    <a:pt x="13" y="3614"/>
                    <a:pt x="85" y="3672"/>
                    <a:pt x="155" y="3672"/>
                  </a:cubicBezTo>
                  <a:cubicBezTo>
                    <a:pt x="203" y="3672"/>
                    <a:pt x="250" y="3645"/>
                    <a:pt x="262" y="3584"/>
                  </a:cubicBezTo>
                  <a:cubicBezTo>
                    <a:pt x="627" y="2429"/>
                    <a:pt x="627" y="1243"/>
                    <a:pt x="262" y="88"/>
                  </a:cubicBezTo>
                  <a:cubicBezTo>
                    <a:pt x="237" y="27"/>
                    <a:pt x="188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303;p37">
              <a:extLst>
                <a:ext uri="{FF2B5EF4-FFF2-40B4-BE49-F238E27FC236}">
                  <a16:creationId xmlns:a16="http://schemas.microsoft.com/office/drawing/2014/main" id="{7372B470-507C-4C48-94B3-FDFB9CABD03C}"/>
                </a:ext>
              </a:extLst>
            </p:cNvPr>
            <p:cNvSpPr/>
            <p:nvPr/>
          </p:nvSpPr>
          <p:spPr>
            <a:xfrm>
              <a:off x="2264227" y="2986305"/>
              <a:ext cx="253347" cy="83188"/>
            </a:xfrm>
            <a:custGeom>
              <a:avLst/>
              <a:gdLst/>
              <a:ahLst/>
              <a:cxnLst/>
              <a:rect l="l" t="t" r="r" b="b"/>
              <a:pathLst>
                <a:path w="4486" h="1473" extrusionOk="0">
                  <a:moveTo>
                    <a:pt x="184" y="1"/>
                  </a:moveTo>
                  <a:cubicBezTo>
                    <a:pt x="85" y="1"/>
                    <a:pt x="0" y="123"/>
                    <a:pt x="93" y="193"/>
                  </a:cubicBezTo>
                  <a:cubicBezTo>
                    <a:pt x="640" y="771"/>
                    <a:pt x="1370" y="1135"/>
                    <a:pt x="2160" y="1257"/>
                  </a:cubicBezTo>
                  <a:cubicBezTo>
                    <a:pt x="2581" y="1352"/>
                    <a:pt x="3086" y="1472"/>
                    <a:pt x="3569" y="1472"/>
                  </a:cubicBezTo>
                  <a:cubicBezTo>
                    <a:pt x="3854" y="1472"/>
                    <a:pt x="4131" y="1430"/>
                    <a:pt x="4379" y="1318"/>
                  </a:cubicBezTo>
                  <a:cubicBezTo>
                    <a:pt x="4486" y="1264"/>
                    <a:pt x="4405" y="1094"/>
                    <a:pt x="4302" y="1094"/>
                  </a:cubicBezTo>
                  <a:cubicBezTo>
                    <a:pt x="4287" y="1094"/>
                    <a:pt x="4272" y="1097"/>
                    <a:pt x="4258" y="1105"/>
                  </a:cubicBezTo>
                  <a:cubicBezTo>
                    <a:pt x="4044" y="1202"/>
                    <a:pt x="3780" y="1240"/>
                    <a:pt x="3499" y="1240"/>
                  </a:cubicBezTo>
                  <a:cubicBezTo>
                    <a:pt x="2900" y="1240"/>
                    <a:pt x="2220" y="1067"/>
                    <a:pt x="1765" y="922"/>
                  </a:cubicBezTo>
                  <a:cubicBezTo>
                    <a:pt x="1188" y="740"/>
                    <a:pt x="701" y="467"/>
                    <a:pt x="276" y="41"/>
                  </a:cubicBezTo>
                  <a:cubicBezTo>
                    <a:pt x="247" y="12"/>
                    <a:pt x="215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304;p37">
              <a:extLst>
                <a:ext uri="{FF2B5EF4-FFF2-40B4-BE49-F238E27FC236}">
                  <a16:creationId xmlns:a16="http://schemas.microsoft.com/office/drawing/2014/main" id="{5A9CA4A7-A808-4217-9A47-C218C8A7617E}"/>
                </a:ext>
              </a:extLst>
            </p:cNvPr>
            <p:cNvSpPr/>
            <p:nvPr/>
          </p:nvSpPr>
          <p:spPr>
            <a:xfrm>
              <a:off x="2202500" y="2633901"/>
              <a:ext cx="252443" cy="253460"/>
            </a:xfrm>
            <a:custGeom>
              <a:avLst/>
              <a:gdLst/>
              <a:ahLst/>
              <a:cxnLst/>
              <a:rect l="l" t="t" r="r" b="b"/>
              <a:pathLst>
                <a:path w="4470" h="4488" extrusionOk="0">
                  <a:moveTo>
                    <a:pt x="3614" y="0"/>
                  </a:moveTo>
                  <a:cubicBezTo>
                    <a:pt x="3424" y="0"/>
                    <a:pt x="3238" y="82"/>
                    <a:pt x="3071" y="202"/>
                  </a:cubicBezTo>
                  <a:cubicBezTo>
                    <a:pt x="2716" y="474"/>
                    <a:pt x="2460" y="894"/>
                    <a:pt x="2411" y="1350"/>
                  </a:cubicBezTo>
                  <a:lnTo>
                    <a:pt x="2411" y="1350"/>
                  </a:lnTo>
                  <a:cubicBezTo>
                    <a:pt x="2161" y="1063"/>
                    <a:pt x="1884" y="817"/>
                    <a:pt x="1551" y="627"/>
                  </a:cubicBezTo>
                  <a:cubicBezTo>
                    <a:pt x="1328" y="465"/>
                    <a:pt x="1038" y="344"/>
                    <a:pt x="761" y="344"/>
                  </a:cubicBezTo>
                  <a:cubicBezTo>
                    <a:pt x="622" y="344"/>
                    <a:pt x="487" y="374"/>
                    <a:pt x="366" y="445"/>
                  </a:cubicBezTo>
                  <a:cubicBezTo>
                    <a:pt x="122" y="567"/>
                    <a:pt x="1" y="871"/>
                    <a:pt x="1" y="1175"/>
                  </a:cubicBezTo>
                  <a:cubicBezTo>
                    <a:pt x="1" y="1479"/>
                    <a:pt x="92" y="1752"/>
                    <a:pt x="244" y="2026"/>
                  </a:cubicBezTo>
                  <a:cubicBezTo>
                    <a:pt x="822" y="3181"/>
                    <a:pt x="1946" y="3971"/>
                    <a:pt x="3132" y="4488"/>
                  </a:cubicBezTo>
                  <a:cubicBezTo>
                    <a:pt x="3922" y="3485"/>
                    <a:pt x="4469" y="2178"/>
                    <a:pt x="4317" y="871"/>
                  </a:cubicBezTo>
                  <a:cubicBezTo>
                    <a:pt x="4256" y="536"/>
                    <a:pt x="4104" y="111"/>
                    <a:pt x="3770" y="20"/>
                  </a:cubicBezTo>
                  <a:cubicBezTo>
                    <a:pt x="3718" y="7"/>
                    <a:pt x="3666" y="0"/>
                    <a:pt x="3614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305;p37">
              <a:extLst>
                <a:ext uri="{FF2B5EF4-FFF2-40B4-BE49-F238E27FC236}">
                  <a16:creationId xmlns:a16="http://schemas.microsoft.com/office/drawing/2014/main" id="{E8A79768-9E72-4809-9E57-04AD65CB568B}"/>
                </a:ext>
              </a:extLst>
            </p:cNvPr>
            <p:cNvSpPr/>
            <p:nvPr/>
          </p:nvSpPr>
          <p:spPr>
            <a:xfrm>
              <a:off x="2278063" y="2798695"/>
              <a:ext cx="164851" cy="112950"/>
            </a:xfrm>
            <a:custGeom>
              <a:avLst/>
              <a:gdLst/>
              <a:ahLst/>
              <a:cxnLst/>
              <a:rect l="l" t="t" r="r" b="b"/>
              <a:pathLst>
                <a:path w="2919" h="2000" extrusionOk="0">
                  <a:moveTo>
                    <a:pt x="1680" y="0"/>
                  </a:moveTo>
                  <a:cubicBezTo>
                    <a:pt x="1648" y="0"/>
                    <a:pt x="1614" y="6"/>
                    <a:pt x="1581" y="20"/>
                  </a:cubicBezTo>
                  <a:cubicBezTo>
                    <a:pt x="1490" y="50"/>
                    <a:pt x="1399" y="141"/>
                    <a:pt x="1368" y="232"/>
                  </a:cubicBezTo>
                  <a:cubicBezTo>
                    <a:pt x="1247" y="445"/>
                    <a:pt x="1186" y="688"/>
                    <a:pt x="1186" y="931"/>
                  </a:cubicBezTo>
                  <a:cubicBezTo>
                    <a:pt x="943" y="719"/>
                    <a:pt x="639" y="597"/>
                    <a:pt x="335" y="506"/>
                  </a:cubicBezTo>
                  <a:cubicBezTo>
                    <a:pt x="304" y="491"/>
                    <a:pt x="274" y="483"/>
                    <a:pt x="243" y="483"/>
                  </a:cubicBezTo>
                  <a:cubicBezTo>
                    <a:pt x="213" y="483"/>
                    <a:pt x="183" y="491"/>
                    <a:pt x="152" y="506"/>
                  </a:cubicBezTo>
                  <a:cubicBezTo>
                    <a:pt x="61" y="536"/>
                    <a:pt x="0" y="658"/>
                    <a:pt x="0" y="779"/>
                  </a:cubicBezTo>
                  <a:cubicBezTo>
                    <a:pt x="31" y="871"/>
                    <a:pt x="91" y="992"/>
                    <a:pt x="183" y="1053"/>
                  </a:cubicBezTo>
                  <a:cubicBezTo>
                    <a:pt x="426" y="1357"/>
                    <a:pt x="699" y="1600"/>
                    <a:pt x="1003" y="1782"/>
                  </a:cubicBezTo>
                  <a:cubicBezTo>
                    <a:pt x="1194" y="1891"/>
                    <a:pt x="1408" y="2000"/>
                    <a:pt x="1625" y="2000"/>
                  </a:cubicBezTo>
                  <a:cubicBezTo>
                    <a:pt x="1651" y="2000"/>
                    <a:pt x="1677" y="1998"/>
                    <a:pt x="1702" y="1995"/>
                  </a:cubicBezTo>
                  <a:cubicBezTo>
                    <a:pt x="1946" y="1965"/>
                    <a:pt x="2128" y="1813"/>
                    <a:pt x="2280" y="1630"/>
                  </a:cubicBezTo>
                  <a:cubicBezTo>
                    <a:pt x="2554" y="1327"/>
                    <a:pt x="2918" y="871"/>
                    <a:pt x="2858" y="445"/>
                  </a:cubicBezTo>
                  <a:cubicBezTo>
                    <a:pt x="2834" y="212"/>
                    <a:pt x="2708" y="122"/>
                    <a:pt x="2561" y="122"/>
                  </a:cubicBezTo>
                  <a:cubicBezTo>
                    <a:pt x="2325" y="122"/>
                    <a:pt x="2037" y="354"/>
                    <a:pt x="2037" y="597"/>
                  </a:cubicBezTo>
                  <a:cubicBezTo>
                    <a:pt x="2037" y="445"/>
                    <a:pt x="2006" y="293"/>
                    <a:pt x="1946" y="171"/>
                  </a:cubicBezTo>
                  <a:cubicBezTo>
                    <a:pt x="1898" y="77"/>
                    <a:pt x="1795" y="0"/>
                    <a:pt x="16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306;p37">
              <a:extLst>
                <a:ext uri="{FF2B5EF4-FFF2-40B4-BE49-F238E27FC236}">
                  <a16:creationId xmlns:a16="http://schemas.microsoft.com/office/drawing/2014/main" id="{4BAFD809-A30E-41DC-9254-1870A4D332F4}"/>
                </a:ext>
              </a:extLst>
            </p:cNvPr>
            <p:cNvSpPr/>
            <p:nvPr/>
          </p:nvSpPr>
          <p:spPr>
            <a:xfrm>
              <a:off x="2396491" y="3204864"/>
              <a:ext cx="127069" cy="83301"/>
            </a:xfrm>
            <a:custGeom>
              <a:avLst/>
              <a:gdLst/>
              <a:ahLst/>
              <a:cxnLst/>
              <a:rect l="l" t="t" r="r" b="b"/>
              <a:pathLst>
                <a:path w="2250" h="1475" extrusionOk="0">
                  <a:moveTo>
                    <a:pt x="1064" y="1"/>
                  </a:moveTo>
                  <a:cubicBezTo>
                    <a:pt x="1004" y="1"/>
                    <a:pt x="943" y="1"/>
                    <a:pt x="943" y="31"/>
                  </a:cubicBezTo>
                  <a:cubicBezTo>
                    <a:pt x="912" y="92"/>
                    <a:pt x="912" y="122"/>
                    <a:pt x="912" y="153"/>
                  </a:cubicBezTo>
                  <a:cubicBezTo>
                    <a:pt x="943" y="366"/>
                    <a:pt x="1064" y="518"/>
                    <a:pt x="1216" y="639"/>
                  </a:cubicBezTo>
                  <a:lnTo>
                    <a:pt x="1216" y="700"/>
                  </a:lnTo>
                  <a:cubicBezTo>
                    <a:pt x="1216" y="691"/>
                    <a:pt x="1222" y="687"/>
                    <a:pt x="1228" y="687"/>
                  </a:cubicBezTo>
                  <a:cubicBezTo>
                    <a:pt x="1244" y="687"/>
                    <a:pt x="1268" y="709"/>
                    <a:pt x="1247" y="730"/>
                  </a:cubicBezTo>
                  <a:cubicBezTo>
                    <a:pt x="1216" y="730"/>
                    <a:pt x="1186" y="730"/>
                    <a:pt x="1156" y="700"/>
                  </a:cubicBezTo>
                  <a:cubicBezTo>
                    <a:pt x="1019" y="645"/>
                    <a:pt x="864" y="615"/>
                    <a:pt x="704" y="615"/>
                  </a:cubicBezTo>
                  <a:cubicBezTo>
                    <a:pt x="509" y="615"/>
                    <a:pt x="306" y="660"/>
                    <a:pt x="122" y="761"/>
                  </a:cubicBezTo>
                  <a:cubicBezTo>
                    <a:pt x="92" y="791"/>
                    <a:pt x="61" y="822"/>
                    <a:pt x="31" y="852"/>
                  </a:cubicBezTo>
                  <a:cubicBezTo>
                    <a:pt x="1" y="913"/>
                    <a:pt x="31" y="1004"/>
                    <a:pt x="92" y="1065"/>
                  </a:cubicBezTo>
                  <a:cubicBezTo>
                    <a:pt x="213" y="1247"/>
                    <a:pt x="457" y="1338"/>
                    <a:pt x="669" y="1399"/>
                  </a:cubicBezTo>
                  <a:cubicBezTo>
                    <a:pt x="872" y="1450"/>
                    <a:pt x="1081" y="1474"/>
                    <a:pt x="1290" y="1474"/>
                  </a:cubicBezTo>
                  <a:cubicBezTo>
                    <a:pt x="1582" y="1474"/>
                    <a:pt x="1875" y="1427"/>
                    <a:pt x="2159" y="1338"/>
                  </a:cubicBezTo>
                  <a:cubicBezTo>
                    <a:pt x="2189" y="1338"/>
                    <a:pt x="2219" y="1308"/>
                    <a:pt x="2219" y="1277"/>
                  </a:cubicBezTo>
                  <a:cubicBezTo>
                    <a:pt x="2250" y="1247"/>
                    <a:pt x="2219" y="1217"/>
                    <a:pt x="2219" y="1217"/>
                  </a:cubicBezTo>
                  <a:cubicBezTo>
                    <a:pt x="2098" y="882"/>
                    <a:pt x="1885" y="548"/>
                    <a:pt x="1612" y="305"/>
                  </a:cubicBezTo>
                  <a:cubicBezTo>
                    <a:pt x="1460" y="153"/>
                    <a:pt x="1277" y="1"/>
                    <a:pt x="1064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307;p37">
              <a:extLst>
                <a:ext uri="{FF2B5EF4-FFF2-40B4-BE49-F238E27FC236}">
                  <a16:creationId xmlns:a16="http://schemas.microsoft.com/office/drawing/2014/main" id="{E6479ED4-88D8-4346-A98B-8545D1DFACE1}"/>
                </a:ext>
              </a:extLst>
            </p:cNvPr>
            <p:cNvSpPr/>
            <p:nvPr/>
          </p:nvSpPr>
          <p:spPr>
            <a:xfrm>
              <a:off x="2166469" y="2938810"/>
              <a:ext cx="127069" cy="83244"/>
            </a:xfrm>
            <a:custGeom>
              <a:avLst/>
              <a:gdLst/>
              <a:ahLst/>
              <a:cxnLst/>
              <a:rect l="l" t="t" r="r" b="b"/>
              <a:pathLst>
                <a:path w="2250" h="1474" extrusionOk="0">
                  <a:moveTo>
                    <a:pt x="1064" y="1"/>
                  </a:moveTo>
                  <a:cubicBezTo>
                    <a:pt x="1034" y="1"/>
                    <a:pt x="973" y="1"/>
                    <a:pt x="943" y="61"/>
                  </a:cubicBezTo>
                  <a:cubicBezTo>
                    <a:pt x="912" y="92"/>
                    <a:pt x="912" y="122"/>
                    <a:pt x="912" y="153"/>
                  </a:cubicBezTo>
                  <a:cubicBezTo>
                    <a:pt x="973" y="365"/>
                    <a:pt x="1064" y="548"/>
                    <a:pt x="1216" y="639"/>
                  </a:cubicBezTo>
                  <a:lnTo>
                    <a:pt x="1216" y="700"/>
                  </a:lnTo>
                  <a:cubicBezTo>
                    <a:pt x="1216" y="691"/>
                    <a:pt x="1222" y="687"/>
                    <a:pt x="1228" y="687"/>
                  </a:cubicBezTo>
                  <a:cubicBezTo>
                    <a:pt x="1244" y="687"/>
                    <a:pt x="1268" y="709"/>
                    <a:pt x="1247" y="730"/>
                  </a:cubicBezTo>
                  <a:lnTo>
                    <a:pt x="1186" y="730"/>
                  </a:lnTo>
                  <a:cubicBezTo>
                    <a:pt x="1026" y="658"/>
                    <a:pt x="853" y="620"/>
                    <a:pt x="682" y="620"/>
                  </a:cubicBezTo>
                  <a:cubicBezTo>
                    <a:pt x="495" y="620"/>
                    <a:pt x="311" y="665"/>
                    <a:pt x="153" y="760"/>
                  </a:cubicBezTo>
                  <a:cubicBezTo>
                    <a:pt x="122" y="791"/>
                    <a:pt x="61" y="821"/>
                    <a:pt x="61" y="852"/>
                  </a:cubicBezTo>
                  <a:cubicBezTo>
                    <a:pt x="1" y="912"/>
                    <a:pt x="61" y="1004"/>
                    <a:pt x="92" y="1095"/>
                  </a:cubicBezTo>
                  <a:cubicBezTo>
                    <a:pt x="244" y="1247"/>
                    <a:pt x="457" y="1338"/>
                    <a:pt x="669" y="1399"/>
                  </a:cubicBezTo>
                  <a:cubicBezTo>
                    <a:pt x="872" y="1449"/>
                    <a:pt x="1081" y="1474"/>
                    <a:pt x="1290" y="1474"/>
                  </a:cubicBezTo>
                  <a:cubicBezTo>
                    <a:pt x="1582" y="1474"/>
                    <a:pt x="1875" y="1426"/>
                    <a:pt x="2159" y="1338"/>
                  </a:cubicBezTo>
                  <a:cubicBezTo>
                    <a:pt x="2189" y="1338"/>
                    <a:pt x="2219" y="1308"/>
                    <a:pt x="2250" y="1277"/>
                  </a:cubicBezTo>
                  <a:cubicBezTo>
                    <a:pt x="2250" y="1247"/>
                    <a:pt x="2250" y="1247"/>
                    <a:pt x="2219" y="1216"/>
                  </a:cubicBezTo>
                  <a:cubicBezTo>
                    <a:pt x="2098" y="882"/>
                    <a:pt x="1885" y="578"/>
                    <a:pt x="1642" y="305"/>
                  </a:cubicBezTo>
                  <a:cubicBezTo>
                    <a:pt x="1490" y="153"/>
                    <a:pt x="1277" y="1"/>
                    <a:pt x="1064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308;p37">
              <a:extLst>
                <a:ext uri="{FF2B5EF4-FFF2-40B4-BE49-F238E27FC236}">
                  <a16:creationId xmlns:a16="http://schemas.microsoft.com/office/drawing/2014/main" id="{F8174A78-6D58-45FA-B322-0BFA0AB265AD}"/>
                </a:ext>
              </a:extLst>
            </p:cNvPr>
            <p:cNvSpPr/>
            <p:nvPr/>
          </p:nvSpPr>
          <p:spPr>
            <a:xfrm>
              <a:off x="2765553" y="2919608"/>
              <a:ext cx="91038" cy="105100"/>
            </a:xfrm>
            <a:custGeom>
              <a:avLst/>
              <a:gdLst/>
              <a:ahLst/>
              <a:cxnLst/>
              <a:rect l="l" t="t" r="r" b="b"/>
              <a:pathLst>
                <a:path w="1612" h="1861" extrusionOk="0">
                  <a:moveTo>
                    <a:pt x="1326" y="0"/>
                  </a:moveTo>
                  <a:cubicBezTo>
                    <a:pt x="1310" y="0"/>
                    <a:pt x="1294" y="2"/>
                    <a:pt x="1277" y="6"/>
                  </a:cubicBezTo>
                  <a:cubicBezTo>
                    <a:pt x="1217" y="37"/>
                    <a:pt x="1156" y="97"/>
                    <a:pt x="1125" y="158"/>
                  </a:cubicBezTo>
                  <a:cubicBezTo>
                    <a:pt x="992" y="318"/>
                    <a:pt x="929" y="525"/>
                    <a:pt x="915" y="738"/>
                  </a:cubicBezTo>
                  <a:lnTo>
                    <a:pt x="915" y="738"/>
                  </a:lnTo>
                  <a:cubicBezTo>
                    <a:pt x="849" y="495"/>
                    <a:pt x="685" y="280"/>
                    <a:pt x="457" y="128"/>
                  </a:cubicBezTo>
                  <a:cubicBezTo>
                    <a:pt x="407" y="94"/>
                    <a:pt x="338" y="70"/>
                    <a:pt x="272" y="70"/>
                  </a:cubicBezTo>
                  <a:cubicBezTo>
                    <a:pt x="217" y="70"/>
                    <a:pt x="163" y="87"/>
                    <a:pt x="122" y="128"/>
                  </a:cubicBezTo>
                  <a:cubicBezTo>
                    <a:pt x="1" y="189"/>
                    <a:pt x="31" y="371"/>
                    <a:pt x="92" y="493"/>
                  </a:cubicBezTo>
                  <a:cubicBezTo>
                    <a:pt x="244" y="1009"/>
                    <a:pt x="639" y="1435"/>
                    <a:pt x="973" y="1860"/>
                  </a:cubicBezTo>
                  <a:cubicBezTo>
                    <a:pt x="1277" y="1465"/>
                    <a:pt x="1490" y="1009"/>
                    <a:pt x="1581" y="553"/>
                  </a:cubicBezTo>
                  <a:cubicBezTo>
                    <a:pt x="1612" y="432"/>
                    <a:pt x="1612" y="280"/>
                    <a:pt x="1581" y="158"/>
                  </a:cubicBezTo>
                  <a:cubicBezTo>
                    <a:pt x="1529" y="79"/>
                    <a:pt x="1430" y="0"/>
                    <a:pt x="1326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309;p37">
              <a:extLst>
                <a:ext uri="{FF2B5EF4-FFF2-40B4-BE49-F238E27FC236}">
                  <a16:creationId xmlns:a16="http://schemas.microsoft.com/office/drawing/2014/main" id="{7321C38A-DF14-4412-8303-5F9A73D8EFC2}"/>
                </a:ext>
              </a:extLst>
            </p:cNvPr>
            <p:cNvSpPr/>
            <p:nvPr/>
          </p:nvSpPr>
          <p:spPr>
            <a:xfrm>
              <a:off x="2568174" y="2874993"/>
              <a:ext cx="91038" cy="105100"/>
            </a:xfrm>
            <a:custGeom>
              <a:avLst/>
              <a:gdLst/>
              <a:ahLst/>
              <a:cxnLst/>
              <a:rect l="l" t="t" r="r" b="b"/>
              <a:pathLst>
                <a:path w="1612" h="1861" extrusionOk="0">
                  <a:moveTo>
                    <a:pt x="1325" y="0"/>
                  </a:moveTo>
                  <a:cubicBezTo>
                    <a:pt x="1309" y="0"/>
                    <a:pt x="1293" y="2"/>
                    <a:pt x="1277" y="6"/>
                  </a:cubicBezTo>
                  <a:cubicBezTo>
                    <a:pt x="1186" y="36"/>
                    <a:pt x="1155" y="97"/>
                    <a:pt x="1094" y="158"/>
                  </a:cubicBezTo>
                  <a:cubicBezTo>
                    <a:pt x="989" y="316"/>
                    <a:pt x="929" y="543"/>
                    <a:pt x="915" y="740"/>
                  </a:cubicBezTo>
                  <a:lnTo>
                    <a:pt x="915" y="740"/>
                  </a:lnTo>
                  <a:cubicBezTo>
                    <a:pt x="849" y="496"/>
                    <a:pt x="684" y="285"/>
                    <a:pt x="456" y="158"/>
                  </a:cubicBezTo>
                  <a:cubicBezTo>
                    <a:pt x="398" y="119"/>
                    <a:pt x="316" y="81"/>
                    <a:pt x="241" y="81"/>
                  </a:cubicBezTo>
                  <a:cubicBezTo>
                    <a:pt x="197" y="81"/>
                    <a:pt x="155" y="94"/>
                    <a:pt x="122" y="127"/>
                  </a:cubicBezTo>
                  <a:cubicBezTo>
                    <a:pt x="0" y="219"/>
                    <a:pt x="31" y="371"/>
                    <a:pt x="61" y="492"/>
                  </a:cubicBezTo>
                  <a:cubicBezTo>
                    <a:pt x="243" y="1009"/>
                    <a:pt x="608" y="1435"/>
                    <a:pt x="973" y="1860"/>
                  </a:cubicBezTo>
                  <a:cubicBezTo>
                    <a:pt x="1277" y="1495"/>
                    <a:pt x="1490" y="1039"/>
                    <a:pt x="1581" y="553"/>
                  </a:cubicBezTo>
                  <a:cubicBezTo>
                    <a:pt x="1611" y="431"/>
                    <a:pt x="1611" y="310"/>
                    <a:pt x="1581" y="188"/>
                  </a:cubicBezTo>
                  <a:cubicBezTo>
                    <a:pt x="1528" y="83"/>
                    <a:pt x="1429" y="0"/>
                    <a:pt x="1325" y="0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310;p37">
              <a:extLst>
                <a:ext uri="{FF2B5EF4-FFF2-40B4-BE49-F238E27FC236}">
                  <a16:creationId xmlns:a16="http://schemas.microsoft.com/office/drawing/2014/main" id="{C2EB0767-0387-4416-B198-7171DC8013CE}"/>
                </a:ext>
              </a:extLst>
            </p:cNvPr>
            <p:cNvSpPr/>
            <p:nvPr/>
          </p:nvSpPr>
          <p:spPr>
            <a:xfrm>
              <a:off x="2279757" y="2114161"/>
              <a:ext cx="115096" cy="124358"/>
            </a:xfrm>
            <a:custGeom>
              <a:avLst/>
              <a:gdLst/>
              <a:ahLst/>
              <a:cxnLst/>
              <a:rect l="l" t="t" r="r" b="b"/>
              <a:pathLst>
                <a:path w="2038" h="2202" extrusionOk="0">
                  <a:moveTo>
                    <a:pt x="590" y="1"/>
                  </a:moveTo>
                  <a:cubicBezTo>
                    <a:pt x="486" y="1"/>
                    <a:pt x="392" y="155"/>
                    <a:pt x="365" y="286"/>
                  </a:cubicBezTo>
                  <a:cubicBezTo>
                    <a:pt x="213" y="773"/>
                    <a:pt x="92" y="1289"/>
                    <a:pt x="31" y="1806"/>
                  </a:cubicBezTo>
                  <a:cubicBezTo>
                    <a:pt x="1" y="1928"/>
                    <a:pt x="1" y="2110"/>
                    <a:pt x="92" y="2201"/>
                  </a:cubicBezTo>
                  <a:cubicBezTo>
                    <a:pt x="609" y="2140"/>
                    <a:pt x="1095" y="2019"/>
                    <a:pt x="1551" y="1806"/>
                  </a:cubicBezTo>
                  <a:cubicBezTo>
                    <a:pt x="1794" y="1715"/>
                    <a:pt x="2037" y="1532"/>
                    <a:pt x="1976" y="1289"/>
                  </a:cubicBezTo>
                  <a:cubicBezTo>
                    <a:pt x="1946" y="1198"/>
                    <a:pt x="1855" y="1107"/>
                    <a:pt x="1733" y="1077"/>
                  </a:cubicBezTo>
                  <a:cubicBezTo>
                    <a:pt x="1645" y="1032"/>
                    <a:pt x="1545" y="1011"/>
                    <a:pt x="1444" y="1011"/>
                  </a:cubicBezTo>
                  <a:cubicBezTo>
                    <a:pt x="1230" y="1011"/>
                    <a:pt x="1007" y="1106"/>
                    <a:pt x="853" y="1273"/>
                  </a:cubicBezTo>
                  <a:lnTo>
                    <a:pt x="853" y="1273"/>
                  </a:lnTo>
                  <a:cubicBezTo>
                    <a:pt x="963" y="845"/>
                    <a:pt x="891" y="377"/>
                    <a:pt x="639" y="13"/>
                  </a:cubicBezTo>
                  <a:cubicBezTo>
                    <a:pt x="623" y="4"/>
                    <a:pt x="606" y="1"/>
                    <a:pt x="590" y="1"/>
                  </a:cubicBezTo>
                  <a:close/>
                </a:path>
              </a:pathLst>
            </a:custGeom>
            <a:solidFill>
              <a:srgbClr val="AC00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9" name="Picture 9">
            <a:extLst>
              <a:ext uri="{FF2B5EF4-FFF2-40B4-BE49-F238E27FC236}">
                <a16:creationId xmlns:a16="http://schemas.microsoft.com/office/drawing/2014/main" id="{66B75325-4B36-4182-A809-915E74606D2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185960" y="1571005"/>
            <a:ext cx="3851518" cy="5321614"/>
          </a:xfrm>
          <a:prstGeom prst="rect">
            <a:avLst/>
          </a:prstGeom>
        </p:spPr>
      </p:pic>
      <p:grpSp>
        <p:nvGrpSpPr>
          <p:cNvPr id="53" name="Group 52">
            <a:extLst>
              <a:ext uri="{FF2B5EF4-FFF2-40B4-BE49-F238E27FC236}">
                <a16:creationId xmlns:a16="http://schemas.microsoft.com/office/drawing/2014/main" id="{4455D3DC-7C9A-4584-AAD9-A1EA798E104A}"/>
              </a:ext>
            </a:extLst>
          </p:cNvPr>
          <p:cNvGrpSpPr/>
          <p:nvPr/>
        </p:nvGrpSpPr>
        <p:grpSpPr>
          <a:xfrm flipH="1">
            <a:off x="9144046" y="50347"/>
            <a:ext cx="2745960" cy="1616870"/>
            <a:chOff x="8092458" y="-876522"/>
            <a:chExt cx="3321952" cy="3649517"/>
          </a:xfrm>
        </p:grpSpPr>
        <p:pic>
          <p:nvPicPr>
            <p:cNvPr id="54" name="图片 3">
              <a:extLst>
                <a:ext uri="{FF2B5EF4-FFF2-40B4-BE49-F238E27FC236}">
                  <a16:creationId xmlns:a16="http://schemas.microsoft.com/office/drawing/2014/main" id="{1EB9A25C-907A-4C99-99C3-D814D50FFE6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092458" y="-876522"/>
              <a:ext cx="3321952" cy="3649517"/>
            </a:xfrm>
            <a:prstGeom prst="rect">
              <a:avLst/>
            </a:prstGeom>
          </p:spPr>
        </p:pic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27C03CCA-7808-492A-A0C7-4D4DAE9C6832}"/>
                </a:ext>
              </a:extLst>
            </p:cNvPr>
            <p:cNvSpPr txBox="1"/>
            <p:nvPr/>
          </p:nvSpPr>
          <p:spPr>
            <a:xfrm>
              <a:off x="8480230" y="-146086"/>
              <a:ext cx="2416538" cy="15978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Trông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hoàng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tử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tuyệt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quá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!</a:t>
              </a: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E446D5D9-151A-4938-929B-CC3BAF899CF8}"/>
              </a:ext>
            </a:extLst>
          </p:cNvPr>
          <p:cNvGrpSpPr/>
          <p:nvPr/>
        </p:nvGrpSpPr>
        <p:grpSpPr>
          <a:xfrm flipH="1">
            <a:off x="1648702" y="-3999"/>
            <a:ext cx="2745960" cy="1616870"/>
            <a:chOff x="8092458" y="-876522"/>
            <a:chExt cx="3321952" cy="3649517"/>
          </a:xfrm>
        </p:grpSpPr>
        <p:pic>
          <p:nvPicPr>
            <p:cNvPr id="57" name="图片 3">
              <a:extLst>
                <a:ext uri="{FF2B5EF4-FFF2-40B4-BE49-F238E27FC236}">
                  <a16:creationId xmlns:a16="http://schemas.microsoft.com/office/drawing/2014/main" id="{4C332274-92C5-4617-B1DC-68A52010DBC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8092458" y="-876522"/>
              <a:ext cx="3321952" cy="3649517"/>
            </a:xfrm>
            <a:prstGeom prst="rect">
              <a:avLst/>
            </a:prstGeom>
          </p:spPr>
        </p:pic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41FD98C-C64A-4E4C-9EBF-ADE0C08875D3}"/>
                </a:ext>
              </a:extLst>
            </p:cNvPr>
            <p:cNvSpPr txBox="1"/>
            <p:nvPr/>
          </p:nvSpPr>
          <p:spPr>
            <a:xfrm>
              <a:off x="8480232" y="-146086"/>
              <a:ext cx="2416538" cy="15978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Cháu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cảm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ơn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các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bà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đã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 </a:t>
              </a:r>
              <a:r>
                <a:rPr lang="en-US" sz="2000" dirty="0" err="1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giúp</a:t>
              </a:r>
              <a:r>
                <a:rPr lang="en-US" sz="2000" dirty="0">
                  <a:ln w="12700">
                    <a:solidFill>
                      <a:srgbClr val="C00000"/>
                    </a:solidFill>
                  </a:ln>
                  <a:solidFill>
                    <a:srgbClr val="C00000"/>
                  </a:solidFill>
                  <a:latin typeface="+mj-lt"/>
                  <a:cs typeface="Calibri" panose="020F0502020204030204" pitchFamily="34" charset="0"/>
                </a:rPr>
                <a:t>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7244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2" name="chimes.wav"/>
          </p:stSnd>
        </p:sndAc>
      </p:transition>
    </mc:Choice>
    <mc:Fallback xmlns="">
      <p:transition spd="slow">
        <p:sndAc>
          <p:stSnd>
            <p:snd r:embed="rId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39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900"/>
                            </p:stCondLst>
                            <p:childTnLst>
                              <p:par>
                                <p:cTn id="15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8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Romeo and Juliet Slideshow by Slidesgo">
  <a:themeElements>
    <a:clrScheme name="Simple Light">
      <a:dk1>
        <a:srgbClr val="FE668E"/>
      </a:dk1>
      <a:lt1>
        <a:srgbClr val="FFFFFF"/>
      </a:lt1>
      <a:dk2>
        <a:srgbClr val="434343"/>
      </a:dk2>
      <a:lt2>
        <a:srgbClr val="FDF0F7"/>
      </a:lt2>
      <a:accent1>
        <a:srgbClr val="F2D7E4"/>
      </a:accent1>
      <a:accent2>
        <a:srgbClr val="BFD9BF"/>
      </a:accent2>
      <a:accent3>
        <a:srgbClr val="A9C3A7"/>
      </a:accent3>
      <a:accent4>
        <a:srgbClr val="FFAB40"/>
      </a:accent4>
      <a:accent5>
        <a:srgbClr val="9FC5E8"/>
      </a:accent5>
      <a:accent6>
        <a:srgbClr val="F4912F"/>
      </a:accent6>
      <a:hlink>
        <a:srgbClr val="FE668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cience Subject for Pre-K: Observe insect life by Slidesgo">
  <a:themeElements>
    <a:clrScheme name="Simple Light">
      <a:dk1>
        <a:srgbClr val="434343"/>
      </a:dk1>
      <a:lt1>
        <a:srgbClr val="FFFFFF"/>
      </a:lt1>
      <a:dk2>
        <a:srgbClr val="2270B6"/>
      </a:dk2>
      <a:lt2>
        <a:srgbClr val="A9CF54"/>
      </a:lt2>
      <a:accent1>
        <a:srgbClr val="8DAA5D"/>
      </a:accent1>
      <a:accent2>
        <a:srgbClr val="FFC200"/>
      </a:accent2>
      <a:accent3>
        <a:srgbClr val="FF6E85"/>
      </a:accent3>
      <a:accent4>
        <a:srgbClr val="EE324F"/>
      </a:accent4>
      <a:accent5>
        <a:srgbClr val="968DFF"/>
      </a:accent5>
      <a:accent6>
        <a:srgbClr val="5A483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864</TotalTime>
  <Words>1011</Words>
  <Application>Microsoft Office PowerPoint</Application>
  <PresentationFormat>Widescreen</PresentationFormat>
  <Paragraphs>138</Paragraphs>
  <Slides>28</Slides>
  <Notes>11</Notes>
  <HiddenSlides>0</HiddenSlides>
  <MMClips>12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28</vt:i4>
      </vt:variant>
    </vt:vector>
  </HeadingPairs>
  <TitlesOfParts>
    <vt:vector size="44" baseType="lpstr">
      <vt:lpstr>#9Slide02 Noi dung dai</vt:lpstr>
      <vt:lpstr>Anaheim</vt:lpstr>
      <vt:lpstr>Arial</vt:lpstr>
      <vt:lpstr>Barlow</vt:lpstr>
      <vt:lpstr>Calibri</vt:lpstr>
      <vt:lpstr>Calibri (Body)</vt:lpstr>
      <vt:lpstr>Calibri Light</vt:lpstr>
      <vt:lpstr>Fredoka One</vt:lpstr>
      <vt:lpstr>Nunito</vt:lpstr>
      <vt:lpstr>Raleway</vt:lpstr>
      <vt:lpstr>Ranchers</vt:lpstr>
      <vt:lpstr>Tahoma</vt:lpstr>
      <vt:lpstr>Times New Roman</vt:lpstr>
      <vt:lpstr>Office Theme</vt:lpstr>
      <vt:lpstr>Romeo and Juliet Slideshow by Slidesgo</vt:lpstr>
      <vt:lpstr>Science Subject for Pre-K: Observe insect life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Windows User</dc:creator>
  <cp:lastModifiedBy>Windows User</cp:lastModifiedBy>
  <cp:revision>25</cp:revision>
  <dcterms:created xsi:type="dcterms:W3CDTF">2022-01-19T05:02:48Z</dcterms:created>
  <dcterms:modified xsi:type="dcterms:W3CDTF">2022-01-20T10:53:59Z</dcterms:modified>
</cp:coreProperties>
</file>